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19" r:id="rId60"/>
    <p:sldId id="420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28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02:42.391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6928 4207 20935,'0'-12'2699,"-4"1"-2610,0 6-89,-6 1 90,-1 16 0,-3 9-45,3 18 0,1 7-45,0-6 0,2 3-412,-1 1 0,0 3 1,1-1 366,-2 15 0,0-1 45,-1 5 0,-1 1 0,1-2 0,-2 1 0,2-8 0,-1 2 0,0-2 30,0-4 0,-1-1 0,0-1-60,0-2 0,0 0 0,-1-2 30,-4 9 0,1-7-180,-6 4-540,0-5 271,13-24-991,-5-4-808,14-30 2248,-2-11 0,8-18 0,2-9 0</inkml:trace>
  <inkml:trace contextRef="#ctx0" brushRef="#br0" timeOffset="330">7167 4451 20845,'9'-30'2069,"-3"3"-1979,-5 6 90,-1 6-90,0 8 0,0 3 90,0 4-90,0 14 89,-5 11-89,-2 27-45,-2 5 0,-1 9-45,2-13 0,0 2 0,1 1-700,0 1 0,-1 0 0,1 1 700,0 0 0,0 0 0,0-5 0,1 2 0,0-3-393,-1 10 1,0-1 257,3-19 0,1-2 0,-4 6 0,1-3-1034,1 10-90,-5-23 1259,-2-13 0,0-27 0,-5-15 0</inkml:trace>
  <inkml:trace contextRef="#ctx0" brushRef="#br0" timeOffset="764">6148 4754 22104,'-5'0'990,"11"0"-810,12 0-90,19 0 90,19 0-786,-18 0 1,1 0 605,9 0 0,2 0-387,8 0 0,2 0 387,4 0 0,1 0 0,-21 0 0,0 0 0,2 0-60,13 0 0,2 0 0,-3 0 60,5 0 0,-2 0 0,-13 0 0,0 0 0,-2 0-144,2 0 1,-6 0 143,14-2 0,8-3 0,-42 2 789,-2-1-969,-15 4 947,-1 0-4725,-4 0 4047,-11 0 0,-3 6 0,-10 2 0</inkml:trace>
  <inkml:trace contextRef="#ctx0" brushRef="#br0" timeOffset="1449">6152 5161 19766,'-25'0'2788,"3"0"-2608,11 0 0,4 0 180,7 0-180,7 0-90,10 0 0,17 0-1,15 0-89,16 0-127,-28 2 1,1 0 126,2-2 0,0 1 0,2 4 0,-1 0-45,0-4 0,-1-1 45,-1 4 0,2-2 45,13-1 0,0-2-90,-15 1 0,1 0 45,8 1 0,1-2 45,-7-1 0,-3-2-45,17-3 0,7-5 90,-31 1 0,-10 2 0,3 2 0,-12 3-90,0 2 0,-12 2-5593,-1 0 5593,-3 0 0,-3 6 0,-5 1 0</inkml:trace>
  <inkml:trace contextRef="#ctx0" brushRef="#br0" timeOffset="4071">8588 5025 18327,'3'9'4047,"-1"-4"-3687,-2 5-180,0-8 0,0 4 90,0-6 449,0 0-539,3 0 0,2 0 0,5-8-180,4-10 90,6-18 0,4-10 0,2-5-812,-5 5 1,0-3 721,0 3 0,1-4 0,-1-4 22,-2 3 1,-1-3-1,0-1 1,0 3-23,1-6 0,-1 2 0,1-5 0,-1 4 0,2-6 0,0-1 0,0 1 0,-3 7 0,1-2 0,-2 5 0,0-1 0,-1 4 0,0-1 0,0 0 0,-2 6-1043,3-7 1,-2 5 997,-2 6 0,-1 3 135,7-21-180,-6 17 90,-2 4-90,-5 14 0,-2 6 1191,-3 10-1101,0 8 2787,0 0-2697,2-2-90,-2 2 180,8 14 89,6 42-224,-2 2 0,0 6-466,-3-22 1,-1 0 0,1 5 420,1 7 0,1 6 0,0 0 0,-1-5-469,0-3 0,-1-5 1,1 4 468,1-2 0,-1 3 0,2-1 0,-1-3 0,1 0 0,0-4 0,0 0 0,1 1 0,0 0 0,0-1 0,8 18 0,1 0 0,-2-2 0,1-2 0,0-5 0,0-2 0,-2-4 0,-1-1 0,-2-8 0,0-1-45,1 0 0,-2-2-45,3 8-450,-1-3-179,-13-35-1890,-15-26 271,-1-11 2338,-12-26 0,4 3 0,0-4 0</inkml:trace>
  <inkml:trace contextRef="#ctx0" brushRef="#br0" timeOffset="4635">8938 4229 20305,'-7'0'3059,"-2"0"-2700,8 0-89,-3 0 0,19-4-180,8-1 0,26-6 0,2 3 0,4 0-90,-11 1 0,2 0-596,8 1 0,6-1 0,-6 2 596,-8 1 0,-3 1 0,14-2 0,-5 2-1186,-1 2 1276,-11-3 90,-12 4-1,-7-2 1,-7 2-90,-8 0-90,-2 0-1487,-4 0-1031,-9 0 2936,1 0 0,-10 6 0,4 1 1</inkml:trace>
  <inkml:trace contextRef="#ctx0" brushRef="#br0" timeOffset="5531">10123 4112 21565,'0'-12'2518,"0"1"-2248,0-1 0,0 3-180,0 5-90,0 2 0,0 2 90,0 8 0,0 8 0,0 18 0,4 15-90,-1 17 0,0-7 0,0 4 0,-2-14 0,0 1 0,0 16 0,0-1 0,-1-21 0,0-2-321,0-3 0,0-1 321,0 28-3240,0-12 3240,0-11 90,0-12-90,0-6 0,0-9 0,0-7 400,0-5-490,-4-26 0,3-8 45,-1-18 0,1-6 1209,0 10 1,2-1-1165,0-21 0,1 0 0,1 15 0,1 2 45,1 1 0,2 1-1,-1 5 1,2 0-358,4-7 1,1 3 312,9-14 0,0 21 0,3 6 0,8 7 0,15 5 90,-18 34 0,0 11-90,-8 0 0,-2 6 0,6 16 0,-4 3 266,-12-11 1,-3-2-177,-4 26 574,-3-28-664,-3-3 90,-2-15-90,1 2 0,-4-17-90,8 3 402,-4-4-762,4 0-180,-5 0-269,0-6-810,-7-4-720,3-10 2429,3-5 0,2-4 0,4-3 0</inkml:trace>
  <inkml:trace contextRef="#ctx0" brushRef="#br0" timeOffset="6081">10659 4234 20935,'15'-7'2968,"-1"0"-2698,-6 3-180,-2 1 0,-4 1 0,0 2-90,0 0 90,2 0-90,2 10 0,0 9 0,4 15 0,1 11 0,1 9 0,-4-9 0,0 2 0,-2 0 0,1-1 0,-1 2 0,0-3 0,-2-7 0,0-4 0,-2 0 0,0-8 90,-2-7-90,0-6 0,0-6 0,0-23 0,0-9-90,2-28 180,2-9-394,-1 26 1,2-1 258,0-2 0,2-1 90,-1 0 0,2-1-188,5-12 1,1 0 142,2 7 0,2 1 0,-2 1 0,2 3 0,6 6 0,4 6 90,18 4 0,12 10 0,-16 18 679,-6 27-679,-24-4 303,-1 11-303,-9-12-90,-2-2 89,0-5-89,0-2 0,0-5 0,0-4 0,0-3-1619,0-4-2158,0-6 3777,0-1 0,0-9 0,0 0 0</inkml:trace>
  <inkml:trace contextRef="#ctx0" brushRef="#br0" timeOffset="6590">11626 4044 19856,'10'-9'3508,"-2"0"-3149,-4 0-89,-2 0 0,-2 1 0,-3 2-90,-2 3-90,-3 1 0,-4 2-90,-2 8 90,-8 7-90,-3 14 0,-5 9 0,9 1 0,0 4 0,1 4 0,1 1-324,1 3 0,3-1 324,4-3 0,3-4 90,4 13-180,8-6 90,2-7-180,7-7-180,17-11 0,12-19 271,5-14-1,2-21 135,-21-18 0,-6-9 179,-7 4 1,-2-2-340,-1 10 0,-1-1 0,-3 2 250,-4-9 0,-3 5 135,-6-10-1,0 7 517,-5 10-696,2 6-90,-1 3 0,1 13 0,4 4 0,0 18 657,4 7-657,2 34 0,8 20-90,-5-29 0,3 0-315,6 13 1,3-3-226,9 6 225,-8-19 1,2-3-766,12 4 1170,17-2 0,-12-17 0,9-3 0</inkml:trace>
  <inkml:trace contextRef="#ctx0" brushRef="#br0" timeOffset="7105">12020 3904 20870,'-5'-33'1529,"-2"8"-758,6 8-591,-2 10 148,3 9-238,5 11 32,5 16-122,11 13 0,5 10-25,9 3 25,-17-27 0,2 0-180,13 6 1,3-2 89,-11-8 0,2-3-45,16 6 0,3-6 45,19-11 90,-4-11 0,-10-19 90,-23-12 90,-4-11-90,-3-8 90,-5-3 89,-8 19 1,-2 0 270,1-27-360,-2 4 308,-5 20-398,0 19-1,0 8 1,0 4 0,0 5-90,0 2 180,0 4-90,0 7 180,-3 16-90,-6 18-90,2-12 0,-2 2-260,-2 9 0,-2 3 215,-4 8 0,-1 3-1069,5-14 1,0 1 0,-2 1 1023,-1 5 0,-1 0 0,0 2 30,-1 3 0,1 1 0,-1 1-586,-1 2 1,0 1 0,0 0 555,0 1 0,0 1 0,0 0 29,1-2 1,0 1 0,1-1-30,-1-3 0,1 0 0,-1 2-263,3-7 1,0 3 0,0-1 0,1-4 262,-1-1 0,2-3 0,-2 2-115,-3 16 1,0 2 0,3-9 69,4-16 0,1-4 671,-1 4 1,1-5-1077,6-5 452,0-16-1351,4-14 939,-3-16 410,-2-15 0,-5-10 0,0-9 0</inkml:trace>
  <inkml:trace contextRef="#ctx0" brushRef="#br0" timeOffset="8214">6704 7517 16563,'7'-18'2698,"-2"0"-712,-2 4-1717,-1 1 628,-2 6-717,0 2 241,0 3-331,0 8 1249,0 8-1069,-5 20 0,-1 7-180,1 0 0,0 3-594,-2 2 0,-1 3 1,-1 5 525,0 1 1,0 3-1,-2 2 1,2-3-649,-3 6 0,1-3 0,-1 3 626,1-2 0,-2 4 0,0-1 0,1-5 0,0-3 0,0-3 0,0-1 0,0-3 0,0-1 0,1-1 0,-6 18 0,1-3-249,3-8 1,0-1 203,1-8 0,2-3-45,1-7 0,1-2-720,0 29 262,2-33-1071,12-15 1432,2-37 187,9-22 0,3-15 0,-9 26 0,0 0 0</inkml:trace>
  <inkml:trace contextRef="#ctx0" brushRef="#br0" timeOffset="8555">7143 7576 20935,'12'-55'2699,"0"5"-2430,-7 12 1,-2 9-90,-3 13 270,0 7-270,-5 45 0,-4 12-90,2 0 0,-2 6-405,-1 2 0,-2 6 337,3-10 1,-1 6 0,0 3-1,0 0-605,0-9 1,1 0-1,-1 2 1,0 0-1,0-1 583,1 1 0,0 1 0,-1 0 0,1-1 0,0-1 0,-2 9 0,-1 0 0,2-2 0,0-5-218,1-7 1,0-3-1,1 0 218,-2 6 0,0 2 0,0-3-270,-3 10 1,2-2-1,1-5 0,1-4-450,-3 8-179,11-39 899,-10-19 0,6-16 0,-7-15 0</inkml:trace>
  <inkml:trace contextRef="#ctx0" brushRef="#br0" timeOffset="8985">6014 8150 21385,'-27'0'1799,"7"0"-1619,7 0-180,21 0 90,20 0 0,29-2-470,-12 0 1,10-1 0,2 0 401,-2 0 1,4-1-1,0 0 1,1 1-557,1-1 0,1 1 0,0-1 0,0 0 511,4 0 1,1 0-1,-1 0 1,-4 1-8,-4 0 0,-3 1 0,1 0-350,9 0 0,1 1 0,-4 0 335,3-1 0,-4 2 45,-13-1 0,0 1 0,-7 1 0,18-1 0,-15 0-90,-13 0 0,-13 0 513,-8 0-782,-6 0 148,-24 12 211,-9-1 0,-13 9 0,-1-5 0</inkml:trace>
  <inkml:trace contextRef="#ctx0" brushRef="#br0" timeOffset="9436">5941 8585 20485,'-35'5'2159,"4"3"-1979,11-7 0,10 3 90,4-4 90,12 0-91,10 0-89,16 0-90,21 0-45,-20-1 0,3 0-854,7 0 0,1 1 854,6-1 0,2 0-45,4 1 0,2 0 0,5 0 0,0 0 0,1 0 0,1 0 0,0 0 0,-1 0-452,-2 0 1,1 0 451,-12 0 0,3 0 0,-2 0 29,-5 0 1,-1-1 0,-1 0 15,19 1 0,-2 0-45,-17-1 0,-6 0 0,-2 1 90,-4 0-90,-13 0-90,-4 0-89,-11 0 1346,-5 0-3505,0 0 1353,-5 0 985,-2 0 0,-7 0 0,0 0 0</inkml:trace>
  <inkml:trace contextRef="#ctx0" brushRef="#br0" timeOffset="10611">9393 7761 21655,'2'-2'2158,"0"0"-1798,-2 2-450,1-2-90,0-15 180,1-5-90,-2-18 180,0-3-90,0-7 0,-8 0 0,-1 14 0,-7 2 45,-19 4 0,-6 6 0,7 2 0,-2 6-354,-17 10 0,-1 12 309,14 12 0,2 7-1060,-2 7 1,1 4 1059,-1 6 0,2 4 0,4 5 0,3 3 0,3 2 0,5 2 0,4-1 0,6 1 0,3-4 0,7 1-182,8-11 1,4 2 0,2-4 181,4 3 0,4-2 0,9 7 0,6-5 0,-6-21 0,3-5 0,0-4 0,1-1 0,31 6 90,-2-11-180,-6-3 90,-6-6-409,-8-2 319,-7-2 410,-8-3-500,-3-4-180,-7 1-90,-2-1 1931,-2 0-4360,0-11 3084,-3 0 1,-2-9 0,-3 4 0</inkml:trace>
  <inkml:trace contextRef="#ctx0" brushRef="#br0" timeOffset="11249">9864 6934 15119,'8'-23'2248,"-2"3"239,0 6-2397,-4 5 1100,0 4-1010,-2 3 561,0 2-471,0 8 1848,0 9-2046,-2 9 0,-1 18 0,-2 13 0,-1 10 0,-1 7 0,0 1 0,0 0 0,0-5 0,1-9 0,2-12-366,-2 13 0,1-13 0,-1 13 294,1-13 0,0 12 0,-1 8 0,0 6 0,0 0 0,0-2 0,0-6 0,0-9 0,1-13 0,1-17 0,-4-7 0,7-10 0,-2-9 0,5-27 0,2-3 0,3-8 0,1-3 0,8-15 0,-4 16 0,3 0 0,5 2 0,3 1 0,5 3 0,2 2 0,1 1 0,0 3 45,1 8 0,-1 6-45,14 4 90,-2 20 0,-5 7-1,-1 15-89,-5 9 90,-5 2-90,-5 5 0,-11-18 0,-2 0 0,4 13 972,-1 5-1062,-8-25 0,-2-7-89,-1-5-271,0-6 0,1-3-1079,-2-4-810,0-8 2339,0-6 0,-6-11 0,-1-5 0</inkml:trace>
  <inkml:trace contextRef="#ctx0" brushRef="#br0" timeOffset="12186">11033 7562 18237,'0'-9'4227,"0"0"-3777,0 0-180,0 2-90,0 1 0,0 1-90,0 3 89,-4 0-89,0 2 0,-6 0 90,-13 6-180,2 7 180,-27 33-135,26-11 0,0 5-45,-8 14 0,2 2-130,7-8 0,2 1 85,2 11 0,4-4 135,4 2-90,5-22 0,3-3 0,4 1 0,5-5 0,7-6 0,5-11-90,6-4-90,25-24 90,-10-4 90,-11 2 0,-3-2 0,8-23 0,-7-3 90,-13 13 0,-2-1 0,3-15 0,-3-9 90,-9 26 440,-4-5-350,0 6-180,-4 1-1,3 11 1,-6 8 0,6-2-90,-2 3 0,3-1 0,0 2 0,0 2 0,0 0 0,0 2 0,0 3 0,0 2 0,0 6 0,0 2 0,0 22 0,3-5 0,5 29 0,1-19 0,5 11 0,2-2 0,-5-12 0,10 24-90,-1-14 0,0 3-179,4-6-181,-8-14-899,11 5 179,-6-7-449,6-1-629,-9-13 2248,-3-5 0,-3-10 0,-2-2 0</inkml:trace>
  <inkml:trace contextRef="#ctx0" brushRef="#br0" timeOffset="12673">11370 7757 20036,'6'-39'3418,"0"3"-2969,-2 4-89,-1 7 0,-2 3-270,-1 12 0,2 2 0,2 14 180,10 24-90,-1 7-136,1 5 1,-1 6 0,0 3 0,0 3-45,-4-10 0,1 1 0,0 1 0,-1-1 0,0 0 0,-1-3 0,0 6 0,-1-3 0,-2-5 0,-1-5 0,-2-6 0,-2-7 0,0-20-90,2-41 90,2-11-45,-1 5 1,2-4-69,1 1 1,2-4 112,1 2 0,1-4 0,0 3-1167,2-6 0,1 1 1167,-1 10 0,0-2 0,0 6-45,0 7 0,0 5 135,14-22-90,4 18 0,3 14 0,6 11 89,-2 15-89,1 6 261,-3 11-81,3 18-180,-14-10 2478,-1 10-2388,-17-14-90,-2-14-90,-4-1 0,0-12-6386,0 0 6476,0-8 0,0-2 0,0-8 0</inkml:trace>
  <inkml:trace contextRef="#ctx0" brushRef="#br0" timeOffset="13067">13490 6970 21295,'0'-14'2428,"0"5"-2338,0 2 90,-4 5 270,0 12 0,-12 39-270,1 13-773,3-11 1,0 4 637,-1-1 0,0 1 0,-2 7 0,-1 1-45,5-19 0,-1 0 0,1 0-172,-1-2 0,0 0 0,-1 3 149,-2 3 1,-3 4 0,0-1 0,2-3-158,0-2 0,1-3 0,0 2-30,-5 7 0,0 2 0,3-8-150,6-10 1,2-7-541,0-4-449,9-12 1349,-4-13 0,4-15 0,0-9 0</inkml:trace>
  <inkml:trace contextRef="#ctx0" brushRef="#br0" timeOffset="13422">13372 7124 22194,'8'-32'1799,"-2"2"-1709,0 3 540,11-13-1658,16 51 1,12 24 0,-4 5 1057,-12-3 0,-5 5 0,4 7-400,-1-4 0,5 7 0,2 3 1,-1 2-1,-3-1 0,-5-6 257,-5 2 1,-6-4 0,-1-1 0,1 2-628,5 9 1,1 3 0,-1-5 0,-4-14-70,2-4-720,-1 0-8302,-10-33 9680,-4-10 0,-7-15 0,-2-8 1</inkml:trace>
  <inkml:trace contextRef="#ctx0" brushRef="#br0" timeOffset="13724">13372 7635 14871,'-10'0'4587,"3"0"-3027,4 0-1110,3 0 223,0 4-403,3-3 298,4 7-28,16-7 924,39 1-1464,-16-5 45,-10 0 0,0 0-45,-2-2 0,1-2 0,-1 3-90,-3 1-90,-1 1-90,-3 2-629,5 0 269,-12 0-4497,7 0 5127,-20 0 0,2 0 0,-9 0 0</inkml:trace>
  <inkml:trace contextRef="#ctx0" brushRef="#br0" timeOffset="14410">14172 7318 21115,'-4'-11'2249,"-4"0"-1979,7 2-1,-2 2-89,3 2-90,0 3 90,0 2-180,0 8 180,2 10-90,2 14-90,4 16-372,2 8 417,-4-23 0,0 0-45,0 3 0,-1 0 0,1 1 0,-1-1 0,0 1 0,-1-1 0,6 30 0,-6-8 0,2-8 0,-6-9 0,2-3 0,-2-14-90,0-7 0,0-27 90,0-14-90,0-25 90,2-13-305,2 5 0,1-3 305,1 14 0,0 0 0,2-16 0,2 2 45,-2 21 0,0 3-45,8-25 0,0 9 60,22 70 0,14 25 0,-8-10-150,-6-21 60,9 27 0,6 14 0,-28-24-3658,-29-29 3688,3 0 0,-2-2 0,3-1 0</inkml:trace>
  <inkml:trace contextRef="#ctx0" brushRef="#br0" timeOffset="15106">14830 7440 18686,'6'-16'4318,"0"3"-3958,-2 4-90,0 4-1,0 3 1,0 2 0,2 0 0,2 8-90,1 4 180,8 45-270,-9-19-90,-1-6 0,-1 4 89,-4 1 1,-2-3-90,2 5 0,-2 21 0,0-44 0,0 12 0,0 0 0,0 3 0,-3-3 0,2-12 0,-6-6 0,6 0-90,-3-9 180,4 3-180,0-4 90,-4 0 0,4-8-89,-8-24 89,7-6 0,-2-26 0,3 1 0,3-4 44,2 13 1,0-1-297,-1 9 1,-1-2-1,2 5 252,3 0 0,1 6 0,6-3 0,1 6 0,2 7 0,11 0 0,-6 12 90,17 2 0,-8 30-90,0-1 0,2 33 0,-16-15 845,4 11-845,-12-13 90,0 8-90,-6-13 90,0 3-90,-4-16 90,0-3-90,0-6 0,0-1-90,0 0 0,0-3-4857,0 3 4947,-4-8 0,-4-1 0,-4-4 0</inkml:trace>
  <inkml:trace contextRef="#ctx0" brushRef="#br0" timeOffset="15829">15630 7359 19136,'12'-16'3778,"-2"-2"-3418,-1 4 179,-5-11-359,-3 10-90,-1-4 0,0 13 180,0 3-270,-3 1 90,-2 2 0,-5 0 0,-11 26-90,1 5 0,4-1 0,0 2-210,2 1 0,2 0 210,-1 3 0,1 1 0,0 0 0,2 1 45,1 11 0,3 0-45,1-14 0,2-1-45,5 13 0,5-2-315,18 1 180,6-12 90,8-24 0,-8-24-89,10-35 238,-26 6 1,-3-9 0,-1 2 30,4 1 0,-2-1-220,-4-2 0,-3-4 1,-3 8 308,-3-6 307,-5 4-306,-2 10-90,-5 6 0,0 6-90,5 10 0,-2 7 90,8 7-90,-2 2 594,3 8-594,0 5 0,0 12 0,0 9 0,0 6 0,1-3 0,3 4 0,5 3 0,3 1-45,0 1 0,1-1-467,5-1 0,2-4 152,12 12-405,-8-21 1,-1-3-765,12 12-951,8-4 2480,-17-23 0,-4-11 0,0-5 0</inkml:trace>
  <inkml:trace contextRef="#ctx0" brushRef="#br0" timeOffset="16409">16072 7291 17292,'5'-32'3058,"-1"3"-2788,0 8 1393,-2 8-1573,2 6 652,0 13-652,5 10 294,6 16-429,-1 1 1,1 3-46,12 21-90,-2-8 0,2-2 248,9 2-158,-12-20 0,1-3 0,10-2-90,-1-11 91,-1-7 89,8-24 0,-10-3 89,-8-8 1,-2-6 45,-3-1 0,-2-3 135,2-7 0,-1 0-90,-4 8 0,-1 2 90,5-18 605,-11 27-605,-2 6-91,-2 6-89,-2 3 90,2 3-180,-2 5 90,2 2 90,-2 2 90,0 8 270,-16 38-360,-1 11-726,2-8 1,-4 10 0,1-2 545,5-13 0,1-2 0,-1 6 36,-2 2 0,0 6 0,-2 3 0,1-1 0,2-5-36,-2 9 0,1-4 0,0 2-638,0-2 1,-1 4-1,1-1 1,0-4 637,2-2 0,0-4 0,1-1 0,0-1 0,1-1 0,-1 0-757,-3 17 1,0-1 801,0-6 0,2-3-157,2-6 0,1-3 67,0-7 0,0-3 45,-4 22 0,5-15-180,0-11-180,8-10 137,-8-10-497,4-12 2151,-5-12-2330,2-12 2029,0-9-3199,0-5 1352,0-5 1,0 4 0,-1-1 0</inkml:trace>
  <inkml:trace contextRef="#ctx0" brushRef="#br0" timeOffset="17867">18448 6495 21385,'0'-18'2788,"0"0"-2428,0 0 629,-5 0-539,-2 8-180,-5 2 0,-6 22-90,-5 13 90,-11 30-1013,13-18 0,-1 5 743,-3 10 0,-1 5 30,9-13 0,-1 2 0,2 1-30,-2 4 0,2 2 0,1 5-462,6-10 1,1 4-1,1 2 1,1-1-1,1-2 439,0 0 1,2-4 0,1 2 0,3 4-158,2 7 0,2 6 0,3 1 0,3-1 0,4-6-774,6-2 0,4-5 1,2-1-1,1-1 661,-2 0 1,1-1 0,2-1 0,2-4-592,12 8 0,3-5 0,1-8-4032,5-6 1,1-7 4769,0-3 1,0-6 0,1-7-1,0-4 1,-2-4 0,1 0 0</inkml:trace>
  <inkml:trace contextRef="#ctx0" brushRef="#br0" timeOffset="18587">20089 6934 20575,'10'-29'2249,"-4"1"-1709,-2-7-270,-4 10-1,0-1-89,-6 14 0,-8 4-180,-5 5 90,-9 1 0,-2 8 0,-25 18-90,10 4-198,14-6 1,1 2 197,-11 17 45,17-9 0,3 1-45,-7 18 0,14-19 0,3-1 0,6 12-90,17 6 0,19-7 1,8-5 89,15-13 0,-4-17 0,3 1 0,4-7 0,-2 3 0,-2-4 0,-6 0 89,-6 0-89,2 22 0,-16-1 45,-11 10 0,-5 5-45,-3 12 0,-14-4 0,-6 0 0,-9 9 0,-1-20 0,-4-3-622,-19 8 622,-8-8 0,-4-6 0,0-5 0,0-10 0,6-3 0,-4-10 0,19-3-90,0-5 0,19-5-90,9 0-180,2-3-180,6 2-539,0 0-1080,0-2 2159,4-1 0,0 1 0,5 0 0</inkml:trace>
  <inkml:trace contextRef="#ctx0" brushRef="#br0" timeOffset="19083">20523 6803 21475,'12'-34'1709,"0"0"-1529,1 0 179,-3 2 1,0 5-180,-4 4 0,0 5-90,-4 5 0,0 1 180,-2 7-180,2 22 90,2 8-90,1 26 0,-1 10-90,-3-27 0,-1 5 29,1 4 1,-2 6 0,1-1-705,1 9 1,0 0 674,0-5 0,0 2 0,-1 0-90,2-2 0,-1 0 1,0-3-1474,2 7 1,-1-1 1427,0 12 0,0-4 0,0-25 0,0-3-315,2 23-539,2 2 269,-4-25-719,2-5 1439,-4-34 0,0-17 0,0-14 0</inkml:trace>
  <inkml:trace contextRef="#ctx0" brushRef="#br0" timeOffset="19400">20344 7110 17427,'-6'-5'4408,"0"-1"-3869,6 4-269,0-3-90,4 1-90,24-7-90,4 3-90,10-1 0,4 1 0,19-2-244,-20 5 1,0 1 154,14 0-91,-4 4-180,-8 0-1169,4 0 540,-18 0-1890,6 0 2969,-24-2 0,2-1 0,-6-1 0</inkml:trace>
  <inkml:trace contextRef="#ctx0" brushRef="#br0" timeOffset="20034">20994 7015 21565,'-4'0'1529,"0"0"-1259,4-2-90,0 0 89,0-1 1,0 1 0,2 2-180,2 0 0,4 0 90,2 0-90,3 8 0,1 4 90,0 13-90,2 7 0,-3 13 0,-2 5-90,-4-18 0,0 1-783,3 22 0,-3-1 783,-3 3 0,0-5 0,-2 5 0,0-19-90,0 1 90,-2-24 0,0-8-89,0-5 1564,0-12-1475,0-11-90,0-15 90,2-5 0,2-6 0,2-7 0,2-1-456,0-2 1,1 0 410,3 1 1,2 6 44,10-10 0,5 9 0,3 10 0,5 11 0,-6 18 0,2 2 89,17 1-89,-15 8 0,-1 4 0,12 9 0,6 28 0,-18-2 0,-5 17-1545,-26-21 0,-6 0 1545,-8 15 542,-9 11-542,-3-28 0,1-7 0,1-13 90,3-4-90,-3-16 0,7-4 3359,0-11-3359,11-16 100,3 6-280,10-19-90,8 17-180,3 5-629,10 6-1889,-4 19-6863,-1-1 9702,-1 6 1,-9 0 0,0 0-1</inkml:trace>
  <inkml:trace contextRef="#ctx0" brushRef="#br0" timeOffset="20333">21822 6984 14905,'9'-25'2428,"-1"2"149,-2-2-2218,0 5 1176,-4 1-1265,0 8 491,-2 4-671,0 5 2227,0 2-2317,2 4 190,0 7-100,4 10 0,0 13-90,1 11 0,-3 10 0,-3 8-218,-1 3 218,0 0-45,0-24 0,0-1-225,0 15-90,0 6-180,0-33-269,0-8-91,0-5 900,0-19 0,0-10 0,0-15 0</inkml:trace>
  <inkml:trace contextRef="#ctx0" brushRef="#br0" timeOffset="20532">21887 6391 21655,'-8'-23'2248,"-2"3"-2158,5 2 0,0 4-180,5 3-180,0 4-113,0 3 1,0 12 0,0 4 0</inkml:trace>
  <inkml:trace contextRef="#ctx0" brushRef="#br0" timeOffset="21218">22139 6780 24173,'0'5'180,"0"-1"-90,2 0-90,6 7 0,-1 6 0,12 27 0,-7-3 0,3 20-354,-6-6 354,-4 4 0,-2 2 0,-2-22 0,-1 1 0,0 26 0,0-8 0,0-23-180,2-30 180,0-12-90,10-46 90,-2 12 0,2-4 0,5-18 0,1-2-53,-1 10 0,0 1 53,6-9 0,0 6 0,4-3-1605,-10 26 0,0 3 1695,7-1-90,0 10 90,3 6 0,3 9-90,1 11 90,1 12 0,1 14 0,-3 12-90,-1 9-266,-5 8 356,-4 4-90,-11-30 0,-1 0 0,-2 1 0,0 0 0,2 31 0,-2-3 3078,-2-8-2989,-2 1-89,0-14-89,-2-7-91,0-19-540,0-11-90,2-6-719,2-7-41,4-11 1570,4-10 0,3-11 0,1-2 0</inkml:trace>
  <inkml:trace contextRef="#ctx0" brushRef="#br0" timeOffset="22083">23520 6830 13559,'-4'-14'6656,"3"1"-5396,-6-1-541,6 0-269,-8-1 0,-1-7 0,-12-4-271,-4 7 1,-9 4-180,7 25 0,-13 29 0,18 6 0,6 3 0,2 3-210,9-18 0,2 0 165,-3 11 0,3 0-45,8-6 0,5-2-360,17 22 180,7-5-89,9-28 179,-10-25-90,11-29 270,-9-3 0,3-22 90,-13 4-330,-3-5 330,-1-6 90,-2 2 135,-7 18 0,0-1-46,-2 8 1,-1 0-180,-1 0 0,-1 2 406,1-7-406,-5 22-90,-2 5 0,2 5 0,-2 9 0,2 12 344,0 13-344,2 12 0,0 14 0,0 9 45,-2-26 0,0 4-15,0 3 0,0 3 0,0 0-596,1 9 0,-1 1 566,0-4 0,0 3 0,0-2-1239,-1 7 1,0-2 1238,0 3 0,0 0 0,-1 0 0,0 0-300,0-2 1,0 0 299,-2-2 0,-2-1 45,1-2 0,-2-2-45,-3-3 0,-1 0-144,1-4 0,-4 2 189,-7 10 0,-6 0 0,-5-5 0,-2-1-45,-1-2 0,-3-4 45,-1-9 0,-1-7-45,-17 2 0,1-12 792,4-8-882,-5-25 2375,23-11-2465,16-18 1,9-7 134,8 8 0,6-4-146,2 1 1,4-5 0,1-2 0,2 1 55,1 4 0,2 2 0,0-1 0,2-1-90,4-9 0,2-2 0,0 1 1,-1 4-166,3-3 0,-1 4 0,0 3-554,9-11 0,-3 8 1059,5-2 0,-6 13 0,-5 6 1</inkml:trace>
  <inkml:trace contextRef="#ctx0" brushRef="#br0" timeOffset="22706">23914 6337 18636,'0'-18'2339,"0"0"-698,2-9-1371,3 9 617,17-3-527,27 20-180,10 12-458,-18 3 1,1 4 367,-2 4 0,0 6-60,1 7 0,4 6 0,-4 1 0,-8-7 0,-2 0 0,1 3-586,-1 1 1,2 3 0,-2 0-1,-3 0 556,-1 5 0,-4 1 0,-2-1 0,0 3 0,-1 1 0,-2 1-295,-1-1 1,-1 1-1,-2 3 317,-4-3 1,0 3 0,-2 0-1,0-4-22,-1 0 0,-1-2 0,-2 0 30,1 11 0,-2 0 0,-3-5 15,-4-7 0,-3-3 90,-5 3 0,-3-1-90,-3-7 0,0-2-45,3-7 0,-1-2 469,-7 4-649,14-26 2545,8-7-5513,-2 0 3205,-1 0-57,0-15 0,-1 4 0,2-13 0</inkml:trace>
  <inkml:trace contextRef="#ctx0" brushRef="#br0" timeOffset="26532">6111 13799 20845,'0'-13'3328,"0"-1"-2878,0 1-180,0 3 0,0 4-90,0 2-91,0 3 1,0-1 180,0 8 0,0 10 0,0 17-90,0 26-833,1-19 0,-2 4 698,-1 10 0,-1 5-45,1-16 0,-1 3 0,-1 3 0,0 6 0,-2 5 0,-1 2 0,1-4-558,-1 5 0,-1-3 0,1 2 558,0-2 0,0 4 0,0-2 0,0-4-30,-1-4 0,1-4 0,0-2-30,0-1 0,1-2 1,-2 1-479,0 2 1,-1 1 0,1-4 177,-1 2 0,2-3-122,-2 3 1,2-6-508,4-7 531,3-20-1611,5-19 2488,4-22 1,5-20 0,2-13 0</inkml:trace>
  <inkml:trace contextRef="#ctx0" brushRef="#br0" timeOffset="26858">6672 13940 14316,'12'-37'2698,"-2"3"123,-4 9-2551,-4 5 90,0 6 1196,-2 7-1467,0 3 830,0 4-829,0 10 3303,0 45-3348,-4 3 0,-1 8-556,3-21 1,0 1 0,-1 3 510,-3 9 0,0 2 0,0 2 0,1-11 0,1 1 0,0 0 0,-1-2 0,-1 2 0,1-2 0,-1 2-30,0 13 0,0 2 0,0-5-15,-1-3 1,0-5-273,1-5 0,0-1-268,0 2 1,-1-3-1575,-3 19 2159,4-19 0,-3-42 0,2-26 0</inkml:trace>
  <inkml:trace contextRef="#ctx0" brushRef="#br0" timeOffset="27392">5539 14392 21565,'-47'-7'1979,"2"0"-1800,6 5 271,3 0-360,33 2 0,17-4-90,43-1 45,-17-1 0,3-1-643,9-1 0,6 0 620,-10-1 1,6 0-1,1-1 1,-2 1-500,6 0 0,-2 0 0,2 0 477,0 0 0,3-1 0,-1 1 0,-3 1 0,0 1 0,-3 1 0,-1 0 0,-2 2 0,-1-1 0,0 1 0,-2 0 0,-1 0 0,-1 1 0,17-1 0,-1 1 45,-7 0 0,-3 1-45,-7 1 0,-2 0 89,-8 1 1,-2 0 180,21-2 0,-16 2-90,-11-2 0,-7 0-360,-11 1 197,-1-1-826,-13 2 1260,-2 0-2250,-6 0 1799,-15 14 0,0 0 0,-11 13 0</inkml:trace>
  <inkml:trace contextRef="#ctx0" brushRef="#br0" timeOffset="27860">5608 14776 20215,'-43'10'1754,"-1"0"0,2-1-1574,-15 3 0,63-16 90,20-3-90,17-5 0,16 1-602,-23 5 1,2 1 421,3 0 0,1 1 45,5-1 0,1 1-45,3-1 0,4 1 30,1-1 0,5 1 0,-3 0-452,-10 0 1,-2 0-1,3 0 422,15-2 0,4 1 0,-4 0 0,-15 0 0,-2 1 0,-1-1 30,2 0 0,1 0 0,-1 0 0,-1 0 0,1 1 0,-1-1-30,-2 0 0,-1-1 0,-1 1-403,19-1 1,-2 1 402,-6 0 0,-2 1 90,-6 0 0,-3 1 0,-6 2 0,-3-1 179,23 0 271,-7 2 536,-16 0-1166,-10 0 710,-13 0-5387,-11 0 3375,-7-2 1392,5 0 0,-11-5 0,7 0 0</inkml:trace>
  <inkml:trace contextRef="#ctx0" brushRef="#br0" timeOffset="28888">9372 13392 20305,'-5'-11'2249,"-2"0"-2069,-7-3 0,1 1 360,-6-9 89,0 0-359,-2 1-180,1 4 0,1 10 0,-6 3-90,-7 2 0,-11 8 90,-6 3-439,-8 9 438,-2 5-89,-2 2 0,2 4 90,4 3-90,5 2 0,7 4 0,6 3 0,12 2 0,19 20 0,16-28 0,7-2-173,-1 0 0,4-2 173,8-2 0,4-4 0,22 7 0,5-7-45,-26-13 0,-1 0 45,3-2 0,-1-1-45,1 0 0,0-1 45,0 0 0,-1-2 0,29 6 0,-6-1 0,-8-2 90,-9 2 0,-7 4 337,-9 6-337,-8 10 0,-7 8-90,-9 13-343,-10 7 343,1-25 0,-3 0 217,-1 0 1,-4 0-218,-15 12 0,-6 0 0,-6-5 0,-4-3-147,1 1 0,-2-4 147,-14-8 0,2-7 0,27-11 0,1-4 0,-16-1 0,3-4 0,2-9 0,-1-7 0,31-15 346,10 6-346,14-8-90,8 15 90,22 2-180,-6 9-270,11 9 35,-15 8-664,-1 6-900,-3 0 1979,-5 0 0,-3-5 0,-4 0 0</inkml:trace>
  <inkml:trace contextRef="#ctx0" brushRef="#br0" timeOffset="29249">9685 13076 22914,'14'-32'2069,"0"2"-1889,-3 10-90,-5 8 89,1 6 91,-2 16 90,8 45-315,-8-24 0,0 7-295,-2 5 0,0 10 0,0 6 1,-1 0-1,0-2 250,0-4 0,-1 0 0,0-1 0,-1 2 0,1 1-578,0 10 0,0 2 0,-1 1 1,1-1-1,-1-2 578,1 5 0,-1-2 0,-1-2 0,1-4 0,0-3 0,0-3 0,0-2-674,0-2 0,0-1 0,0-2 584,0 18 0,0-3-138,0-9 0,0-3-42,0-9 1,0-3-541,0 21 378,0-18-1277,0-22 2249,0-29 0,0-21 0,0-21 0</inkml:trace>
  <inkml:trace contextRef="#ctx0" brushRef="#br0" timeOffset="29476">9405 13876 23634,'-35'-25'1709,"2"3"-1799,7 3-180,11-2 0,37 4 0,14 1 45,0 9 0,4 3-1011,0 2 0,2 2 921,4-2 1,1 2-226,3-1 0,0 2-315,0-1 1,0 0-226,-3 0 1,0 0 1079,-5 0 0,-1 0 0,-6 0 0,-1 0 0,26 0 0</inkml:trace>
  <inkml:trace contextRef="#ctx0" brushRef="#br0" timeOffset="29986">10249 13695 25702,'28'61'1260,"-4"-3"-1215,-11-16 0,-1 2-45,-1-3 0,-1 2 0,-2 0 0,0 3 0,0-2-1147,1 6 0,-1 0 1147,2 14 0,-2-2 45,-3-26 0,0-2-135,1 25 678,-2-12-588,-2-11 417,-2-11-507,0-11 0,-5-20 0,-2-15 45,1-17 0,1-7 45,2 5 0,0-3 141,2-20 1,2-3-142,2 12 0,2-1 30,4 7 0,3-2 0,0 3-30,3-4 0,2 1 0,6-10 0,5 4 0,7 16 0,2 7 0,-9 9 0,1 3 0,10-1 0,1 4 0,13 7 165,-7 13-75,-5 9-90,-7 10 90,-9 2 0,-5 1-90,-8-3 89,-5-3 1,-9-4-90,-7-1 931,-5-8-841,-3 1-90,1-6-270,-4 0 1,7 0-271,1 0-270,9 0-1798,3 0 269,0-4 2339,0-3 0,3-6 0,2-3 0</inkml:trace>
  <inkml:trace contextRef="#ctx0" brushRef="#br0" timeOffset="30401">11163 13523 23004,'10'-11'2788,"-1"0"-2608,-5 6 360,-3 35-405,0 6 0,0 7-135,1 6 0,0 4-433,0-10 1,-1 2 0,3 2 432,2 9 0,2 1 0,0-2-45,1 5 0,3 1-15,1-3 0,4 5 0,-1-9 15,0-14 0,2-5-135,9 8 1,3-11-1,8-23 218,13-24-38,-14-35 0,-17 16 0,-1-2-669,-1-7 0,-2-3 713,0-3 1,-1-2 90,-1-3 0,-2 0 0,-2 1 0,-1-1 165,-2 8 0,0-1 0,-2 3-210,-1-1 0,0 1-328,2-14 0,-1 6 328,-5 16 746,2 5-836,-2 39 153,0 15-63,0 22-90,0 3 0,0 4 0,0-10 0,0 0-940,1 18 1,2 0 804,0-17 0,2-4-135,0 0 0,2-1 150,2-5 1,2 0-1230,7 6 0,3-4-990,13 9 2339,15-3 0,-10-31 0,0-10 0</inkml:trace>
  <inkml:trace contextRef="#ctx0" brushRef="#br0" timeOffset="30917">12462 13537 23454,'0'-12'1978,"0"1"-1888,0 4 0,0 3-90,0 2 0,0 2 0,4 0-90,1 0 90,6 0-90,-2 0 90,7-8 0,-7-2 90,-1-16-90,-5 4 270,-13-15-270,-2 14 180,-14-1 90,-4 15 0,-9 15 45,1 17-1,-1 7-179,7-2 0,1 5-1012,2-1 0,-1 5 0,3 0 967,-2 12 0,5 2-45,0 1 0,5 5-355,9-7 1,4 4 0,3-3 309,1 5 0,4 0-221,5-11 0,2 1 1,4-5 220,7-3 0,5-6 0,5-3 0,3-4-45,2-4 0,5-3 15,3-8 0,4-4 0,-1-2 30,7 0 0,2-6-30,3-4 0,4-5 0,-6-2 30,-9-2 0,-4-3 0,9-6 0,-5-3-452,-1-14 452,-13 3 2004,-11 4-2004,-12 2-90,-4 5 979,-12 2-1608,-8-1 164,-7 6-525,0 7-1802,3 5 2882,8 7 0,2 3 0,0 3 0</inkml:trace>
  <inkml:trace contextRef="#ctx0" brushRef="#br0" timeOffset="31495">13364 12777 22734,'0'-22'2069,"0"1"-1889,0 3 90,0 2-91,0 7 1,0 2 90,0 5 0,0 16 0,0 14-90,0 32-399,0-18 0,0 3 264,0 10 0,0 7-484,0-13 0,0 4 0,0 3 0,0-1 439,1 5 0,0 2 0,1 0 0,-1 0 0,1-1 0,-1 0 0,0 0 0,2 1-180,1 4 0,2 3 0,-1-3 0,1-8-180,2 6 0,1-5 30,-2-13 0,1 0 1,0-5-1345,1-2 1,0-7 1673,4 8 0,-3-12 0,-6-27 0</inkml:trace>
  <inkml:trace contextRef="#ctx0" brushRef="#br0" timeOffset="31834">12889 13410 23544,'-19'-11'1709,"3"0"-1619,8 2-1,2 0-89,12 0 90,7 0-90,16 0 0,8 4 0,5 3 0,-6-1 0,3 1-45,15 1 0,5 0-424,8 1 1,-1 0 423,-17 0 0,0 0 45,14 0 0,-3 0 0,-23 0 0,-3 0 0,23 0 0,-11 0-90,-11 0-90,-11 0-539,-4 0 179,-11 0-989,-2 0 0,-7 0 1529,-9 0 0,-2 6 0,-9 2 0</inkml:trace>
  <inkml:trace contextRef="#ctx0" brushRef="#br1" timeOffset="-33584.73">13555 4112 24353,'0'-5'1799,"-4"1"-1439,3 4 359,-2 0-719,8 6 90,2 3-90,9 9 90,0 3 270,21 17-270,2 5-90,-15-17 0,-1-1 90,12 12 0,-12-14 180,-9-16 0,0-3-270,1-4 0,35-26 0,6-4-852,-8 0 1,3-3 851,2 1 0,0-2 0,-12 9 0,2 0 0,-1-2 0,4 0 0,0-1 0,1 0 0,1-2 0,0 1 0,1-1 0,-2 1 0,0 0 0,1-1 0,-4 2 0,3-1 0,-1 0 0,-4 3 0,0-1 0,-3 3 0,1-1 0,6-4 0,1 0 0,-5 3-561,-7 4 1,-5 4 560,17-10 0,-11 6 0,-6 6 0,-13 7 0,-2 2 0,-9 5 0,-2 2 220,0 0-6246,-19 42 6026,3-9 0,-4 3 0,-3 2 0,-8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26:08.941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00B050"/>
    </inkml:brush>
    <inkml:brush xml:id="br3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8796 4984 20935,'4'-2'2609,"-2"0"-900,0 2-1440,-2-2-179,0-1 0,0-1-90,0-1 90,0-1-90,0-1 0,0-6 90,0-3-90,0-7 0,-6-4 90,-2-3 0,-10-1-90,-8 1 90,-11 5 45,-1 14 0,-5 8 135,-14 13 0,-2 8-496,-2 0 0,-1 9 338,18 3 1,-2 9-1,2 3 1,3 3-714,5 1 0,4 4 0,2 1 0,0 0 623,-1 1 1,0 0-1,2 1 1,3 1-1,4 0 1,2 1-1,3-1 1,4-3-23,4-4 0,4-3 0,5 1-267,6 7 1,6 1 0,3-4 266,4 2 0,10-6-72,9-8 0,11-2 0,2-11 101,0-16 1,2-10 0,0-1-30,0 1 0,1-2 0,-1-4-37,-1-5 0,0-5 0,-6-2 37,-2-4 0,-3-4-90,8-12 0,-5-3 714,-14 12 0,-3-1-849,4-9 0,-5 1-405,-6-10-1259,-9-7 540,-6 18 239,-10-5 1110,-6 22 0,-9 4 0,-5 2 0</inkml:trace>
  <inkml:trace contextRef="#ctx0" brushRef="#br0" timeOffset="584">9234 4220 22464,'0'-25'2069,"0"4"-1889,0 6 0,-3 4 0,2 6 90,-7 5-1,8 11 91,-8 13 90,7 15-90,-2 17-180,3-21-1,0 3-499,-2 6 0,0 2 410,2 5 0,-1 7 0,-2-1 0,-1 10 0,0 1 0,1-5-60,2-6 0,0-4 0,0 4-803,-2 7 0,-1 6 1,-1-1-1,3-9 773,1 4 0,1-6 0,-2-5 0,0-2-285,2-8 0,0-2 285,0-6 0,0-3 0,0 16 0,0-12 0,0-14 634,0-10-634,-3-14-90,2-16 90,-3-19 45,3-5 0,2-4-45,1 9 0,1-1 1250,1-16 1,1 1-1251,1 16 0,2 2-45,2 1 0,0 2 45,11-25 1021,18 6-931,5 40-90,3 14 45,-19 29 0,-2 12-90,-4 4 0,-2 2 45,-1 0 0,0 1-216,-3-3 0,-1-3 36,3 7 34,0-1-1653,-9-13 540,2-7-630,-10-15-7942,0-12 9343,-1-8 0,2-5 0,0-6 0</inkml:trace>
  <inkml:trace contextRef="#ctx0" brushRef="#br0" timeOffset="1022">10115 4903 22824,'0'-41'2339,"-3"3"-1890,-5 6 91,-7 7-180,-3 7-180,-3 9 0,-1 11-90,-2 15 89,-5 17-89,-3 23-889,15-22 0,1 3 799,-1 5 0,2 2 45,0 1 0,3 4-233,4-6 1,1 3-1,2-3 188,-1 5 0,3-1-166,1 12 1,5-4 165,9 4-90,10-13-29,7-15-61,7-16-90,3-10 1181,2-17-1001,-14-9 0,-1-7 0,10-23 333,-13 8 0,-5-2-153,-10 5 0,-3 0 0,-3-3 0,-3-2-1,-2 2 1,-6-2 135,-10-14 0,-4 2-90,6 16 0,-2 1-90,-12-13 0,-1 4-45,2 10 597,-1 7-597,23 41 38,8 20-38,10 29 0,-2-23 0,2 3-346,3 4 0,1 0 166,1 2 0,3 1-330,-2-6 0,3 2 1,0-2-2429,9 17 1,2-3 1633,0 0 0,0-4 1304,-4-13 0,-1-6 0,10-1 0,-3-8 0</inkml:trace>
  <inkml:trace contextRef="#ctx0" brushRef="#br0" timeOffset="1548">10525 4984 23274,'0'-48'2608,"-3"5"-2338,2 12 90,-6 10 90,6 10-91,-3 19-179,6 15 0,4 15 0,1 8-90,3 13 0,1 3-1117,-3-19 0,0 1 1,0 1 1056,1 2 0,0 0 0,-1-2-30,-1 4 0,0-2-405,2 11 1,0-2 449,-4-17 0,-1-2-295,1 5 0,-1-3 340,-2-5-1,-2-9-89,0-14 2544,0-13-2544,0-16 0,0-18 0,1-10 0,2-8-671,1 7 1,0-3-1,1 0 671,0-1 0,0 0 0,1-1 0,2-2 0,1-1 0,0 5-301,3-1 0,0 4 301,2 4 0,1 3-96,1 5 0,2 2 96,23-19 0,6 16 0,4 18 0,-17 21 0,1 8 0,12 16 0,-13 10 0,-6 4 0,-6 18 0,-10-21 0,-5 0 0,-9-1 0,-5-4 2679,-5 3-2679,-12 6 0,-3-36 0,6-14 0,-2-5 1802,11-11-1802,5-28 0,7 10-195,7-16 195,3 21-270,4 6-720,-1 6-359,1 7-360,-4 6-719,0 8 2428,-6 2 0,0 8 0,-4 2 0</inkml:trace>
  <inkml:trace contextRef="#ctx0" brushRef="#br0" timeOffset="4103">14233 4211 23364,'0'-21'2518,"0"3"-2068,0 7 270,-5 4-91,-2 17-179,-7 15-90,-1 27-315,7-16 0,0 3-768,0 8 1,0 4 722,-1 5 0,2 3-1143,-1 5 0,1 1 1143,3-19 0,0 0 0,0 1 0,1-2 0,1 1 0,1 1-448,-1 13 0,1 3 1,0-4 132,1 5 0,0-2-15,0-13 0,0 1 1,0-6-256,0-6 0,0-4-3282,0 28 3867,0-31 0,-7-7 0,-2-27 0</inkml:trace>
  <inkml:trace contextRef="#ctx0" brushRef="#br0" timeOffset="4481">14152 4555 23903,'-12'-57'2879,"-1"5"-2609,3 4 89,4 12-269,2 5 180,8 10-90,9 20-90,14 17 0,17 29-30,-15-10 0,2 6 0,-1-1-715,8 13 0,0 3 655,-4-5 0,1 3 0,-1 2 0,-8-12 0,-2 2 0,0-1 0,-1-3 0,1 1 0,-2-2 0,2 2 60,7 16 0,2 4 0,-5-9-60,-6-15 0,-2-3 0,4 6 0,-3-6 0,-6-13 0,-4-19 0,-9-30 0,-7-25-310,2 17 1,1-5 309,-1-9 0,1-5 0,0 1 3,0-13 1,1 0-4,0 5 0,1-3 0,1 4 0,0-5 0,1 3 0,0 3 0,1 1 0,3-6 0,1 4 0,-2 19 0,0 3 0,1-4 0,0 5-360,-1 7-989,-2 9-180,-2 10-360,3 4-810,2 16 2699,3 7 0,3 12 0,-2 6 0</inkml:trace>
  <inkml:trace contextRef="#ctx0" brushRef="#br0" timeOffset="4883">15406 4709 23004,'-5'-11'3328,"-3"-3"-2788,-9 0-1,-5 0-179,-3 5-90,-3 5-180,-1 8 0,1 11 0,1 17-90,3 18 0,13-19 0,2 4 45,2 21 0,3 5-90,3 1 0,2 0-344,2 1 1,3-2 388,1-9 0,2-7-90,7 5 90,1-14-89,-1-17-91,0-11 90,2-21 90,-1-10 0,-5-10 0,-1-5 0,3-23 0,-5 17 0,-2-2 90,-4 2 0,-2 2 776,1-14-866,-2 17 0,0 4 0,0 7 0,7 8 0,2 25-180,7 16-270,2 11-359,1 8-361,1 6-359,0 2-540,1-3-449,-3-4 2518,-2-7 0,-2-7 0,-2-5 0</inkml:trace>
  <inkml:trace contextRef="#ctx0" brushRef="#br0" timeOffset="5458">15601 4926 22464,'0'-39'1754,"0"1"0,0-16-1484,0 17 0,0 2-90,0 9 90,8 11-180,-1 29-1,7 21-89,0 10 0,-2 9 0,2 3 0,-1 2 0,-1-8 0,-2-9 90,-2-8-90,-4-9 90,-2-5 0,0-10 0,-2-8-90,2-13 0,-2-28 0,2-3 0,2-25 0,2 8-220,4-4 220,3 3 0,1 6 0,8-1 0,-5 22 90,5 6 0,5 41 0,-4 11 0,-4 13 0,-1 5-90,-7-10 0,-2 1-106,2 13 1,-1 0 105,-5-12 0,-2-2 0,1 26 90,-2-7-90,-2-13 90,0-6 124,-4-26-214,3-13 0,-2-28 0,5-5 0,1-2 0,1 7 0,1-1-104,3-13 0,2 1 14,11-16 180,5 9-90,-1 11 0,1 11 0,-2 12 0,15 21 90,3 31-90,-1 9-45,-18 2 0,-4 2-135,-3 11 0,-6-18 0,-1-2-540,-3 10-359,-1-8-270,-4-6-360,-1-9-205,0-12 1914,0-5 0,0-6 0</inkml:trace>
  <inkml:trace contextRef="#ctx0" brushRef="#br0" timeOffset="5902">16479 4709 20665,'8'-12'2969,"-2"5"-2520,2 3 181,3 18-540,2-2 0,7 14-90,-1-8 0,3 0 0,2-2 90,14-8-90,2-2 0,-2-12 0,-5-4 90,-13-10 0,-1-5 269,-1-21-89,-9 10 360,-2-21-180,-20 22-270,1 2 89,-14 17 1,2 10 90,-5 14 0,-1 10-90,-1 14-270,3 16 0,5 8 0,14-9 0,6 4 0,8 12 0,8 1 0,6-6 0,6-3-133,1-4 0,6-9 133,1-22 0,1-10 0,21-10 0,-2-12 0,2-10 0,-6-8-270,-3-8-539,-5-4-226,-18 11 1,-1-1-315,8-12-2699,-1-13 4048,-21 35 0,-5 4 0,-3 14 0</inkml:trace>
  <inkml:trace contextRef="#ctx0" brushRef="#br0" timeOffset="6941">17433 3890 21115,'0'-20'3688,"0"-1"-2969,0-3 181,0 0-91,0 0-179,0 3-270,0 3-180,0 5-90,0 6 0,2 7-90,2 17 0,4 17 0,2 27-544,-4-21 0,0 6 544,-1 6 0,0 7 0,-1-1-590,0-9 1,-1-2 0,-1 3 589,1-1 0,0 4 0,-1-1 0,0-2 0,0 1 0,-1-2 0,0 0 0,0 1 0,0 0 0,-1 0 0,1-3 0,0 0 0,-1-1-182,0 19 1,0 0 181,0-18 0,0 1 0,0-2 0,0 9 0,0-2 0,0-5 0,0-4 0,0 8 0,2-38 0,0-6 834,4-8-834,4-8 1882,6-8-1882,10-14 0,3 1 0,2-1 0,-3 6 0,2 0 16,12-8 0,4 1-16,8 1 0,1 5 0,-15 6 0,1 2 0,20-8 0,-3 3-180,-6 7-2789,5-2 1170,-41 11-629,-7-5 2428,-17-6 0,-8-3 0,-5-3 0</inkml:trace>
  <inkml:trace contextRef="#ctx0" brushRef="#br0" timeOffset="7310">17429 3840 21565,'-19'0'2518,"3"0"-2068,4 0 0,6 0 539,2 0-809,18 0 450,30 0-360,7-2-304,-13 0 0,3 0 124,8-3 0,0 1-90,-11 0 0,0 0 45,10-1 0,-3 2-45,6 0 0,-8 1 0,-2 2-90,-16 0-90,0 0-180,-19 0-1101,-2 0-2677,-12 0 4138,-2 4 0,-13 3 0,-1 5 0</inkml:trace>
  <inkml:trace contextRef="#ctx0" brushRef="#br0" timeOffset="10250">19106 3840 20845,'4'-22'3328,"0"-1"-2608,-2 2 179,0 1-89,-2 2 449,0-2-809,0 10-180,0 3-270,2 21 0,2 15 0,2 18-391,2 19 391,-4-27 0,0 2-602,1 3 0,0 2 602,0 1 0,1 2 0,-1-5 0,0 4 0,1-3-328,-1 5 0,1-1 328,1 13 0,-1-3 0,-1 5 0,-2 2 0,-3-26 0,2-2 0,-1-22-1842,1-13 223,-1-8-1991,7-35 3610,-1 1 0,7-23 0,-4 13 0</inkml:trace>
  <inkml:trace contextRef="#ctx0" brushRef="#br0" timeOffset="10619">19569 3922 22284,'0'-21'2609,"0"3"-2339,0 4 89,0 7 91,0 3 90,-6 12-90,-6 24-316,5 9 1,1 4-135,-1-9 0,1 0-594,4 14 1,4-3 593,9 0 0,7-8 0,23 2 0,-9-22 90,32 2-90,-30-27 90,9-4 89,-23-26 1189,-9 3-1278,-14-4 0,-5-1-90,-5-11 0,-6 6 0,-4 1-135,3 14 0,0 2 0,-1-1 0,-1 2-404,-19-8-271,13 24-2068,-6 3 269,12 12 2609,2 1 0,15 7 0,5 0 0</inkml:trace>
  <inkml:trace contextRef="#ctx0" brushRef="#br0" timeOffset="11173">20036 3492 20850,'-27'-25'1979,"5"0"-825,5 5-1154,9 1 439,5 4-439,10 3 180,7 5-180,15 3 0,9 4 90,9 0 471,3 0-471,0 0 179,-7-2 181,-4 0 540,-2-3-451,-11 3-269,-3 0 360,-9 28-540,-7 2-90,5 32 0,-2 4-674,3-7 0,1 5 674,-3-13 0,1 3 0,4 6 0,2 6 0,0-2-982,-3-11 0,0-3 1,0 0 981,1 1 0,0-2 0,0 0 0,3 13 0,-1-6-622,4 8 622,-5-11 0,-3-10 0,-6-1 0,-2-16 0,-4 2 807,-11-13-807,-8 1 0,-15 2 3037,-11 0-3037,4-1 0,-2 0 0,9-4 0,-2 1 0,-22 8 0,0-1 646,-5 1-646,24-8 0,2-1 0,-2-3 0,9 2-89,8-9-721,6 3-269,7-4-1710,4 0 875,3 0 1914,5 0 0,6-6 0,5-2 0</inkml:trace>
  <inkml:trace contextRef="#ctx0" brushRef="#br0" timeOffset="11435">21157 3619 23723,'0'-26'2609,"-4"-2"-2339,3 10-90,-3-1-270,4 14-180,0 1-832,0 4 0,-5 10 0,-2 3 0</inkml:trace>
  <inkml:trace contextRef="#ctx0" brushRef="#br0" timeOffset="11654">21221 4193 25163,'9'12'2788,"2"-1"-2158,6 2-630,7 3 0,7 8 0,3 10 0,1 11-599,-2 12 599,-19-26 0,-2 4 0,0 18 0,-5 2 0,-6-11 0,-3 0-1142,-4 17 1,-5-2 601,-7-13 1,-7-1 539,-4-2 0,-7 2 0,1-2 0,5-9 0,-1-2 0,-1 1 0,-13 8 0,0 1 0,0 0 0</inkml:trace>
  <inkml:trace contextRef="#ctx0" brushRef="#br1" timeOffset="16734">8800 8146 22014,'-13'-41'2789,"1"2"-2339,0 12-91,0 5 1,-2 12-90,-4 16 90,-3 19-180,-5 29-90,11-17 0,2 4-632,-3 9 1,1 4 586,-2 3 0,0 6-45,1-1 0,0 6 0,0-4 0,4-14 0,0-2 0,0 3-23,-1 6 1,0 5-1,-1 0 1,2-5-248,1-2 0,0-3 0,1-1 0,1-1 0,0-1 1,0-3-181,-1 8 0,1-7-629,5-2-2969,0-11 4048,4-17 0,0-15 0,0-12 0</inkml:trace>
  <inkml:trace contextRef="#ctx0" brushRef="#br1" timeOffset="17119">8479 8462 22734,'0'-50'1799,"0"5"-1619,2 9 0,2 7 359,6 8-89,8 10 90,12 15-180,8 20-1,3 10-269,-6-2 0,-1 5-666,1 0 0,1 4 1,-2 0 605,-8-4 0,-1 1 0,-1 3-8,0 2 1,-1 5-1,1 0 1,-2-2-23,1 2 0,-1-1 0,0 3 0,0 3 0,1 6 0,0 0 0,-3-5-930,-2-5 0,-2-3 0,0-2 1110,6 21 0,-1-4 44,-8-19 1,-2-7-45,-1-10-180,-5-32 0,-2-20 0,-3-36 0,0 23 0,0-1 235,1-8 1,0-2-236,1-7 0,0-2 894,1-4 1,1-1-895,-1 19 0,0 0 0,1 0 0,-1-1 0,0 0 0,1-2 0,3-14 0,2-2 0,0 0-902,-1 6 1,1 1 0,0 0 751,0 3 0,0 0 0,0 4-255,3-8 0,-1 8-584,0 6-1709,-3 16 1093,-4 23 1605,-2 12 0,-2 23 0,0 4 0</inkml:trace>
  <inkml:trace contextRef="#ctx0" brushRef="#br1" timeOffset="17642">10290 8634 22914,'-4'-40'2249,"-4"1"-1890,-4 5 1,-6 7-90,-1 7 0,-3 10-90,-4 10-90,-3 18 0,-7 18 0,8 7 0,1 9-90,7-12 0,0 2 0,2 4-848,2 2 0,0 4 0,1 0 0,2-4 848,0-1 0,1-3 0,2 1 0,-1 24 0,11-8-90,36-12 0,-8-26 0,27-13 0,-22-28 90,1-17-45,-15-2 0,-2-5-1089,-6 7 0,-1-1 1223,1-16 1,-4-1-45,-7 11 0,-3 2 697,-1 0 1,-1 0-608,-2 4 0,0 2 45,-10-25 0,3 14-180,0 11 0,7 12 90,2 16 2690,34 56-2780,-8-4-570,2-4 1,5 8-1,-3-5-60,-6-12 1,0-1 408,11 19 1,-1-4-1939,-2-9 2159,-3-11 0,-4-6 0,-2-8 0</inkml:trace>
  <inkml:trace contextRef="#ctx0" brushRef="#br1" timeOffset="18253">10574 8621 22464,'5'-37'2519,"-2"5"-2339,-3 8 179,2 10 361,8 21-450,1 15-90,9 24-90,-2 8 0,3 7-90,-8-15 0,-1 0-147,-3-11 1,0-1 146,2 7 0,0-2 0,-3 4 0,-2-10 179,-4-2-179,-2-15 90,0-8-90,-6-19-90,1-14 90,-1-11 90,2-14-180,6-13-318,1 27 1,0-1 407,2-4 0,0 0 0,2 1 0,3-2-125,6-11 0,4-1 170,3 9 0,3 2-45,-2 2 0,5 7 90,6 15 0,1 14 0,-4 24 0,-3 10-45,1-1 0,-3 5-287,0 14 0,-5 3 287,-7-10 0,-4 2-45,1 19 0,-2 0 0,-3-16 0,-2-1 0,0 12 0,-1-3 0,-4 5 0,0-10 0,0-14 1102,-4-10-1102,-1-16 267,1-15-267,0-22-90,8-17 90,4-17-1042,-1 27 0,1-1 1042,1-3 0,2 0 0,1 1 0,0 1 171,0 2 0,1 2-126,5-3 0,1 3-45,10-4 90,10 4 0,-8 44-90,1 14 0,1 21 0,-4 10 0,-15-25 0,0 1 0,1 14 0,-1 0-270,5 19-225,-6-17 1,-2-2-586,-5-3-359,1 1-1080,-7-23 2519,0-10 0,0-8 0,0-7 0</inkml:trace>
  <inkml:trace contextRef="#ctx0" brushRef="#br1" timeOffset="18684">11914 8616 22644,'0'14'1079,"0"-1"-809,4 1 180,36 4-360,14-10-90,-7-5 0,2-4-158,-11-3 1,-1-4 157,1-1 0,-1-5 0,-3-7 0,-3-3 0,10-14 45,-15 9 0,-4-1 45,-4-16 90,-7-5 90,-6 0 89,-10 2-89,-4 5-90,-9 8 0,-6 9 90,-9 13 360,-29 26-361,10 15-89,6 12 0,3 10-135,12 4 0,5 4-522,1 1 0,4 1 477,6-1 0,7-3 0,10-16 0,3-3 0,8 28 0,11-6-92,10-10-313,-2-22 1,3-4-316,23 6 52,-17-15 1,1-3 37,-8-6 1,-1-4-406,1-2 1,1-2 1034,1-1 0,0-1 0,-3-4 0,-1-1 0,-1-2 0,0 1 0</inkml:trace>
  <inkml:trace contextRef="#ctx0" brushRef="#br1" timeOffset="19151">13916 8232 21115,'-4'-7'3148,"-5"2"-2608,7-1 0,-7 3-1,8 1-179,-2 0-90,3 0-90,0-3-90,7-1-90,7-1 90,46-6-90,-1 0-124,-17 6 1,7-2 0,0 0 123,-2 1 0,-1 0 0,1 0-340,0-1 0,0 0 0,-1 1 250,19-3 1,-5 0-1,-25 5 0,-3 1-270,23-2-180,-17 3-179,-10 4-1260,-11 0-2249,-26 0 4228,-7 6 0,-23 3 0,1 8 0</inkml:trace>
  <inkml:trace contextRef="#ctx0" brushRef="#br1" timeOffset="19443">13908 8612 20845,'-32'20'2878,"1"-2"-2338,4-2 90,5-8-91,6-2-89,7-6-90,8 0-90,12 0 0,15-4 0,16-1 89,18-7-552,-23 7 0,1-1 283,7-2 0,2 0-596,3 1 1,2 0 550,0-1 0,0 1-45,-1 0 0,0 0 0,-6 1 0,-1 1-45,-5 1 0,-2 1-405,23-1-1439,-8 4-2698,-21 0 4587,-14 0 0,-23 4 0,-13 1 0</inkml:trace>
  <inkml:trace contextRef="#ctx0" brushRef="#br1" timeOffset="20506">16113 7119 22374,'-5'-16'2519,"0"1"-2069,-5 3-1,5 1-269,-2 6 0,6 1-180,-2 4 90,3 0-90,0 4 0,1 3 0,5 7 0,5 2 0,3 4 0,4 0 0,2 5 0,17 10 0,-5-9 0,22 10 0,-19-25 0,9 1 0,-12-14 0,10-17 0,-4-13 90,-5-7 450,-11-17-1,-22 14-269,-5 0 0,-9 11-180,1 14 0,1 5 0,6 1-90,-1 6 0,6 1 0,-3 14 0,4 25-180,4 3-450,1 4 1,2 1-631,6 16-1079,0-6 1,1 1 2338,4 9 0,-5-21 0,1-2 0,7 15 0</inkml:trace>
  <inkml:trace contextRef="#ctx0" brushRef="#br1" timeOffset="21836">18009 6970 22824,'-14'-41'2608,"0"3"-2428,-2 12 270,0 10-90,-1 26 90,-1 25-271,8-2 1,2 5-1721,-2 15 1,1 5 1570,2-11 0,1 3 0,-1 1-30,1 7 0,1 2 0,0 1-741,-1 4 1,1 0 0,1 1 710,1 0 0,0 0 0,1-1-90,1-2 0,0-2 0,1 3-475,2-9 0,2 3 0,0-2 1,-1-3 174,1-2 0,-1-4 0,3 1-1137,3 14 1,3 1-1,-1-11 1557,6 7 0,8-12 0,-13-43 0</inkml:trace>
  <inkml:trace contextRef="#ctx0" brushRef="#br1" timeOffset="22226">17932 7173 15262,'0'-39'419,"0"-1"1,1 2 0,2 1 1741,9-24-1801,8 9 1379,15 9-1559,8 11 0,-6 18 0,4 8 188,-1 14 0,-1 7-278,2-1 0,-4 5 0,-5 16 0,-8 7-45,-12-5 0,-5 1 0,-3 7 0,-4 3-15,-8-1 0,-6 5 0,0-3 15,-6 10 0,-3 1 119,0-9 1,-3 3 0,-1-5-165,-7 4 0,-3-4 30,2-7 0,-2-1 0,-1-1-304,3-5 1,-1-1 0,1-2 273,2 0 0,-1-1 0,1-3 42,-10 6 1,6-8-43,8-8 523,6-4-523,21-20 90,41-20 0,6 10 0,6 2 841,1-2 1,5 3-902,7 9 0,6 3 0,-5 4 147,-3 5 1,-1 4-268,-9 0 0,1 0 0,-4 3-180,0 3 0,-5 2-225,-3 0 1,-2 1-226,-4-1 0,-1 1-225,-4-2 1,-2 0-1664,21 18 2420,-8-10 0,-5-7 1,-4-7-1</inkml:trace>
  <inkml:trace contextRef="#ctx0" brushRef="#br1" timeOffset="22619">19309 7581 23004,'-4'-62'1349,"-5"25"0,-6 3-269,-29-6-810,-8 16-181,15 42 1,3 13-45,12-2 0,5 4-1877,-7 16 1,5 3 1831,11-11 0,4 0 0,-1 0 0,2-1 478,4-3 0,4 1-928,12 16 1,3-4 89,6-4 562,-2-11 0,1-12-292,0-36-90,8-34 225,-17 8 0,-2-4-185,2-1 0,-3-2 320,-4-5 0,-2 1-1,-4 15 1,-1 2 180,-2-26 1717,0 14-2077,0 9 90,0 13-90,0 9 0,0 31 0,2 8 0,2 26 0,4 2-180,4 3-269,5 3-738,1-2-73,1-5-629,-1-4-719,0-10 2608,-2-8 0,3-14 0,-3-8 0</inkml:trace>
  <inkml:trace contextRef="#ctx0" brushRef="#br1" timeOffset="23100">19528 6979 24353,'-8'-45'599,"0"-1"1,0 5 0,0 0-61,-3-5 1,2 2-270,-1-11-180,-1-1 0,11 36 90,4 15 0,4 16 180,6 19-180,7 23-180,-10-18 0,0 3-423,2 9 0,-2 3 423,1 8 0,-1 2-398,-3-16 1,-1 1 0,0 0 397,0 3 0,-2 0 0,2 3 0,-1 1 0,0 4 0,1 0 0,-1-4 0,0 3 0,-1-3 0,0 1 0,2 13 0,1 2 0,-2-4 0,-1-14 0,-1-3 0,0-3-202,1 2 1,0-2 201,-1 3 0,0-4 0,2-7 0,-4-44 0,0-16 0,-1-8 0,0-5-608,0-4 1,2 0 607,0-7 0,2 0 0,1-2 0,0 0-177,2 1 1,0 1 176,1 2 0,1 1 55,0 4 0,2 1-55,0 4 0,0 1 0,17-23 0,5 14 0,5 21 0,6 19 0,1 26 0,3 22 0,-18 5 0,-2 6 0,-8-12 0,-2 3 0,-1 4 0,-1 6 0,-2-3-180,-2 5 0,-3-2-270,0-1 1,-1-3-91,-3-12 0,-1-5-809,-3-1-2609,4-13 3958,-2-22 0,5-22 0,-1-20 0</inkml:trace>
  <inkml:trace contextRef="#ctx0" brushRef="#br1" timeOffset="23272">20438 7427 22374,'13'-58'929,"-1"1"1,1 6 0,-3 6-661,1 4 721,4 14-630,-2 27-270,7 20 90,-1 28-180,1 15 0,-10-27 0,0 1-280,0 2 1,-1 1 144,0-1 0,0 2-1394,2 23 0,-1 1 359,-4-27 1,-1-1 1169,3 17 0,-4-4 0,-9-15 0,-2-5 0</inkml:trace>
  <inkml:trace contextRef="#ctx0" brushRef="#br1" timeOffset="23461">20568 6699 16934,'-14'-36'390,"1"1"0,1 2 0,0 2 1371,-7-18-1761,3 10 1430,10 12-2419,4 7-469,15 19-1150,1 5 2608,6 16 0,-6 2 0,-2 4 0</inkml:trace>
  <inkml:trace contextRef="#ctx0" brushRef="#br1" timeOffset="24034">20880 7051 23544,'19'6'2158,"-1"6"-1618,-4 13 0,-1 11-91,-2 12-269,-3-4 0,0 4-793,1 5 1,1 1 612,-1-1 0,1 1 0,1 2 0,-1-5 402,1-6-492,-1-11 90,-6-39 0,-9-24 0,1-13 0,1-6 0,-1 9 0,1-2-320,1-8 1,2-5 0,0 4 319,3 4 0,1 2 0,1-10 0,4 3 0,9-5 853,6 13-853,5 16 0,3 11 0,5 22 90,2 21-90,-1 25-187,-19-17 1,-3 5 186,-2 1 0,-1 4 0,-2-2-488,0 7 0,-2 0 488,3 12 0,-3-2 90,-5 5-90,-2-15 891,-2-16-891,-5-18 43,0-21 47,-2-46-90,7 5 0,2-4 0,2-1 0,3 0-76,1-10 1,4 4 75,-1 16 0,3 2 45,7-7 0,2 4 45,12-12 627,-4 28 0,4 12-717,-3 25 0,-1 9 0,2 1 0,-2 5-291,2 12 1,-3 3 290,-9-6 0,-3-1 0,-1 0 0,-2 0-90,10 27-270,-7-7-449,-6-9-451,-4-8-539,-4-8-1079,-2-9 2878,-9-8 0,-2-6 0,-8-6 0</inkml:trace>
  <inkml:trace contextRef="#ctx0" brushRef="#br1" timeOffset="24642">21904 6405 21565,'-4'-26'2608,"3"2"-2338,-2 3 90,3 3-90,0 5-90,0 2-180,0 6 359,0 0-269,0 24 0,3 1-90,4 20 90,3 1-90,2 0 0,0 2 0,0-6 0,2-4 0,-1-8 0,1-4 0,0-8 0,4-10 0,-3-10 809,6-45 1,1-3-1170,2 42 45,-3-34 1,-3 11-586,1 73-719,-4-8-1169,-1 1 2788,0 4 0,-2 2 0,1 3 0</inkml:trace>
  <inkml:trace contextRef="#ctx0" brushRef="#br1" timeOffset="24953">22951 6332 23364,'-14'-29'1709,"0"1"-1260,4 6-179,3 4-90,0 4 0,6-1-180,-2 7 0,3 0 0,0 6-2069,0 2 900,0 6-900,0 3 2069,-6 7 0,5 8 0,-5 2 0</inkml:trace>
  <inkml:trace contextRef="#ctx0" brushRef="#br1" timeOffset="25273">23232 7074 25163,'37'22'3418,"6"13"-3418,-4 6 0,-19-15 0,-3 5 0,-1 20 0,-4 3-604,-3-9 0,-2 4 604,-4 8 0,-1 10 0,-2 3 0,-4-4-1106,-3-13 0,-3-2 0,-2 0 0,1 3 566,0 9 0,0 2 1,-1 0-1,-4-4-172,-6 5 1,-4-4 0,0-5 711,4-14 0,1-4 0,-1-1 0,-14 18 0,-2-1 0,0-1 0,-1 0 0</inkml:trace>
  <inkml:trace contextRef="#ctx0" brushRef="#br1" timeOffset="28634">24681 593 23634,'-7'-41'1709,"-2"4"-990,9 6-89,-8 8-1,7 1 1,-2 4-90,3 2-450,0 2-90,0 5 0,0 1 0,0 9 0,0 6 0,5 17 0,2 17 0,7 20-380,-5-22 0,0 3 380,2 10 0,1 2-1413,0 9 0,0 1 1413,-3-15 0,0 1 0,0 1 0,-1 3 0,-1 1 0,0 1-503,1 3 0,-1 1 1,0 0 502,0 2 0,0 1 0,0 0 0,-1 0 0,1 1 0,0-1 0,-1 1 0,0 0 0,0 0 0,0 0 0,0 0 0,-1 0 0,-1 1 0,0 0 0,0 0-481,-1 0 0,1 0 1,-1 0 480,-1 0 0,0 0 0,0-1 0,0-1 0,-1-1 0,0-1 0,0-1 0,-1-1 0,1-1 0,-1-4 0,1 0 0,0-2-343,-1-2 0,1-1 0,0-1 343,0 18 0,0-3 0,0-4 0,0-3 496,-1-6 0,0 0-496,0 6 0,0-2 0,0-17 0,0-2 537,0 5 0,0-4-537,0-3 1846,0-10-1846,0-5 3264,2-11-3264,0-1 389,4-6-389,4 0 0,31-4 0,5-3 0,9-3-848,-7 2 0,5 0 0,3-1 0,0 0 848,2-1 0,1 0 0,2 0 0,2-1 0,-11 3 0,2-1 0,2 0 0,1 0 0,-1 0 0,0 0-454,8-1 0,1 0 1,-1 1-1,1-1 0,2 0 454,-5 0 0,1 1 0,1 0 0,1-1 0,0 0 0,2 1-217,-6 0 0,2 0 1,0 0-1,0 0 1,1-1-1,1 1 0,0 0 217,-4 1 0,0 0 0,0 0 0,1 0 0,0 0 0,1 0 0,0 0 0,0 1-113,-3 0 0,0-1 1,0 1-1,1 1 0,0-1 1,0 0-1,1 0 1,0 1-1,0-1 113,2 1 0,1-1 0,0 1 0,1 0 0,0 0 0,0 0 0,0 0 0,0 1 0,1-1 0,-6 1 0,1 0 0,0 0 0,0 1 0,0-1 0,0 0 0,0 1 0,1 0 0,-1 0 0,1 0 0,-1 0 0,0 0 0,0 1 0,-1-1 0,1 1 0,1 0 0,0 0 0,1 0 0,2 0 0,2 1 0,-10 0 0,1 0 0,1 0 0,1 0 0,2 0 0,-1 0 0,2 1 0,-1-1 0,1 1 0,0-1 0,0 1 0,-1 0 0,0 0 0,0 0 0,3 0 0,1 0 0,0 0 0,-1 1 0,1-1 0,-1 1 0,1 0 0,-1 0 0,1-1 0,-1 1 0,0 0 0,0 0 0,0 0 0,-1-1 0,-1 1 0,1 0 0,-1-1 0,0 1 0,1-1 0,-1 1 0,0 0 0,0 0 0,0-1 0,0 1 0,-1 0 0,1 1 0,-1-1 0,2 0 0,1 1 0,1 0 0,0 0 0,-1-1 0,-1 1 0,-1 0 0,-2 0 0,-3 0 0,-3-1 0,-4 0 0,-4 1 0,17-2 0,-8 1 0,-5-1 0,-1 0 0,3 1 0,13 1 0,7 2 0,-3 0 0,-16-4 0,-28-4 804</inkml:trace>
  <inkml:trace contextRef="#ctx0" brushRef="#br1" timeOffset="29301">22659 1457 22554,'-4'-21'2699,"3"3"-2160,-2 4-89,3 5 0,0 5 89,0 2-179,0 14 0,0 11-180,2 20-45,0 4 0,2 3-90,-1-8 0,0 0-413,2 18-1,0 1 369,-1-17 0,0-2-45,0 0 1,0 0-136,0-6 0,-1 0-810,2 7 1,-1-2-540,1 12-720,1 2 2249,-4-38 0,-2-7 0,0-10 0</inkml:trace>
  <inkml:trace contextRef="#ctx0" brushRef="#br1" timeOffset="29683">22659 1583 23634,'0'-41'3418,"0"-5"-2519,0 10-269,16 17-630,6 18 0,23 30 0,-5 4 0,3 4-156,-8-7 0,1 1 156,13 12 0,0-1-1645,-14-11 1,-3-3 1644,-1-1 0,-1-2 0,-4-2 0,-1 0 0,18 15 0,-11-9 0,-6-6 0,-7-7 0,-5-9 0,-8-15 0,-8-38-270,0 1 0,0-18 0,-1-7 0,-1 2 0,1 10-840,1 11 1,-1 5 0,0-5 454,0-10 1,0-11 0,0-1-1,1 9 1,0 18 654,2 12 0,4 21 0,0 5 0</inkml:trace>
  <inkml:trace contextRef="#ctx0" brushRef="#br1" timeOffset="30126">23605 1407 18410,'0'-23'2518,"0"3"-2248,0 4 90,-5 3 1593,-2 8-1683,-12 17-90,-4 36-180,1 9 210,10-16 0,3 2-210,4 7 0,3-1 45,-1-13 0,1-1-45,3 9 0,3-2-90,3 4 0,8-12-90,2-12 431,5-11-431,-1-15 1184,7-30-1004,-12-4 0,1-26 90,-13 7-985,-2-6 985,-2 1-1373,-2 13 0,0 1 1283,1 1 0,-2 9 0,12 73-90,0 17-269,9 6-631,-3-16 316,-1-5-1665,-4-3 3187,-4-9 0,-2-7 0,-4-5 0</inkml:trace>
  <inkml:trace contextRef="#ctx0" brushRef="#br1" timeOffset="30951">23768 1326 21025,'1'-52'2788,"2"20"-2428,1 4 0,2 28-90,5 32-180,1 3 0,3 23-90,-2-8 0,-1-4 0,-2-4 0,-2-6 0,-4-8 0,-2-6 0,-2-12 0,0-4-90,0-42 0,0-18 135,2 4 0,2-3-45,-2 10 0,2 1 0,2-1 0,2 3 90,7-7 0,1 13 180,6 15-181,-3 21 1,3 20-45,-6 17 0,-3 7-45,4 11 0,-5-10 0,-1-2 0,-3-5-3392,-2-8 3392,-4-9 90,0-12-90,-2-5-90,0-22 90,0-2 0,0-20 0,0-24 0,2 28 0,0 0 0,1-32 0,1 15 0,-3 31 3392,5 6-3392,1 12 0,7 7 0,0 6 0,2 3 0,0-3 0,1-4 0,-1 1-180,11-7 91,-6-1-1,8-7 0,-10-6 90,-1-5-90,-4-7 90,0-25 0,-7 7 0,-2-20 90,-14-1 0,-6 6-90,-4 7 269,-15 30 300,31 55 1,12 29 0,3-8-300,12 2-270,-4-3 0,4 9 0,6-20-135,12-31 0,0-14-1394,6-6 0,-7-2 1529,-54-8 0,-3 8 0,-16-1 0</inkml:trace>
  <inkml:trace contextRef="#ctx0" brushRef="#br1" timeOffset="31571">26574 823 15532,'-4'-66'1799,"-1"7"1542,-3 16-2592,4 77 1,1 38-1,0-2-749,0-26 0,1-1 0,-1 6-172,0 8 1,1 8-1,0 4 1,0 3-1,1-3 172,0-8 0,0 1 0,0 0 0,0 0 0,1-1 0,-1-2-104,1 1 1,0-3 0,1 0 0,-1 0 0,1 4 103,0 0 0,0 3 0,0 2 0,1 0 0,0-1 0,2-1 0,-1-5 0,2-1 0,0 0 0,1-1 0,0 0 0,0-2 0,1 7 0,0-2 0,1-1 0,0 0 0,0-1 0,0-2 0,0 1 0,0-2 0,0-1 0,0-3-109,3 14 1,1-4 0,-1-9 108,-1-10 0,-1-5 0,6 17-1463,1-24 1463,-2-58 0,4-17 0,-9 0 0,1 1 0</inkml:trace>
  <inkml:trace contextRef="#ctx0" brushRef="#br1" timeOffset="31944">28421 276 26062,'0'-5'1259,"0"1"-629,0 18 0,0 18-630,2-1 0,0 5-2033,1 15 0,2 4 2033,-1-8 0,1 4 0,0 1 0,2 9 0,1 3 0,-1 1-257,0-11 1,-1 2 0,0 0 0,0 1 256,2 3 0,-1 1 0,1 1 0,0-1 0,-1 1 0,0 0 0,1 2 0,0 2 0,-1-10 0,1 3 0,-1 2 0,1 0 0,0 0 0,-1-1-285,1-2 1,-1 0 0,0-1 0,0 0 0,0 0 0,0 0 284,0-1 0,0 0 0,0 0 0,-1 0 0,1-2 0,-1-1 0,2 14 0,0-1 0,-1-3 0,-1-6-124,-2-8 1,0-5 0,0-1-507,1 14 1,0-4 13,-3-8 0,0-4 616,2 21 0,0-22 0,0-14 0</inkml:trace>
  <inkml:trace contextRef="#ctx0" brushRef="#br1" timeOffset="32268">30500 575 25882,'-7'-42'569,"0"-1"1,-1 5 0,2 1-30,-1-21-90,2 17-450,5 20 0,0 41 0,5 46 0,-1-5 0,1 7-1131,0-9 0,0 2 1,1 3 1130,-2-9 0,0 2 0,0 0 0,1 1 0,-1 5 0,1 1 0,-1 1 0,1 0 0,-2-12 0,0 1 0,0 0 0,-1 0 0,1 1-454,0-2 0,-1-2 1,1 1-1,0 3 0,0 5 454,0-1 0,1 5 0,-1 5 0,1 1 0,0 0 0,0-1 0,-1-5 0,1-6-299,0 12 1,0-7-1,-1-1 1,2 6 298,-2-10 0,1 7 0,0 2 0,0 1 0,0-5 0,0-7 0,-1-12-450,2 3 1,0-10-2250,7 13 2699,4-39 0,9-32 0,4-21 0</inkml:trace>
  <inkml:trace contextRef="#ctx0" brushRef="#br1" timeOffset="32522">32181 272 27861,'8'64'45,"1"-1"0,-1 1 0,0 0 0,0 0 0,0 0 0,0-1 0,0 1 0,0 0 0,0 0 0,0 0 0,0 3 0,-1-6 0,0-4 0,-1 1 0,1 5 0,2 8-423,-3-18 1,0 4-1,1 5 1,1 4 0,0 3-1,0 1 1,0 2 0,1 0-1,-1 0 1,0-2 0,-1-2-1,0-4 1,0-3 0,-1-5-1,-1-5 378,1 15 0,0-7 0,-1-4 0,-1-4 0,0-1 0,0 1-453,1 16 0,-1-1 0,-1-4 0,0-6 453,0 10 0,-2-8 0,-5-12 0,-1-3 0,-1-8 0,0 0 0</inkml:trace>
  <inkml:trace contextRef="#ctx0" brushRef="#br1" timeOffset="39992">25839 4591 24353,'-18'-21'2429,"-1"3"-1620,-3 5-179,-1 6-270,-3 3-360,1 8 0,-1 7 0,4 11 0,0 15 0,3 10-241,3 16 241,11-28 0,1 1 0,1 2 0,1 1 0,3-1 0,3-1 0,0-2 0,3-2 0,13 26 0,8-13 0,7-13 0,6-17 0,2-18 0,-1-18 0,-1-19 0,-18 1 0,-4-6-306,-6-5 0,-3-1 306,-2-2 0,-3 0 0,-6 2 0,-5 4 0,-12-15 0,-4 7-199,-3 10 199,-5 11-540,-1 10-1079,0 11 1619,-8 12 0,14 12 0,-6 7 0</inkml:trace>
  <inkml:trace contextRef="#ctx0" brushRef="#br1" timeOffset="40603">27621 4184 28581,'23'34'0,"1"4"0,-6 2 0,4 10 0,-1 5 0,1 4 0,-8-19 0,0 1 0,6 17 0,-8-22 0,-1-1-900,2 6-1259,-3-7-809,-4-5 2968,0-4 0,0-4 0,0-1 0</inkml:trace>
  <inkml:trace contextRef="#ctx0" brushRef="#br1" timeOffset="41222">29514 4220 22554,'6'4'2339,"0"-3"-1530,-4 3-89,0-4 1439,-2 0-2159,0-4 0,0-3 0,3-6 0,6-6 0,5-1 0,8-3 0,3 5 0,5 4 0,3 8 0,1 8 0,1 9 0,-2 7 0,-7 11-3392,-7 8 3392,-9 6 0,-16 6 0,-8-11 0,-5 1 0,-5 0 0,-3 0-150,1 0 1,-1-3 149,1-5 0,3-4 0,-2 1 0,13-8 0,10-11 3245,18-3-3245,13-6 0,17-6 0,15-1 0,-24-1 0,1 0 0,5 0 0,2 0-990,-1-1 1,4-1-1,-3 1-731,8-2 1,1-1 1720,-9 2 0,2 0 0,-3 0 0,1-1 0,-2 1 0,-1 0 0,1 0 0</inkml:trace>
  <inkml:trace contextRef="#ctx0" brushRef="#br1" timeOffset="41901">31654 4044 24443,'2'-7'2609,"0"4"-2340,-2-1 91,0 2-90,0 0-90,0-5-90,3-2-90,5-5 90,7-2-90,5-2 0,3 0 90,1 4-90,0 3 0,1 7 90,-1 6-90,-1 9 90,-3 9-90,-6 36 0,-11-7 0,-9-1 0,-5 0 0,-12 9 0,6-21 0,0-1 0,-6 4 0,5-8 0,4-8 0,7-8 0,6-8 0,25-13 0,3 0 0,23-5 0,-3 7 0,0 10 0,0 5 0,-8 12 0,-7 9 0,-8 8 0,-11 6 0,-6 6 0,-16-2 0,-6 2-540,-13-6-899,-7-4-900,8-18 0,-3-3 2339,-13 4 0,-13-2 0,19-19 0</inkml:trace>
  <inkml:trace contextRef="#ctx0" brushRef="#br1" timeOffset="42455">32758 4103 22734,'-8'-12'2698,"-2"1"-2428,1 4 90,3 2 180,3 3-180,3 10-1,0 8-269,1 14 0,5 9 0,5 4-90,5 0 0,4-2 90,4-5-90,3-6 0,18-6 90,-9-12 180,11-12 180,-14-14-360,4-25-90,-7-10 0,-1 1 0,-12 5 0,-8 22 0,-5 6 0,-1 18 0,-1 11 0,3 21 0,-1 10 0,0-4 0,1 2 0,-1-8 0,1 1 0,1 7 0,2 5 0,-1-4-1000,1-2 1,0-1-440,3 16 0,0-1 1439,-3-17 0,0-2 0,-1 1 0,-1 0 0,0-2 0,-1 0 0</inkml:trace>
  <inkml:trace contextRef="#ctx0" brushRef="#br1" timeOffset="46535">25579 1954 20755,'12'-27'3508,"0"2"-2788,-6 0 89,-2 5-179,-2 2-90,-2 4-181,0 3-179,0 6 0,0 1-180,0 4 0,2 8 0,2 8 90,4 18-90,3 13 0,1 15 0,-5-26 0,0 2 0,0 1 0,0 4-1221,2 10 1,1 6-1,-2-4 906,-1-3 1,0 2-1192,0 8 0,0 7 1,-3-10 695,-2-18 1,-2-4-810,1 10 0,-2-3 1619,-3 1 0,-2-11 0,-4-10 0</inkml:trace>
  <inkml:trace contextRef="#ctx0" brushRef="#br1" timeOffset="47087">25640 1818 21025,'0'-20'2069,"0"0"-1799,0 2 0,0 2-1,0 0-179,0 4 0,0 3-90,3 1 90,4 5 0,5-1 0,4 4-90,4 4 0,6 3 0,3 8 0,6 4 0,14 20 90,-13-7-90,7 15 0,-23-11 90,-6 0 0,-7 0 0,-9 0 90,-10-1-90,-32 12-90,4-14 0,10-11 0,-1-2 90,-12 2-90,4-4 90,7-8 0,6 0 0,7-9 269,5 3-179,8-4-90,2 0 270,4 0-360,6 0 90,6 0-90,12 8 0,11 4 0,10 11 0,-7-2 0,2 1-90,-10-5 0,1 0-400,11 7 1,-1-1-501,11 9-449,-5-2-990,-2-3 2429,-8-5 0,-3-3 0,-4-4 0</inkml:trace>
  <inkml:trace contextRef="#ctx0" brushRef="#br1" timeOffset="48121">27625 2036 21835,'0'-21'2428,"0"1"-1708,0 4-271,0 0-89,-5 3-270,-2-1 0,-5 3 0,2 3-90,-2 4 0,0 4 0,-3 9 0,-1 3 0,0 12 90,-1 6-90,1 4 0,2 4 0,2 1 0,5 0 0,0-3 0,6-5-270,1 5 90,6-14-90,7-2 1,5-14 89,4-6 0,5-4 180,0-5-90,-1-9 180,-4-9 90,-1-6 90,-5-3 89,-6 0 91,-4 2 180,-4-8-450,-2 13-90,0 2-90,0 16 0,0 9 0,0 2 0,0 8 0,5 6 0,4 10-630,23 17-1034,-6-20 0,2-2 1664,0 2 0,2-2 0,6-1 0,-1-4 0,20 4 0</inkml:trace>
  <inkml:trace contextRef="#ctx0" brushRef="#br1" timeOffset="48954">28783 1258 21025,'0'-18'2249,"0"1"-1800,1 4 271,5 0-540,3 7 0,1 6-90,2 14 0,-2 13-90,3 16 0,-1 14-372,-5-24 0,0 2 372,-1 4 0,0 1 45,1 1-1,0 0-44,0 1 0,-2 0-162,2-2 1,-1-1 161,0-1 0,0-2 0,4 28 0,0-8 0,-4-10 0,0-10 90,-2-3-90,-1-17 0,-2-2 90,1-14 715,1 0-805,2-6 353,2-6-353,3-10 0,0-8 89,2-4-89,2-2-89,1-1 178,3 1-178,2 4 178,3 1-89,3 8 0,0 1 0,3 6 0,-1 4 0,-3 5 0,-1 5 90,2 21-90,-5-1 90,10 38-90,-11-13 90,4 16-90,-8-14 0,-2 0 0,-1-1 0,-3-6 0,-4-2 90,0-6-90,-4-3 0,0-5 0,-2-4 0,0-4 0,0-7 0,0-3-3058,0-4 3058,0-6 0,0-6 0,0-6 0</inkml:trace>
  <inkml:trace contextRef="#ctx0" brushRef="#br1" timeOffset="49886">31434 1751 21655,'11'-5'3148,"-1"3"-2788,-6 0-180,0 2-1,-4 0-89,2 8 0,0 8-90,4 13 90,0 10-90,2 6 0,0 3 0,-1 2 0,0-2 0,1 11-270,-1-21-449,-1 5-450,-2-25-990,-2-9 2159,2-3 0,-2-12 0,0-1 0</inkml:trace>
  <inkml:trace contextRef="#ctx0" brushRef="#br1" timeOffset="50102">31390 1140 21924,'-19'-28'1620,"5"4"-1530,6 6-1,4 4-178,4 5-271,2 5-450,5 6-1618,8 7 2428,6 7 0,-1 10 0,0 5 0</inkml:trace>
  <inkml:trace contextRef="#ctx0" brushRef="#br1" timeOffset="51003">32921 1724 21115,'9'-5'2069,"0"0"-1799,-3 3-180,-2 0 89,-4 2-89,0 6 180,2 6-180,-2 10 0,2 8 0,0 4-90,0 2 90,2 10-90,-2-13 0,0 4 0,-2-19 0,0-9 0,2 1 180,0-9 90,2 3-90,0-4-180,0-8 90,8-24-90,6-26 90,2-2-45,-8 26 0,0 2 44,4-6-89,0 4 90,-2 9-90,0 3 0,-5 12-90,0 2 180,0 16-90,1 6 0,2 9 0,6 18 0,-5-10 0,3 6 0,-6-17 0,-4-10 90,0-4 0,-2-6 0,0 0-90,2 0 90,2-6-90,17-24 0,0 1 0,15-19 0,-6 13 0,1 4 0,-2 6-90,4 6 180,-10 10-90,2 15 90,-11 11-90,-2 11 90,-1 5 0,-1 0-90,-2 0 0,0 7 0,-3-12 0,-2 2 0,-3-15 0,0-7 0,-1 2 0,-1-9-270,-2 3-203,0-4 1,-6 0 0,-1 0 0</inkml:trace>
  <inkml:trace contextRef="#ctx0" brushRef="#br1" timeOffset="51949">26992 8028 22194,'-37'-31'1979,"3"1"-1619,1 5 90,6 5 89,7-2-359,19 7 0,23-7 90,42 4-90,-10 6 0,7 0-1191,-4 1 0,4 1 1,5-1 1117,-17 3 1,3-1 0,2 1 0,1-1 0,2 0-396,-2 1 0,3-1 0,0 0 0,2 1 0,1-1 0,1 0 365,-1 1 0,1-1 0,1 1 0,1-1 0,1 1 0,0-1 0,2 1-236,-11 1 1,0 0-1,0-1 1,1 1-1,1 0 1,1 0-1,2 0 1,2 0-1,3 0 159,-9 2 0,2-1 0,3 0 0,1 0 0,2 1 0,1-1 0,1 0 0,0 0 0,0 1 0,-1-1 0,0 1 0,-1 0 0,-2 0 0,-1 0-93,5 0 1,-1 0 0,-3 0 0,0 0 0,-1 0 0,0 1 0,1-1-1,2 1 1,1 0 0,4 0 0,2-1 92,-13 2 0,1 0 0,3 0 0,1-1 0,1 1 0,2 0 0,2 0 0,-1 0 0,2-1 0,0 1 0,0 1 0,-1-1 0,1 0 0,-1 1 0,-1 0 0,-1 0 0,-1 0 0,-2 0 0,-1 1 0,4 0 0,0 0 0,-1 1 0,-1 0 0,0 0 0,-1 0 0,0 0 0,-1 1 0,-1 0 0,0-1 0,0 1 0,-2-1 0,0 1 0,0-1 0,-1 1 0,11-1 0,-1 0 0,-1-1 0,0 1 0,-1 0 0,-1 0 0,-1 0 0,-2 0 0,0 1 0,-1-1 0,-2 2 126,12 1 1,7 2 0,1 2 0,-3-1 0,-7-1 0,-12-2 0,-16-5-1,-21-4-2272</inkml:trace>
  <inkml:trace contextRef="#ctx0" brushRef="#br1" timeOffset="52723">27045 7897 24533,'12'-18'2069,"-2"0"-1889,-6 6 90,-2 5-1,-2 3 541,0 55-585,-8 10 0,-2 9-1132,4-20 1,0 3 0,-1 2 906,-1-1 0,-2 2 0,0 1 0,0-1 0,-2 8 0,-1-1 0,0 0 0,3-14 0,0 1 0,1 0 0,-1 0-345,-1 1 1,0 0 0,1 1 0,-1 2 344,1 2 0,0 4 0,0 1 0,0-2 0,0-2 0,1-1 0,1-3 0,0 0 0,0 4 0,1-4 0,0 4 0,0 2 0,1-1 0,1-3 0,0-5 0,0 9 0,2-6 0,0 1 0,0 10 0,1 1 0,5-4 0,10 7 0,6-9-280,1-17 0,4-3 280,14 7 0,8-6 0,3-19 0,7-8-418,-9-5 0,3-2 0,2-2 418,-4-1 0,2-2 0,3-1 0,1 0-78,-2-1 1,1-1-1,2 0 1,2-1-1,1 0 78,-3 0 0,2-1 0,0 1 0,2-1 0,0 0 0,2-1-103,-3 1 1,1 0 0,0-1 0,2 1 0,0-1 0,1 0 0,0 0 102,-2 0 0,0 0 0,1 0 0,1-1 0,0 1 0,1-1 0,-1 1 0,2-1-95,-5 1 0,1 0 1,0 0-1,1 0 0,0-1 1,0 1-1,1 0 0,-1-1 1,1 1 94,2-1 0,0 0 0,-1 1 0,1-1 0,0 0 0,2 1 0,1-1 0,2 0 0,2-1-24,-12 2 1,3 0 0,1 0-1,1-1 1,2 0 0,1 1-1,0-1 1,0 0 0,1 1-1,-1-1 1,-1 1 0,-1-1-1,-1 1 1,-2 0 23,6 0 0,-1-1 0,-2 1 0,-1 1 0,0-1 0,-1 0 0,1 0 0,1 1 0,0-1 0,3 0 0,1 0 0,-9 1 0,2 0 0,1-1 0,1 1 0,2-1 0,0 1 0,0-1 0,0 1 0,0 0 0,0-1 0,-2 1 0,0 0 0,-3 0 0,0 1 0,-3-1 0,10 1 0,0-1 0,-1 1 0,-2 0 0,-1 0 0,-2 1 0,-1-1 0,-2 1 0,-2-1 0,-1 0 103,12 0 0,-3 0 1,-3 0-1,-2-1 0,-3 1 1,-1-1-104,19 1 0,2 0 0,-14-2 0,-31-5 1280</inkml:trace>
  <inkml:trace contextRef="#ctx0" brushRef="#br1" timeOffset="53208">28498 7495 24623,'7'-37'1529,"-3"7"-809,-1 26-136,0 32 1,-3 22-405,1 9 0,0 10 0,1 2-1136,-1-15 0,0 1 0,0 2 0,0 2 956,0-2 0,-1 4 0,1 1 0,0-1 0,0-2-399,0 7 1,0-3 0,1 1-1,0 0 399,-1-11 0,0 1 0,1-1 0,0 1 0,0 1 0,0 0 0,1 1 0,0-1 0,0 1 0,0 0-146,0-1 0,0-1 0,1 1 0,0 0 0,0-1 146,1-1 0,0-1 0,1 0 0,0-1 0,0 0-339,2 10 0,0-1 0,0-2 0,1 0 339,0-5 0,1 0 0,0-2 0,0-1-390,4 11 1,0-3-1,0-2 157,-1-9 1,-1-1-1,3-2 233,9 19 0,3-8 0,6-3 0,8-13 0</inkml:trace>
  <inkml:trace contextRef="#ctx0" brushRef="#br1" timeOffset="53488">29806 7630 25702,'7'-39'659,"0"0"1,0 4 0,-1 3-570,0-12 270,-3 28 0,-3 36-270,2 43-90,0-12 0,0 6-317,0-7 1,0 2-1,1 3 317,0 8 0,0 2 0,1 2-558,-2-12 1,1 2 0,-1 0 0,1 1 557,0 2 0,1 2 0,-1 0 0,1 0 0,-1 1 0,0-1 0,1 2 0,0 4-390,1-10 0,0 3 0,0 3 0,1-1 1,0-1-1,0-3 390,-1-4 0,1-2 0,0-2 0,0 2 0,0 1-72,2 11 0,1 3 0,1 1 0,-1-4 0,1-5-755,2 5 1,0-6-1,1-2 107,-1-4 1,1-3 0,0-1-721,3 12 1,1-5 1439,-2-11 0,0-4 0,11 13 0,-1-17 0</inkml:trace>
  <inkml:trace contextRef="#ctx0" brushRef="#br1" timeOffset="53787">31922 7372 26602,'24'-59'809,"0"7"-629,1 20 450,-1 24-270,4 39-360,-13 4 0,-1 7-592,-2-3 1,-1 5 0,0 2 591,1 10 0,0 2 0,-1 3-411,-2-10 1,0 2 0,0 1 0,0 1 410,1 3 0,-1 2 0,0 0 0,0 0-566,0 3 1,0 0 0,0 1 0,1 0 565,-1 1 0,0 0 0,0 0 0,0 0 0,0 0 0,1 1 0,0-1 0,-1-1-356,1 0 0,0 0 0,1-1 0,-1 0 356,1-1 0,-1-2 0,1 1 0,0-2 0,-1-2 0,0-2 0,1 0 0,-1-1 0,0-4 0,0-1 0,-1 0 0,0-1-710,2 9 1,-1-1 0,-2-2-371,-1-5 1,-1-1 0,-2-2 1079,-1 14 0,-6-3 0,-8-7 0,-4-3 0,-4-4 0,0-1 0</inkml:trace>
  <inkml:trace contextRef="#ctx0" brushRef="#br1" timeOffset="54220">27154 11289 22824,'16'0'2069,"4"0"-1889,14-6-90,11-3-90,13-9-575,-26 7 0,1-1 260,0-1 1,1-1-226,0-1 0,-1 0-405,0 0 1,-1-2 944,25-16 0,-8 1 0,-7-2 0</inkml:trace>
  <inkml:trace contextRef="#ctx0" brushRef="#br1" timeOffset="54517">27463 11022 22914,'-37'16'2249,"-1"2"-1620,-1 7-437,-1 4 347,1 8-179,4 1-180,10 3 83,11 0-173,36 15-90,10-15 0,-2-15 0,6-2 0,14-2 0,4-1-392,1 5 1,1 5 391,-14-3 0,0 4 0,-4 0 0,4 8 0,-7 2 0,-9 5 0,-10 0-206,-10-12 1,-8 0-380,-16 25 0,-8-1-45,9-23 1,-3-2-226,-16 19 1,-4-7-1665,-9-14 2519,2-16 0,7-6 0,4-10 0</inkml:trace>
  <inkml:trace contextRef="#ctx0" brushRef="#br1" timeOffset="54910">29351 10945 25612,'-28'-10'1440,"-6"8"-1081,-9 22 1,-8 17-225,24-11 0,1 7-936,-7 21-1,4 5 802,9-13 0,3 2 0,-1 14 0,8 2 0,15-5 0,11-2 136,5-6 1,7-5-317,12 1 0,4-7 90,-7-15 0,2-9 45,-1-13 0,-2-9-45,7-19 0,-14-14 90,-13-7 0,-24-3 295,-11 3-610,-19 14 1,-7 3-856,8 10 1,-1 3-1,-9-4 1,1 4 1169,-11 8 0,31 8 0,6 0 0</inkml:trace>
  <inkml:trace contextRef="#ctx0" brushRef="#br1" timeOffset="55787">30423 11045 19136,'0'5'-2608,"0"-1"6565,2 0-2787,2 1-451,1 0-269,0-1 360,-2-4-271,-2 0 361,1 0 539,-1 0-1349,8 0-90,23-10 0,7 0 0,22-13 90,-4 5-930,2 0 930,-1 4 90,-6 5 270,-5 5 449,3 28-809,-31 2 0,-3 7-90,0 2 0,-4 3-341,-6 11 0,-5 1 341,-3-10 0,-2 2 0,-5 15 0,0 2 0,2-7 0,0-1-315,0 0 0,0-3-360,4-12 1,1-5-1215,2 0-630,-4-8 2734,3-7 1,-8-9-1,2-3 1</inkml:trace>
  <inkml:trace contextRef="#ctx0" brushRef="#br1" timeOffset="55921">30736 11579 23274,'0'-20'1619,"5"-1"-1529,29-20-900,-6 18 1,3-1-406,2-3 1,1 0 1075,2 1 0,-1-1 1,9-15-1,-3-1 1</inkml:trace>
  <inkml:trace contextRef="#ctx0" brushRef="#br1" timeOffset="56447">30691 7562 21115,'2'-22'2608,"2"1"-2068,2 3-90,1 3 90,0 7-91,0 14 91,1 25-270,-2 0 0,0 6-966,1 12 0,0 6 816,-1-9 0,1 1 0,0 3-1,1 5 1,0 2 0,1 1-60,0 5 0,0 2 0,1 0-15,-2-15 0,1 0 0,-1 1 0,1 0-432,1 0 0,-1 2 0,1-1 0,0 0 387,1 0 0,0 0 0,0 0 0,1 0 0,-1-1 0,1-1 0,-1 1 0,2 3 0,-1-1 0,1 2 0,0 2 0,1 0 0,-1-1 0,2 9 0,0 0 0,0-1 0,0-1 0,-1 0 0,0 0 0,0-2 0,0-3 0,0 6 0,0-3 0,-2-6 0,-1-8 0,-1-4-45,1 3 0,-1-4-854,4 10-361,1 0-269,-7-34-989,-1-9 2518,2-11 0,1-10 0,5-6 0</inkml:trace>
  <inkml:trace contextRef="#ctx0" brushRef="#br1" timeOffset="57022">31784 10995 21475,'-9'0'2968,"-1"0"-2518,0 0 0,-2 4-1,-2-3-269,-1 9 0,1-4-90,2 5 0,6 0 0,2 3-90,4 4 90,25 28-90,-2-12 0,-1-6 0,3-1 0,16 9 0,-2 3 0,-1 2 0,-9 0 0,-7-1 0,-11 1 0,-13-2 0,-14-1 0,-29 2 0,-6-15-90,1-8-90,14-40 90,32-32 90,10-10-210,3 25 1,4 1 209,0 7 0,1 0 45,5-9 0,1-1-45,6-18 45,-12 23 0,-3 2-45,-4-7 0,-12 3 0,-6 3-180,-25 0-179,0 16-361,-18 3-359,9 19-271,3 5-808,3 5 2262,6 4 1,9-2 0,4 1-1</inkml:trace>
  <inkml:trace contextRef="#ctx0" brushRef="#br1" timeOffset="57837">33119 7617 20126,'-12'-9'3597,"2"-4"-3237,0 5 0,5-1-90,2 7-90,3 2-90,0 4 180,0 23-1,5 6 1,2 31-1786,0-29 0,0 2 1741,1 9 0,0 3-45,1 7 0,1 6-489,-3-12 1,1 6 0,0 1-1,0-2 399,0 6 0,1-3 0,1 8-60,-2-13 0,1 6 0,1 3 0,0 1 0,0-3 0,0-5-30,0 4 0,1-4 0,-1-1 0,2 3-319,-1 0 1,2 3 0,0 2 0,0-2 0,0-4 318,0-4 0,0-3 0,1 0 0,0 2 0,2-1 0,0 2 0,1 1 0,1-2 0,-2-3-206,5 13 1,0-5 0,1 2 160,-3-8 0,2 3 0,0-3 0,-2-5-180,4 7 0,-1-7-90,-3-7 1,0-3-586,9 18 887,-5-19-1426,-7-15 776,-8-17 663,-2-16 0,-15-11 0,-3-7 0</inkml:trace>
  <inkml:trace contextRef="#ctx0" brushRef="#br1" timeOffset="58402">32937 11077 25432,'-6'18'540,"-2"-2"-450,-10 1-90,-3-5 90,-12-2-90,10-6 0,-4-4-90,18-9 180,5-3-180,10-12 90,6-6 0,9-4 90,5 0-90,23-2 0,-10 18 0,10 10 90,-21 24-90,-4 38 0,-18-18 0,-4 3-180,1 0 0,-3 1-225,-4 0 1,-3-2-676,-5 10-2787,-2 3 3867,7-21 0,-4-5 0,7-19 0</inkml:trace>
  <inkml:trace contextRef="#ctx0" brushRef="#br1" timeOffset="58675">33538 10697 13746,'16'-16'2159,"-2"2"734,-4 7-2533,-2 3 1586,1 14-1496,-1 7 90,-2 38-450,-2-4-45,-2 0 0,0 3-45,0-8 0,0-1-45,1 0 0,0-1-180,1-6 0,0-3-585,1 4 409,0-8-1218,-3-8 2751,2-11-1132,-1-6 0,0-8 0,0-1 0</inkml:trace>
  <inkml:trace contextRef="#ctx0" brushRef="#br1" timeOffset="58937">33769 10873 20575,'8'-14'2699,"0"5"-2339,-1 5-1,0 4 91,0 6-180,1 2-180,2 5 0,2 7 0,2-7-90,-5 4 0,-2-16-79</inkml:trace>
  <inkml:trace contextRef="#ctx0" brushRef="#br1" timeOffset="58937">33866 10750 22284,'-3'-12'-2698,"-39"0"2698,6 10 0,3 3 0,-1 2 0,-12 2 0</inkml:trace>
  <inkml:trace contextRef="#ctx0" brushRef="#br1" timeOffset="61977">27325 8919 21924,'6'-11'1889,"-2"4"-1709,-2 3 180,-2 10-90,0 7-90,0 12-90,0 16 0,0 9-207,-4 13 117,4-28 0,-1 1-215,-2 2 0,-1 0 215,4 2 0,-1 0-45,0 0 0,-1 1-315,1 11 0,2 0 0,-1-15 1,0-1-91,0 6 0,0-2-989,0-2-540,0-9 1979,0-15 0,0-12 0,0-9 0</inkml:trace>
  <inkml:trace contextRef="#ctx0" brushRef="#br1" timeOffset="62321">27313 9186 20755,'0'-32'2968,"0"3"-2698,0 8-90,0 6 180,1 8 0,13 9-270,-2 11-90,11 10 90,-3 11-90,-4-4 0,0 1 0,11 20 0,-12-18 0,1 1 0,1 1 0,-3-2 539,2 1-449,2 3 0,-16-44-90,-2-16 0,-9-41 0,6 20 0,0-3 0,-2-1 0,0 0-195,3-1 0,1 2 105,1-12-498,0 0 48,0 19-179,0 4-1,0 22-719,0 8-900,1 4 2436,2 8 0,3 1 0,0 7 0</inkml:trace>
  <inkml:trace contextRef="#ctx0" brushRef="#br1" timeOffset="63004">27690 9123 21205,'0'-9'2788,"0"2"-2518,0 0-180,0 5 180,0 0-180,0 10 0,0 8 0,4 13-3482,2 12 3392,3 9 0,2 5 0,0 3 0,-2-19 0,1-1 0,4 14-90,6 5-180,-5-36 180,-1-36 90,-2-10 0,-5-32 0,-4-2 0,-2-5 90,0 21 0,-2 0 3392,1-15-3392,0-7-90,0 36 0,0 9 90,0 14-90,4 14 0,1 19 0,5 13 0,2 9 0,0 5 0,4-2 0,-3-2 0,1-7 0,-2-7 0,0-8 90,-2-8-90,0-11-90,-1-7 90,0-11 0,7-31-45,-4 7 0,-1-3 45,-1-3 0,0-1-338,1-8 1,-1-1 337,-5 9 0,-2 1-429,1-3 1,-2 0 473,0 1 0,-2 0 0,0 3 0,0 1 135,0-26-90,0 3 0,0 25 0,0 8 179,0 31-89,0 14 90,0 20-180,2 13 0,0 10 0,4 5-90,-1-21 0,0 0 369,4 18-369,-3-24 0,0-2-270,2 1-179,0-4 443,0-7-3322,0 2 3328,-3-10 0,-2-3 0,-3-10 0</inkml:trace>
  <inkml:trace contextRef="#ctx0" brushRef="#br1" timeOffset="63727">28799 9069 21385,'-11'-17'2878,"5"2"-2608,-1 3 0,6 5 0,-3 9-90,4 14-90,0 16-1,4 15-89,1 15-261,-1-28 1,1 2 260,1 1 0,-1 1-90,0-1 0,0 1-45,0-4 0,0 0-405,3 25-269,0-14-91,-1-11-269,-1-12-180,-4-10 1349,0-6 0,-2-20 0,0-4 0</inkml:trace>
  <inkml:trace contextRef="#ctx0" brushRef="#br1" timeOffset="64020">28844 9177 19046,'0'-44'3868,"0"6"-3508,0 9-90,3 10 89,3 8-89,7 15-90,5 10-90,2 16 0,7 6-90,1 12 90,1 2-90,-1 2 0,-11-19 0,-2 0 0,5 10 0,1 4 180,-11-29 90,-5-9-90,-2-7-90,-6-28-90,-3-3-90,-3-26 90,-1 3-225,6 12 0,0-1-405,0 2 1,0 1 44,1 0 0,1 2-1304,-1-16 1889,-1 28 0,3 8 0,-2 2 0</inkml:trace>
  <inkml:trace contextRef="#ctx0" brushRef="#br1" timeOffset="64621">29156 9118 20485,'11'18'2519,"-1"2"-2249,-2 5-90,2 7-90,0 6 0,2 6-1,0 1-89,0-2 0,1-4 0,-1-6 0,-2-5 0,0-8 90,-4-8-269,2-10 89,-2-15 0,10-33 90,-7 9 0,1-3 90,0 0 0,-1-1-123,1-4 0,-2 3 303,0-13 144,-4 2-324,-2 21 0,-2 4 0,0 34 0,2 11-90,0 17 334,4 7-334,4 20 0,0-15 0,3 10 37,-3-26-37,-2-8-180,3-10 90,-2-6 0,5-14-90,2-26 90,-3-4 45,-4 6 0,-2-2 45,1-23 90,-4-7 0,-2 5 90,-2 3 90,-4-4-180,4 20-90,-4 1 180,4 28-90,0 17 0,5 35-90,6 21 0,-5-29 0,1 0-180,3 6 0,1-3-1529,6 8-180,-2-3-7942,-4-22 9208,-8-13 0,-2-6 0,-1 0 0</inkml:trace>
  <inkml:trace contextRef="#ctx0" brushRef="#br1" timeOffset="65093">30098 9001 21025,'-12'-18'2968,"2"0"-2608,3 1 0,4 4-90,3 6-180,0 3 0,0 4 0,2 10-90,3 8 90,6 19-90,5 8 0,1 10 0,1 3-400,-4 4 40,0-1-269,-3-2-181,-3-5-359,-2-6-630,-4-7-540,0-12 2339,-2-13 0,0-12 0,0-9 0</inkml:trace>
  <inkml:trace contextRef="#ctx0" brushRef="#br1" timeOffset="65378">30167 8996 21475,'-4'-29'1889,"0"3"-1709,4 8-90,0 9 89,4 11-89,4 12 0,6 11-90,7 11 0,1 5 0,3 3 0,-1-4 0,0-6 90,-3-6 90,3-8 0,-11-21-180,-1-11 0,-9-25 0,-2 4 0,-2-1 0,1-20-135,0 14 0,0 2-1394,0 2 1529,6 7 0,-1 27 0,5 12 0</inkml:trace>
  <inkml:trace contextRef="#ctx0" brushRef="#br1" timeOffset="65720">30553 9014 23993,'6'16'360,"2"2"-270,4 3-90,5 1 0,1 1 0,1-5 0,-1 0 0,-4-6-90,0-5 0,2-9 180,2-26 270,1-17 0,-4-1-90,-6 1-91,-5 24 1,0 6 0,2 7-90,0 10 0,4 10 0,1 11-90,-1 6-90,0 5-270,-4 3-539,-2-1-2429,-9 18 3328,-9-13 0,-13 13 0,-6-18 0</inkml:trace>
  <inkml:trace contextRef="#ctx0" brushRef="#br1" timeOffset="67061">27674 9430 20126,'-12'-16'4407,"0"1"-3867,-1 3 89,1 3-89,2 3 0,4 3-91,-2 1-179,7 0-90,-2 0 0,3-5-90,20-2 0,26-5-90,11 0-128,-18 7 1,1-1 172,9-2 0,-1 0-45,-11 4 0,0-1 0,20-3 0,0-1 179,-17 4 1,-4 0-90,24-3-90,-19 2 0,-35 8 0,-6 0 0,-11 0 256,-16 0-256,-15 0 0,-18 0 0,7 4 0,-5 2-889,-1-3 1,-2 0 888,1 5 0,0-1 0,-1-3 0,6-3 0,-3 3 0,6-4 0,35 0 0,25 0 0,44 0 0,8-4 0,-13 1 0,5-1 18,-2-1 1,3-1-1,-2 0-18,8-1 0,1 1 0,-9 0 0,3 0 0,-5 1-114,-6 1 0,-5 1 114,23-2 0,-23 3 0,-21 2 0,-27 0 0,-24 4 0,-10 2 0,5-1 0,-3 1-296,-21 3 1,-5 2 295,19-3 0,-2 1 0,2 0 170,-6 1 1,1 0-171,-14 3 0,5-2 0,-2-1 0,19 0 221,17-9-221,41 3 0,19-4 0,5-2 0,6-2-288,4-1 1,6-2 287,7-1 0,7-3 0,-4 2-287,-13 1 0,-2 0 1,1 0 286,14-1 0,2 0 0,-4-1 0,2-1 0,-7 1 1031,10-3-1031,-19-4 0,-61 12 0,-25 4 0,-10 4 0,7 1 0,-2 3-245,0-1 1,-3 1 0,1 1 244,-9 4 0,2 1 0,-1 0 0,0 1 0,3-1 0,2-1 0,5 0 0,2-1 0,7-2 0,1 0 0,-15 4 1514,13-6-1514,21 1 0,16-7 0,22 3 0,24-10 0,9-5 0,7-3-525,-17 2 0,2-1 1,0 0 524,0-1 0,0 0 0,-2-1 0,14-6 0,-10 1 1309,-14-5-1309,-31 0 0,-29 6 0,-18 10 0,-8 3 0,6 1 0,-2 3-217,3 2 0,-3 1 1,-2 2 216,-5 2 0,-1 2 0,3 1 0,-6 1 0,1 0 0,3 0 0,-3 0 0,9-1 0,-15 4 1721,2-1-1721,68-2-809,15-4-720,38-1 506,-27-4 1,5 0 1022,6 0 0,6 0 0,-1 0 0,12-2 0,1 0 0,-4 0 0,0 0 0,-1 1 0</inkml:trace>
  <inkml:trace contextRef="#ctx0" brushRef="#br1" timeOffset="67988">29063 9096 16977,'-18'13'5847,"-1"1"-5307,-3-1-91,-2 1 91,-3-2 90,1-5-91,1 1-179,7-7-90,7 3-90,9-4-90,14 0-90,13-4 0,15-1 0,15-6 0,11-1 45,-22 3 0,-1 0 225,18-3-90,1-1-90,-40 6 89,-16 5 1,-17 0 0,-20 8 0,-22 5 0,7 3 0,-9 4 0,2-1-90,10-3 0,1 0 0,-1 0-378,-11 4 0,-2-1 1,7 0 287,4 0 0,9-4 0,8-6 0,32 3 0,17-9 0,29-1 0,13-7 0,-26 2 0,2-1-835,1-1 0,1 0 835,-1 0 0,0 0 355,5 0 0,-1-1-355,18-4 0,-27 3 0,-40 5 0,-38 4 0,-10 0 0,-8 6 0,16 0 0,0 1 0,-18 6 0,24-6 0,3 0 0,3 3 0,20-5 0,19 2 1823,25-3-1823,20-4 0,-17 0 0,3-2-1154,5-1 1,2 0 1153,4-2 0,2 0 0,1-1 0,1-2-239,-2 2 0,-1-1 239,-4 0 0,-1 0 0,-7 2 0,-3 1 0,19-3 0,-22 5 0,-25 2 0,-26 0 0,-21 9 0,-8 4 0,5-3 0,-2 2 373,2 1 1,-3 3 0,2-1-374,-9 4 0,3-1 0,3 0 0,1 0 0,6-3 0,2 0 112,0 2 1,5 0-113,-1 6 0,10 3 0,40-12 0,18-7 0,18-3 0,2-7 0,6-2 0,5-1 0,1 0-349,0-1 0,-1-1 349,-8 0 0,-7 1 0,-2 0 989,-19-2-989,-14 2 335,-19 0-335,-14 3 0,-14 2 0,-8 2 0,0 0-720,-9 4-2158,12 9 809,9 0 183,14 7 1886,22-7 0,8 1 0,8-1 0</inkml:trace>
  <inkml:trace contextRef="#ctx0" brushRef="#br1" timeOffset="68844">30411 9118 21205,'-24'-16'3058,"-3"3"-2518,-1 2-90,-6 6-1,-3 1-269,-4 4 0,4 6-90,3-1 180,2 6-180,16-2 0,1 0-90,22-4 90,10-1-90,17-4 0,19 0 0,-20 0 0,5 0 0,4-1 0,5 0 0,-2-1-432,7 0 0,1-1 432,-8 1 0,2-2 0,-3 1 0,6-1 0,-6-1 0,12 0 0,-8 1 269,-46 4-89,-46 4 90,-8 3-264,10-1 0,-2 0 174,7 0 0,0-1-45,2-1 0,1-1 45,-27 5 753,1-3-933,27 0 0,26-1 0,61-4 0,-20-1 0,3-2 0,7 0 0,5 0 0,-3-2 0,8-1 0,-2 0 0,1-1 0,-3 0 0,9 1 0,-48 4 0,-51 8 0,-4 4 0,-5 1 0,-3 0 0,-3 1-324,-9 5 0,0 0 324,18-5 0,3 0 0,3-2 0,2-1 0,-25 8 0,15-5 0,15-5 0,24-3 0,18-4 0,29 0 0,21 0-328,-21-2 0,2 0 328,4 0 0,2-1 0,1 0 0,0-1 0,-2 1 0,0-1 0,-6 2 0,-1 0 861,23-1-861,-19 1 0,-33 2 0,-54 8 0,-17 6-492,13-2 1,-1 2 491,9-1 0,2 1 0,1 0 0,1-1 324,4 0 0,2-1-324,-26 13 0,33 0 0,34-10 0,27-3 0,29-14 0,-7-3 161,0-4-971,-4-4-359,-5-3-270,-7-2 1439,12-11 0,-15 5 0,11-9 0</inkml:trace>
  <inkml:trace contextRef="#ctx0" brushRef="#br1" timeOffset="69839">31532 9010 19981,'-45'-3'2969,"2"1"-1644,-10 2-785,13 0-336,8 0-114,17 0-32,23 0-58,8-2 176,16-2-132,5-2 1,4 1-45,4 0 0,2 0 0,-1-1 0,0 1-393,-7 2 0,-3 1 573,-2 0-90,-11 2 0,-11 0 0,-14 0 90,-12 0 90,-38 6-180,5 2-1,13-3 1,-1 1 0,-12 1 90,9 1 787,9-3-967,9 0 0,21-1 0,10-4 0,23 0 0,11 0 0,10 0 89,1 0-89,-3-2 0,-9 0 0,-11-1 0,-9 1 0,-24 2 90,-16 0-90,-22 0 90,1 3 0,-4 0 45,-3 2 0,0 0-90,1-1 0,1 0 45,7 0 0,3 0 90,-4-4-180,32 0 0,31-4 0,19-1 0,-13 1 0,1 1 0,15-4 0,6 3 0,-19 1 0,-1 1 90,-16 2 0,-11 0-90,1 0 0,-9 0 0,0 0 90,-24 0-90,-3 0 0,-29 0 0,-1 6 0,-7 0 0,23-3 0,-1 1 45,8 0 0,1 0-45,-26-3 0,41 3 0,33-4 0,24-4 0,12-1 0,-14 0 0,0 1 0,17-3 90,4 2-90,-32 3 0,-8 2 0,-7 0 0,-14 0 0,-11 0 0,-12 0 0,-8 0 0,-14 0-270,4 0-540,7 0-449,18 0-2249,18 8 900,8-6 2608,10 6 0,11-4 0,7 1 0</inkml:trace>
  <inkml:trace contextRef="#ctx0" brushRef="#br1" timeOffset="70488">32478 8969 22284,'-8'0'2789,"3"0"-2430,2 0 91,3 0-450,7 0 90,24 4-180,28-3 135,-16 1 0,1 0-90,-4-2 0,-1 0 45,-3 0 0,-2 0 90,5 0 0,-9 0 0,-11 0 0,-9 0 0,-14 0-90,-14 0 180,-44 0 0,3 0-1115,14 0 0,1 0 980,9 0 0,2 0 45,-30 0-1,8 0 1,11 0-90,9 0 90,13 0-90,9 0 0,8 0 0,25 0 0,5 0 2050,27 0-2050,-12-2 0,2 0 0,25-1-158,-25 0 1,-2 0 247,4 0-90,-11 1 0,-11 2 90,-10-2-90,-6-1 0,-10-1 0,-2 1-540,-16 1 46,6 2-495,-6 0-181,10 0-539,6 0-449,2 0 2158,4 4 0,0 1 0,0 5 0</inkml:trace>
  <inkml:trace contextRef="#ctx0" brushRef="#br1" timeOffset="71233">33826 8734 20935,'-12'0'2878,"0"0"-2428,0 0 0,-1 0 359,-4 0-629,5 0 90,0 0-90,9 0-180,13 0 0,20 0 0,4 0 0,3 0 0,-20 0 0,-12 0 150</inkml:trace>
  <inkml:trace contextRef="#ctx0" brushRef="#br1" timeOffset="71233">33866 8779 27321,'-23'0'0,"-12"0"0,-17 4 90,2-3-90,13 7 0,11-7 0,13 7 0,10-7 0,27 7-90,2-7-90,19 3-179,-6-4-361,-2 0-629,-4 0-720,-13 0 2069,-8 0 0,-9 3 0</inkml:trace>
  <inkml:trace contextRef="#ctx0" brushRef="#br1" timeOffset="71233">33866 8734 26782,'-12'6'0,"-18"1"45,-2 2 0,-4 0 0,-1-2 0,0-1 0,3 0 0,2-1-45,-10-1 89,31-4-89,8 0 0,27 0 0,5 0 0,12 0 0,5 0 0,-11 0 0,-2 0 0,33 0 0,-34-2 0</inkml:trace>
  <inkml:trace contextRef="#ctx0" brushRef="#br1" timeOffset="72872">6485 12651 24353,'-18'-39'1979,"-1"5"-1529,3 7-1,2 6-269,5 8 0,0 12 90,8 16 0,-6 30-135,4-10 0,0 3-521,-3 12 0,0 4 386,-1 8 0,-1 3-499,2-18 1,0 1-1,0 0 499,0 2 0,1 0 0,-1 0 0,0-2 0,0 0 0,0 1 0,2 11 0,0 1 0,0-4-613,-3 6 0,2-3 313,3-14 0,1 2 0,-1-6-375,0-5 1,1-4-1035,1 23-810,0-12 2519,2-13 0,0-15 0,2-8 0</inkml:trace>
  <inkml:trace contextRef="#ctx0" brushRef="#br1" timeOffset="73244">6331 12750 22194,'-23'-41'1799,"3"5"-1439,4 0 270,11-10-360,15 9-91,20-11 1,11 27 0,5 6-514,-8 5 0,1 4 379,15 2 0,0 7 0,-17 8 0,-5 5 45,-1 4 0,-5 5 90,-3 20 0,-7 3-135,-9-9 0,-5 1-412,-4 16 1,-7 0 411,-7-16 0,-5-3 0,-2 0 0,-3-1 45,-11 5 0,-3-1-45,5-7 0,0-3 0,1-1 0,1-4 559,-10 1-694,25-20-360,10-6-359,2 0-361,6 0 438,6-6 732,20-20 0,8-2 0,-8 6 0,0 0 0</inkml:trace>
  <inkml:trace contextRef="#ctx0" brushRef="#br1" timeOffset="73656">7013 12782 24083,'10'-14'1799,"-3"1"-1619,-4 1 0,-1 5 180,0 3 0,4 16-1,0 11-179,3 20-90,-1 16-45,-5-9 0,0 3-45,-1-14 0,0 1-73,-1 21 1,0-2 342,-1-4 0,0 1-91,-6-40-179,0-8 0,-8-20 0,1-15 0,5-25 0,4 16 0,2-3 0,4-4 0,3-3 0,8-19 0,3 0-11,-1 20 0,2 1 11,8-9 0,3 7 0,19 10 0,4 22 0,-1 21 0,-18 11 0,-2 5 0,11 16 0,-17-12 0,-3 1 0,-1 8 0,-8-4 0,-6-5 0,-2-4-180,-9-5-192,-2-3-887,0-7-360,-2-2-810,8-6-7402,-3-6 9230,8-8 1,6-15 0,5-8-1</inkml:trace>
  <inkml:trace contextRef="#ctx0" brushRef="#br1" timeOffset="73821">7683 12610 23094,'17'-28'3058,"-3"6"-2698,-6 10 269,-2 10-89,-1 17-180,2 15-270,1 18 0,0 15-866,-3-27 1,0 1 730,0 2 0,0 1-270,1-1 0,-1-1-562,0-1 1,0-1-833,3 27-900,-4-11 2609,0-11 0,-8-12 0,0-7 0</inkml:trace>
  <inkml:trace contextRef="#ctx0" brushRef="#br1" timeOffset="73972">7622 11941 23094,'-4'-40'0,"0"15"-810,4 21-1079,4 22 1889,4 14 0,4 13 0,5 5 0</inkml:trace>
  <inkml:trace contextRef="#ctx0" brushRef="#br1" timeOffset="74538">8093 12596 23813,'10'36'1619,"2"9"-1259,-3 14-135,-3-24 0,-1 2-606,1 6 1,-1 0 470,2 3 0,0-1-90,0 2 0,0-1 0,1-1 0,1-1-702,-1-5 0,0-1 702,0-4 0,0-3 0,8 19 548,-1-14-637,4-17-1,-4-23 45,1-24 0,-1-10 90,-2 3 0,-2-4-656,6-21 1,0-3 700,-1 10 0,-1 1-45,-1-1 0,0 1 0,2 5 0,-1 1 415,-3 6 1,0 3-281,12-18-90,-1 24 90,1 24-90,4 27 0,5 22-46,-16-13 1,1 3-159,0 3 0,0 1 159,0 2 0,-1 1-45,0-3 0,0 0 0,-1-2 0,-1-2 0,13 23-90,-2-13 90,1-12 1611,-1-14-1971,4-16 0,1-18 1,3-22 224,-14 11 0,-1-4-380,2-9 0,-1-4 425,3-9 0,-2-5 60,-6 15 0,0-2 0,-2-1 30,1-7 0,-1-1 0,-1-1-358,0-3 0,-1 0 0,-1-2 478,-1 0 0,-1-1 0,-1 0 30,-1 2 0,-2 0 0,0 2 29,0 4 1,-2 2 0,0-1-424,-2-4 0,-1 0 0,0 4 289,1 1 0,-1 4 0,-2-3 0,-3 12 135,1 26 0,-5 41-120,7 11 0,2 12 0,1 0 10,-2-6 1,1 1 0,0 5-53,2 3 0,0 8 0,1 3 0,0-2 0,0-5-209,0 8 0,1-5 1,1 3 167,-1-4 1,2 2-1,-1 0 1,2-6-68,-1-6 0,1-4 0,1 0-383,3 6 1,1 1 0,-1-4-383,1 2 1,-1-2-757,4 6 1,0-5 1610,-2-6 0,-6-16 0,-2-10 0</inkml:trace>
  <inkml:trace contextRef="#ctx0" brushRef="#br1" timeOffset="74707">8901 12528 24443,'-25'-22'2159,"7"1"-2069,8-1-90,12 2 0,12-5-450,14 0-449,17-4-316,3 6 1,4 2-508,-9 4 1,2 1 1721,16-6 0,2 3 0,-20 6 0,-1 3 0,0 0 0,-1 0 0</inkml:trace>
  <inkml:trace contextRef="#ctx0" brushRef="#br1" timeOffset="75004">10282 11366 23364,'-12'-38'869,"0"-1"1,-1 4-1,-3-1-509,-9-7 0,-2 3-487,6 13 0,-2 3 351,-5-2 1,-2 7 364,-13 19-319,-1 29-135,20-1 0,3 5-487,-2 12 1,3 7 351,6-9 0,2 3 0,1 3-729,1 7 1,2 3-1,1 2 729,2-9 0,1 0 0,1 2 0,1 0 0,1 2 0,1 0 0,1 2 0,1 3 0,1-8 0,1 3 0,1 2 0,1 0 0,0 1 0,1-2 0,0-1 0,2 0 0,0-1 0,1 1 0,-1-1 0,1 0 0,1 10 0,0-1 0,0 1 0,1-1 0,2-1-162,0-1 0,2 0 0,0 0 1,0-3-1,-1-5-1016,1 5 1,-1-5 0,0-1 487,-1-2 1,0-1-1,-2-4-659,1 2 0,-7-10 1349,-15-13 0,-14-19 0,-14-13 0</inkml:trace>
  <inkml:trace contextRef="#ctx0" brushRef="#br1" timeOffset="75145">9616 13085 24443,'-27'-55'1619,"5"5"-1529,9-7-90,17 16-270,18-7-269,23 12-766,9 8 1,7 2-861,-10 3 1,2 0 2164,-4 3 0,5-1 0,-3 1 0,8-3 0,-2 1 0,0-1 0,1 1 0</inkml:trace>
  <inkml:trace contextRef="#ctx0" brushRef="#br1" timeOffset="75451">11533 11502 24803,'0'-50'1889,"-4"2"-1709,-1 10 179,-5 4 91,2 9-90,-4 7-90,0 7 0,-8 12-270,-8 23 0,7 2 0,1 6-787,-6 20 0,1 8 787,5-9 0,0 4 0,1 3-451,3-8 0,1 1 0,1 3 1,-1 5 450,3-5 0,1 5 0,-1 3 0,1 0 0,1-1 0,1-4-372,0 0 1,2-4-1,1 0 1,0 1-1,1 2 372,0 0 0,0 4 0,1 0 0,0 0 0,3-2 0,2-5-382,2 3 1,3-5 0,2-1-1,1-1 382,5 13 0,2-1 0,3-3 0,1-6 0,1-1 0,6-2-339,10 4 0,7-1 0,-1-5-321,-10-14 1,1-4 0,2-1-241,9 3 1,4-2-1,-2-8 942,3-9 0,0-9 0,-2-5 0,-1-5 0,0-3 0,-1-1 0</inkml:trace>
  <inkml:trace contextRef="#ctx0" brushRef="#br1" timeOffset="75845">12134 11651 25343,'-15'-55'2338,"1"8"-2248,4 13 0,0 9 0,5 11-90,2 6 0,10 36 0,4 1 0,5 12 0,2 2-90,12 14-141,-8-21 1,0-1 50,8 6 0,0-9 0,-3-12 1,-3-8-1,6-31 180,-10-4 0,5-26 180,-10 3 370,-1 1-280,-4 2 0,-4 1 0,3 19-90,-2 10-90,7 27 90,12 44-180,-4-4-320,-5-13 1,-1 1 229,-2-9 1,-1 0-226,0-1 0,1 2-1124,3 7 0,1 1 1439,-4-6 0,-1 0 0,-1-1 0,-2-2 0,1 17 0</inkml:trace>
  <inkml:trace contextRef="#ctx0" brushRef="#br1" timeOffset="77160">14046 11800 22374,'19'-45'3148,"-3"4"-2338,-6 5-1,-4 9-179,-4 6-180,-2 6-90,0 7-360,-7 12 0,-4 25 0,-9 34-1420,7-17 0,1 6 1420,3-9 0,-1 3 0,1 0 0,-2 6 0,0 2 0,0 0 0,0 3 0,-1 2 0,1 0 0,-1 0 0,0 0 0,1 0 0,-1-3 0,1 0 0,0-1-389,1-2 1,0-2 0,1-1 388,0-4 0,0-2 0,0 0 0,0 14 0,0-3 0,1-8 0,0-4 0,2-6 0,0-4-180,-4 19-990,0-14-539,2-15-359,-4-10-451,-1-17 3117,-5-12 0,0-15 0,-3-9 0</inkml:trace>
  <inkml:trace contextRef="#ctx0" brushRef="#br1" timeOffset="77494">13344 12158 22734,'-13'-5'2878,"1"-1"-2158,2 5-90,4-1 269,4 20-629,8-1 0,6 14-90,5-7-180,6 3 0,-5-9 0,0-3 0,-10-11 0,-4-10-1350,-2-18 91,-2 7-540,0-11-989,0 17 2788,1 6 0,3 1 0,3 4 0</inkml:trace>
  <inkml:trace contextRef="#ctx0" brushRef="#br1" timeOffset="77772">14367 12926 26332,'6'12'1079,"2"-5"-719,-4 3 180,4-8-270,-3 4-270,0-6 0,0 0 0,-1 0-270,1 0-2339,-5 0 271,-3-6 2338,-9-6 0,-3-7 0,-1-3 0</inkml:trace>
  <inkml:trace contextRef="#ctx0" brushRef="#br1" timeOffset="78894">15398 11755 20665,'5'-13'3418,"-2"-1"-2878,-3 0-90,0 3 89,0 0-179,-3 0-90,-3-1-90,-5-1 0,-1-3-90,-2 0 0,1-2 0,-2 0 0,0 0 179,-12-8-89,5 5-90,-12-5 0,6 10 0,-5 5 90,-2 4 0,-5 5-90,-3 8-45,9 3 0,0 4 45,-20 14-90,19-8 0,1 4 45,2 9 0,3 3-238,8-8 1,1 2 237,-5 10 0,2 1-135,0 18 90,5 1 0,10-2 90,2-5-90,6-5-1208,2-8 1208,2-5 0,4-5 0,3-4 0,3-2 0,0-5 0,4-3 338,1-1-338,5 0 90,17 5-180,-3-4 180,11-1 1165,-9-4-1255,-3-9 0,2 3 0,13-4-90,-11 0 180,12 0-180,0 0 180,-15 0-90,13 0 0,-20 4 0,-3-3 0,-4 9 0,-1-3 0,-5 7 0,-2 4 0,-2 4 0,-2 10 0,-1 9 0,-7-6 0,-2 3 0,2 25-251,-3-21 1,-2 0 250,-6 19 0,-4-7 0,-11-2 0,-5-7 0,-7-4 0,-7-5 0,-6-6 0,-4-6 0,16-16 0,-1-3 0,-14 3 0,15-13 0,3-7 0,5-14 0,8-11 0,19 2 501,23 11-501,2 15 0,11 3 0,-5 6 0,-1 0 0,5 6 0,-10-1 0,1 6-2879,-15-2 181,-6 2 2698,-2-5 0,-10 8 0,-2-4 0</inkml:trace>
  <inkml:trace contextRef="#ctx0" brushRef="#br1" timeOffset="79674">15894 11140 19856,'-4'-14'3598,"3"1"-2969,-2-1 1,3 1 89,-4-1-179,3 3-90,-6 4-90,6 1-270,-6 5-90,6 5 90,-3 24 0,4 2-90,2 19 0,8 4 0,-1-15 0,9 5 89,-4-21-89,2-4 0,11-4 0,-6-7 0,10-7 0,-8-9 0,-1-9 0,11-25 0,-11 4 0,5-15 90,-17 15 90,-2 5 180,-6 5-90,0 6-90,-2 5-90,0 6 0,0 6-90,0 4 0,0 2 0,0 14 0,0 0 0,0 24-90,0-8-450,0 10-359,2-7-451,0 3-538,2 3-631,0 6 2519,2 1 0,0 7 0,2 2 0</inkml:trace>
  <inkml:trace contextRef="#ctx0" brushRef="#br1" timeOffset="80273">16564 12461 21475,'6'0'2788,"-2"4"-2248,-2 1 89,-2 6 1,0-2 0,0 4-270,0-1-91,0-1 91,0 1-90,0-7-90,0-1 270,0-4-450,-4 0 0,-2-8 0,1-1 0,-4-6 0,8-1 0,-2 2 0,3 1 0,-4 6 0,-1 3 0,-3 4 0,0 0 0,0 0 0,4-4 0,0-3 0,4-7 0,0-2 0,0 0 0,4 0 0,2 5 0,6 4 0,4 7 0,3 11 0,3 13 0,0 13 0,1 15 0,-3 7 0,-11-11 0,-3 2 0,-4-11 0,-3 0-189,-2 12 0,-5 0-1655,-15 1 0,-6-3 449,4-12 1,-2-1 1394,-12 10 0,-3-3 0,6-14 0,-1-4 0,-2 0 0,0 0 0</inkml:trace>
  <inkml:trace contextRef="#ctx0" brushRef="#br1" timeOffset="83813">17737 11158 22194,'4'-30'2609,"0"3"-2159,-1 7-91,-1 4-89,-2 5-90,0 4-180,0 2 180,0 3 90,0 15 90,0 10-1,0 22 1,0 16-477,-1-22 0,2 1 207,-1 7 0,1 1-630,0 6 0,-1 1 585,1 6 0,0 0-660,-1 2 0,0-1 615,0 2 0,0-1 0,0-4 0,0-2 0,0-3 0,0-2 0,0-8 0,0-1 0,0-7 0,0-1-90,0 32-90,1-28 110,0 0-2089,1-30 1594,-2-9-1774,0-13 2339,0-17 0,0-15 0,0-10 0</inkml:trace>
  <inkml:trace contextRef="#ctx0" brushRef="#br1" timeOffset="84195">17701 11244 23184,'-12'-34'1619,"1"2"-1349,5 7-90,2 5 89,4 6 1,2 7-90,8 9 180,8 14-90,15 14-45,-1 8 0,2 5-721,-6-6 0,1 2 556,-3-2 0,1 3 0,-2-1 30,4 10 0,-1 2-315,-3-4 0,1 3 0,0 0 255,-2-5 0,1 0 0,-2 0-30,0-1 0,0 0 0,-2-3 90,6 5 0,-4-7-34,0-2 124,-5-13-180,-4-14 0,-4-21 0,0-25 0,-3-28 211,-4 23 1,-1-6-212,1-5 0,-2-6 0,1 3-747,0-11 1,1-1 746,-1 9 0,1-4 0,-1 5 0,0 1 0,-1 3-370,2 6 0,0 2 370,-2 8 0,0 2-270,1-22-540,0 17-359,-2 12-270,0 11-216,2 10 1655,0 11 0,2 10 0,0 9 0</inkml:trace>
  <inkml:trace contextRef="#ctx0" brushRef="#br1" timeOffset="84634">19000 11647 22464,'5'-12'3778,"-2"1"-3238,-8-3-1,-4 1-179,-5 1-180,-4 1-90,-2 6 90,-14 19-90,5 15-90,10-3 0,1 6-1651,-2 25 0,4 5 1651,4-14 0,1 2 0,4-3 0,1 7 0,1 0 0,2-7-1179,2-1 0,2-2 1179,1 24 0,5-8-90,7-21-90,4-12-90,13-23 90,4-47 180,-2-13 884,-17 9 1,-5-3-885,-3 6 0,-2-1 0,-6-9 0,9 11 0,37 34 0,4 7 0,-18-23 0,17 52 0,1 0 0</inkml:trace>
  <inkml:trace contextRef="#ctx0" brushRef="#br1" timeOffset="85489">19264 11628 22914,'0'-41'2159,"0"5"-1979,2 9-1,-2 7-89,2 6 0,0 7 90,4 9-90,3 12 90,4 15 0,4 14 0,1 12-90,1 8-45,-8-18 0,-1 2-45,-2-6 0,-2-1 45,0 0 0,0-3 135,-3 10 89,-3-33-179,0-6 0,0-14-90,-3-11-90,2-15 135,-1-7 0,0-4-45,4 7 0,2-2-212,-1-6 1,2-6 0,1 5 211,1 3 0,1 2 0,5-20 0,1 4-96,6 4 186,4 15-90,-2 36 90,0 28 0,-4 6 0,-2 5-90,-3-7 0,-1 2-131,2 12 0,-1 0 221,3 14 520,-6-7-610,-2-11 190,-2-4-190,-3-19 0,-2-12 0,3-24 90,2-18-90,6-12 0,5-7 0,1-4 0,2 5 0,-1 6 282,4 2-282,-5 25 90,4 8-90,-2 30 0,0 14 0,5 12 0,-8-4 0,1 1 45,-5-9 0,1 1-214,4 8 1,-1-1 168,8 10 0,1-12 0,0-10-90,5-13 0,1-12-90,5-11 0,1-13 0,3-9-90,0-13-224,-1-9 359,-20 23 0,-1-3 0,5-18 0,-2-4-1528,-5-5 0,-2-1 1663,0 1 0,-3 0 0,-5 5 0,-4 4-713,-8-11 713,-3 11 90,-7 12-90,-1 10 731,-11 11-191,-8 49-360,-4 9 972,19 2 0,2 5-1062,4-4 0,2 1-1,1 2 1,2 0-45,3 2 0,1-1 45,0 0 0,3-1-45,3-1 0,5 1 222,6 12 1,5-2-223,-1-16 0,4-2-45,6 9 0,3-5 0,-3-19 0,3-5-270,25-4 0,4-7-90,-22-5 1,0-2-136,21-6 0,-3-7-1034,-3-23-719,-4-10 2248,-27 20 0,-2-2 0,13-25 0,-5-1 0</inkml:trace>
  <inkml:trace contextRef="#ctx0" brushRef="#br1" timeOffset="86227">20884 10267 21115,'-12'-11'2698,"5"-1"-2428,2 1-90,5 2 0,2-2 0,9 2 0,14 4 90,19 9 179,8 18 1,4 10-967,-8 1 1,-1 5 606,-2 2 0,2 5 0,-5 2-867,-9-1 0,-4 2 0,-1 3 807,0 4 0,-2 3 0,-1 1-8,-8-12 1,-1 0-1,-2 1 1,0 1 22,-1 0 0,-2 2 0,0-1 0,-1 1 0,-2 0 0,0 0 0,-2 0 0,0 0 15,-1 14 0,0 0 0,-3 3 74,-2-7 1,-1 4 0,-1 0 0,-2-3-405,-2-5 0,-2-2 0,0 0 0,-1-1 292,2-1 1,-1 0-1,-1-1 1,-1-3-113,-3 2 1,-2-4 0,0-5 89,2-7 0,0-5 0,-10 19 729,7-14-909,4-11-360,6-12 1583,2-6-2572,4-16-540,4-13-449,4-26 2727,-1 13 0,2-3 0,3-10 0,2-2 1,2-6-1,-1 0 0</inkml:trace>
  <inkml:trace contextRef="#ctx0" brushRef="#br1" timeOffset="86481">22350 10665 23903,'-12'-14'1979,"0"3"-1799,5 6 0,-2 3 0,8 2-180,-6 0 90,6 0-180,-2 0-2339,4-12 1,0 5 2428,1-10 0,-8 12 0,-1 1 0</inkml:trace>
  <inkml:trace contextRef="#ctx0" brushRef="#br1" timeOffset="86706">22289 11262 24263,'27'16'2159,"3"4"-1350,8 7 1,11 11-1264,-21-13 1,1 2 453,2 4 0,0 4 0,-1 4 0,-1 7 0,-6 4 0,-1 5 0,-4 0 0,-4-8 0,-3-1 0,-1 2-766,1 16 1,-2 4 0,-5-2 465,-5-15 0,-4-1 0,-5 2-712,-5 4 0,-6 3 0,-3 0 1,0-4 1011,-3 5 0,-3-4 0,-3 2 0,6-12 0,-3 1 0,-2 1 0,0-1 0,1-4 0,-4-4 0,1 0 0,-1 0 0,1 0 0</inkml:trace>
  <inkml:trace contextRef="#ctx0" brushRef="#br1" timeOffset="92891">6587 15713 23094,'-5'0'1799,"-2"0"-1260,6 0 1081,-3 0-1441,-1 0-89,0-5 90,-7-2 0,0-4 180,-10-15-270,2 8 90,-7-10-90,1 13 0,-5 6 0,-9 5-90,-9 14 0,-8 9-315,24-3 1,1 2 314,-1 3 0,1 3 0,-9 13 0,4 3 0,12-11 0,2 1 0,-1 8 0,6 0 0,16 7 0,19-5 0,15-3 0,17-10-172,-18-15 1,3-2 171,4-2 0,1-2-266,6 1 1,0-1 265,0 0 0,2 2 0,16 9 0,0 4 0,-17-4 0,-2 3 0,10 10 0,-5 4 0,-20-4 0,-5 2 0,-5 2 0,-3 2 0,-5 2 0,-4 1 0,-6 0 0,-4 1 0,-5 1 0,-4 0 0,-6-2 0,-3-1 0,-6-1 0,-3-2 0,-3-2 0,-3-2 0,-2-4 0,-2-2 0,0-4 0,-1-3 0,2-3 0,0-4 0,1-4 0,1-2 0,-28 1 0,6-10 319,0-9-319,21 0 0,-1-7 0,25 7 0,6 1 0,1 1 335,6 4-785,-3 0 121,4 5-6597,0 0 6995,4 2 1,2 0 0,4 0-1</inkml:trace>
  <inkml:trace contextRef="#ctx0" brushRef="#br1" timeOffset="93674">3939 9611 23544,'-60'0'1978,"9"0"-1798,13 0 0,15 0 0,21-8 0,27-8-45,5 2 0,9-2-1108,6 2 0,10-2 0,5-1 0,-3 2 995,-6 1 1,0 0-1,1 0 1,4 0-8,-5 2 0,3-1 0,2 0 0,1 0 0,-1 1 0,-2 1-222,1-1 0,-2 1 0,-1 1 0,1 0 0,-1 0 207,2 1 0,-1-1 0,1 1 0,-1 0 0,0 1 0,10-2 0,-1 1 0,-1 0 0,0 1 0,-6 0 0,1 1 0,-2-1 0,-2 2-181,9-2 0,-2 2 1,0-1 120,1 0 0,-1 0 0,-4 2-120,-2-1 0,-3 1-180,1 1 1,-8 0-631,-23 2-449,-32 10-990,-31 6 2429,8-1 0,-5 1 0,-11 6 0,-4 2 0,-5 3 0,-1-1 0</inkml:trace>
  <inkml:trace contextRef="#ctx0" brushRef="#br1" timeOffset="93907">3882 10593 25073,'-40'23'389,"1"0"1,7-3 0,7-4-300,14-4 180,49-23-90,5-4 0,8-3-1466,-5 1 0,5-2 1,2-1 1329,-6 3 1,2-1 0,2-1 0,0 0-23,6-2 1,2 0 0,0-1-1,1 0-335,-11 4 1,1-1-1,1 1 1,-1 0-1,1 0 313,11-4 0,-1 1 0,2-1 0,1 0-36,-4 3 0,2-1 0,0 0 0,-1 0 0,-3 2-77,-5 2 1,-4 1 0,0 1-1,3-1-404,11-3 0,3 0 0,-2 1 0,-10 2-794,-6 4 0,-5 0 6,1 0 1,-8-1 1304,-16-1 0,-31-6 0,-9-1 0</inkml:trace>
  <inkml:trace contextRef="#ctx0" brushRef="#br1" timeOffset="94123">5588 8969 24353,'0'-34'315,"0"-1"0,0-26-225,0 18-90,3 16 90,4 24 90,8 24-46,8 24 1,0 12-135,-2-4 0,0 4-695,1 0 0,1 5 0,-1 0 695,-4-5 0,-3 1 0,1-1-30,1 4 0,0 1 0,0 0-180,-1 1 0,-1 0 1,1-1-151,-1-3 0,1-1 0,-1 0-450,0-5 1,-1-1 0,0-1 809,-1-6 0,0-2 0,0-2 0,3 12 0,-1-2 0,-3-8 0,1 1 0</inkml:trace>
  <inkml:trace contextRef="#ctx0" brushRef="#br1" timeOffset="94507">5701 9268 25432,'-23'-43'390,"-1"1"0,2 4 0,2 1-345,3 6 0,3 1-45,-8-15 0,11 12 0,15 10 0,22 7 0,28 7 0,-12 6 0,4 2-712,13-1 1,4 2 711,-15 0 0,2 0 0,1 0-469,3 0 0,2-1 1,-1 2 468,1 0 0,-1 0 0,0 1 0,-3 0 0,-1 2 0,-2 1 0,16 3 0,-3 4 0,-10 2 0,-5 8 101,-5 16 1,-12 10-12,-22-3 0,-11 5 0,-2 0-30,1 2 0,-4-1 0,-5 2-15,-4-8 0,-5 2 0,-4-1 0,-3 2 26,-6 1 1,-5 1 0,-4 1 0,2-3 0,3-3-572,-4 6 0,2-5 0,-3 3 500,7-8 0,-3 3 0,-2 0 0,2-2 0,5-6 0,-16 13 0,5-8 232,9-7 0,3-3-997,2-2 1,5-4 663,0-1-2148,29-18 2316,11-16 1,11-7-1,5-11 1</inkml:trace>
  <inkml:trace contextRef="#ctx0" brushRef="#br1" timeOffset="96558">7447 15703 20395,'-6'-2'3149,"-3"-2"-2790,8-1-89,-3-2 90,4-4 90,0 0-90,0-5 89,0 0-89,0-2 90,0 2-90,-5 0-181,-2 3-89,-9 3 270,-17 14 0,5 18 0,-1 9-270,-1 1 0,1 5-425,5-1 1,0 5-1,3 4 335,5 1 0,2 4 0,2 2 0,2-3 0,-1 5 0,3-3 0,3 5 0,4-4 0,2 4 0,3 3 0,1-3 0,3-6-523,5 1 1,2-5 0,5 1 462,6 10 0,5 1 0,4-9-300,9-6 0,5-9-180,3-5 1,2-6-136,1-8 1,0-5-376,-1-4 1,-1-6 14,-3-5 1,-1-6-225,-5-2 0,-2-5 1259,-4-4 0,-2-4 0,-4-4 0,-3-3 0,-2-3 0,0 1 0</inkml:trace>
  <inkml:trace contextRef="#ctx0" brushRef="#br1" timeOffset="96908">8170 15785 21565,'-28'-25'3688,"-6"6"-3149,-7 12 1,-8 16 0,-4 20-679,26-7 0,1 4 229,-1 5 0,1 4-45,2 3 0,3 3-832,2 3 0,3 1 787,4-2 0,2 3-278,7 9 1,4 0 97,2-19 0,5-1 0,1 6 0,8-8-899,40-15 629,-10-21 315,-13-9 0,-1-6 45,-8-4 0,-3-4 45,1-4 0,-3-3 97,-2-3 0,-1-1 128,-3-3 0,-2-1 45,-5 0 0,-2 0 0,0 2 0,-2 0-1,-4 4 1,-2 0 45,-3-19-180,-3 9 0,-1 19 1737,6 15-1827,0 24 90,4 19-180,4 19 12,2 10-282,0-28 0,2 2-1169,6 14 0,1 0 269,-1-12 1,-1-2 1128,4 7 1,0-2 0,5 0 0,-4-9 0</inkml:trace>
  <inkml:trace contextRef="#ctx0" brushRef="#br1" timeOffset="97239">8410 15853 22734,'12'-35'2339,"-2"10"-1710,0 18-89,0 20 180,1 22-271,1 17-3661,0 12 3302,-6-28 0,0 0-90,0 1 0,0-1-304,0-1 1,-1-2 303,5 26 0,-4-12 0,-2-13 90,-6-23-180,-8-39 90,4-17 0,1 8 0,1-2 1523,4 5 1,2-2-1524,2-14 0,2 1 0,5-16 45,-3 28 0,4 6 997,10 13-952,6 28-90,7 20 0,-6 16 0,-1 7-422,-6-11 0,1 2-208,1 6 1,1 6-1,-1-3-1394,2 1 1,-2-2 2023,0-1 0,-1-3 0,-5-16 0,-1-5 0,3-2 0</inkml:trace>
  <inkml:trace contextRef="#ctx0" brushRef="#br1" timeOffset="97530">9571 14568 15712,'-2'-45'764,"1"-1"1,-1 0-1,-2-17 1,-1 4-79,-2 10 1,-4 5-327,-15-17 1694,-7 40-1784,5 51 0,3 24-496,11-7 0,3 8 0,1 4 1,1-1 225,-3 2 0,1 0 0,1 3 0,2 5 89,3-11 1,1 4 0,1 3 0,0 2 0,1 0 0,1-1 0,0-2-90,1 3 0,1-2 0,1 0 0,0 0 0,0-1 0,0 1-154,0 0 1,-1 1 0,1-1 0,0 0 0,0-1 0,1-1 153,1 7 0,0-1 0,1-1 0,0-3 0,-1-4-219,2 10 1,1-6 0,-2-1 218,0-6 0,0-1 0,0-2-270,0-5 0,-1-1 1,1-2-541,0 11 1,0-3-316,1-9 1,-2-3 1331,-3 23 1,-7-35-1,-9-13 1</inkml:trace>
  <inkml:trace contextRef="#ctx0" brushRef="#br1" timeOffset="97690">8946 16210 24803,'-15'-57'1889,"5"3"-1799,15 4-90,16 5 90,18 4-495,-13 21 1,4 2 44,5 0 0,2 2-1814,4-1 1,1 2 914,4 1 0,0 1 1259,0 1 0,0 2 0,-1 1 0,-1 1 0,-1 2 0,-1-1 0</inkml:trace>
  <inkml:trace contextRef="#ctx0" brushRef="#br1" timeOffset="98723">10765 14731 25163,'-30'-28'2518,"-4"6"-2248,-7 10 90,-6 18-90,-9 25-1091,24 0 1,2 6 820,-4 12 0,3 6 0,9-10 0,1 3 0,2 2-434,1 6 0,2 1 0,1 2 434,3 4 0,1 2 0,4 0-605,2-14 1,2 1 0,2 0 0,1-1 604,3 1 0,0-1 0,3 0 0,1 0 0,1-1 0,2 1 0,1-2 0,2 0-376,7 13 0,2-2 0,2-1-14,2-3 0,2-1 1,1-3-151,0-4 0,1-2 1,3-2-676,0-6 1,4-1 0,0-1 0,-1-3 1214,-1-3 0,-1-3 0,2-1 0,8 3 0,2-1 0,-3-7 0,-2-9 0,0 0 0</inkml:trace>
  <inkml:trace contextRef="#ctx0" brushRef="#br1" timeOffset="99158">11151 15165 23993,'-7'-33'1304,"0"0"1,-8-26-1125,1 7-90,2 14 0,5 11 0,0 11-1,6 15-89,-2 15 0,6 16 0,4 13 0,3 7 0,4 4-89,0-3-91,5-6-180,-1-7 90,2-10 90,-1-8 90,1-11 0,-4-13 90,1-10 270,0-33 0,-6 5 180,-1-17-1,-6 16 1,-4 9 90,0-6-450,0 20 0,0 1 0,0 15-90,2 26 0,2-1 0,2 24 0,2-7 0,0 3-90,1 0-1619,0 14 90,-2-17-630,-1 9 2249,-4-12 0,-7-6 0,-2 6 0</inkml:trace>
  <inkml:trace contextRef="#ctx0" brushRef="#br1" timeOffset="100091">13047 14939 24083,'-3'-9'1709,"2"2"-1169,-8 3 90,2 2 89,-7 18-269,-4 16-270,5-1 0,0 5-827,-4 11 1,-1 4 646,4-10 0,-1 2 0,-1 2-592,-1 5 1,-1 3 0,0 0 591,0 4 0,-2 2 0,1 0 0,-1 2 0,-1 2 0,1-1 0,1 0 0,0 1 0,0 0 0,0-2 0,0-1 0,1 0 0,1-4 0,1 0 0,-1 0-389,-2 8 0,-1 1 0,2-5 389,0 2 0,0-3-644,4-10 1,0 1-1,2-9-975,-3 5 516,0-9-1506,4-43 3014,-1-19 1,2-23 0,0-11 0</inkml:trace>
  <inkml:trace contextRef="#ctx0" brushRef="#br1" timeOffset="100439">12097 15238 24533,'-26'-14'1439,"-1"5"-1349,-3 4 90,-8 16-180,13-3 0,2 12 0,21-2-180,21 10 90,0-9 0,14 0 0,-8-15 90,-1-4-90,-3-6 180,-7-20-90,-6 2 0,-11-15 90,-6 14-90,-9 4 0,-1 6 0,-1 8 0,0 3-90,1 10-359,1 3-451,4 7-539,5 5-900,4 1 2339,8 3 0,7 4 0,5 1 0</inkml:trace>
  <inkml:trace contextRef="#ctx0" brushRef="#br1" timeOffset="100851">13510 16079 23723,'-16'0'2789,"-2"0"-2429,-7 0 89,-1 4-179,-1 3-90,1 6-90,5 2-90,5 0 90,8-1-90,4-1-270,17 1 180,1-7 0,12-1 90,-2-10 0,-1-1 0,-3-6 0,-5-2 0,-7-3 90,-4-2-90,-4-1 90,0 1-90,-6-2 0,-1 6-180,-3-3-269,0 11-181,6-2 630,0 4 0,6-4 0,0-1 0</inkml:trace>
  <inkml:trace contextRef="#ctx0" brushRef="#br1" timeOffset="102391">14895 15034 16887,'0'-16'5217,"0"0"-4587,0 5-180,0 2 0,-4 4-1,0 1 451,-6 2-540,5-3-91,-6 1 91,1-5-180,-3 2 450,-10-10-271,-2-2-179,-3-2 0,-3-3-90,0 3 180,-21-10-180,8 9 0,14 7 0,0 2 0,-13-1-90,-2 1 90,1 8-1696,10 2 0,-1 2 1696,-19 1-205,19 2 1,-1 2 114,-14 5 0,3 7 0,2 4 0,3 5 0,3 5 0,1 8 0,14-6 0,0 3 0,-11 21 0,15-8 0,-1 14 0,1 1 0,4-11 0,3-13 0,1-1 0,-6 24 0,-2 9 0,11-18 0,18-22 0,1-9 0,21 14 3279,-8-18-3279,14 6 0,-7-10 342,7-3-342,5-4 0,-6-3 0,0 0 0,23 1 0,-9-2 0,2-1 0,-9 1 0,-2-2 0,0 0 0,-1-2-139,-2 1 0,-2 0 139,12 0 0,17 0 0,-31 0 0,0 0 0,29 0 0,-9 0 0,-23 0 0,-5 0 0,-5 0 0,-5 0 278,-2 0-278,-4 0 0,-2 8 0,0-2 0,-4 9 0,4-1 0,2 14 0,-1-3 0,3 10 0,-6-7 0,0 1 0,-2 0 0,-2 19 0,0-10 0,-2 26 0,0-26 0,0 10 0,0-17 0,0 1 0,-5 0 0,-8 9 0,0-9 0,-6 8 0,4-13 0,-1-2 0,-2 0 0,1-5 0,-3 0 0,2-2 0,-4 0 0,-5-2 0,-19 4 0,5-11 0,-16 5 0,16-13 0,-1 3 0,1-4 0,0 0 0,-10 0 0,6-4 0,4 1 0,14-2 0,15 3 0,2 0 0,5 0 0,2-5 0,3-2 0,0-11 0,0 3 0,0-9 0,0 5 0,0 1 0,1-1 0,2 3 0,1 2 0,1 1 0,2-1 0,-1 6 0,2-3 0,-2 6 0,9-2 0,4 4 0,3 1 0,8 10 0,0 8 0,-1-1 0,-1 4 0,-10-8 0,-4-4 0,0-1 0,-1 0-450,-7 1-540,0 0-89,-6-1-23,0-4 0,0-8 0,0-2 1</inkml:trace>
  <inkml:trace contextRef="#ctx0" brushRef="#br1" timeOffset="103815">15825 14559 21924,'-5'-32'3059,"-4"5"-2789,4 5-1,-1 8-89,-3 1-90,8 8 0,-5 1 0,6 4-90,6 8 0,2 2 0,10 10 0,5 2 0,3 4 0,5 1 0,10 6 0,-9-11 0,5-2 90,-17-14-90,-4-6 90,-5 0 180,-6-16 0,-3 2 90,-2-17-91,0 8 91,-3 1 90,-2-1-360,-3 9 0,4 3-90,0 7-90,4 12 90,4 4 0,2 13-90,6 6-450,1 8-359,1 8-450,-4 7-810,2 8 1886,-2 4 1,-5-32-1,1 1 1,-2 1-1,1-1 1</inkml:trace>
  <inkml:trace contextRef="#ctx0" brushRef="#br1" timeOffset="104390">16929 15762 22644,'7'13'1979,"-3"3"-1619,-3 5 179,-1 4-89,0 0 0,0 0-90,0-2-180,0-7-1,0-7 1,0-5 360,0-4-360,-3 0-90,2-4-90,-6-5 90,6-7 0,-3-7 0,4-2 0,0 2-90,0 3 0,0 6 0,0 5 0,0 4 90,0 7-90,2 7 0,0 8 0,1 3 0,-2 3 0,-1-3 0,0-2 0,-3-2 0,-2-8 0,-5 2 0,2-9 0,1-1 0,4-9 0,6-10 0,6-6 0,5-4 0,8-3 0,3 4 0,20 8 0,-9 23 0,11 16 0,-13 27-277,-5 12 277,-15-23 0,-3 1-1650,-4 3 0,-2 1 1425,0 4 0,-3 0-585,-4 1 1,-5 1-1165,-2-2 0,-4 2 0,-1-3 1974,-7 7 0,-3-1 0,2-7 0,-4 1 0,1-3 0,-9 1 0,0 0 0</inkml:trace>
  <inkml:trace contextRef="#ctx0" brushRef="#br1" timeOffset="105324">19289 14645 21475,'14'-27'3328,"-2"2"-1979,-2-4 90,-4 8-539,2 25-810,0 19-90,-2 7 0,-1 7 0,1 4 0,0 4-452,-1 8 0,0 3 452,0 4 0,-2 5-618,0-4 1,-2 4 0,1-3 617,0-15 0,0-2 0,0 2 0,-1 12 0,1 1 0,0-5 0,1-4 0,1-5-360,-2-4 0,1-2-809,4 23-360,-2-14-3059,1-5 4588,-4-22 0,0-2 0,-2-20 0</inkml:trace>
  <inkml:trace contextRef="#ctx0" brushRef="#br1" timeOffset="105807">19419 14586 25073,'-13'-36'1799,"1"2"-1530,2 9 91,3 5-180,4 6 90,3 7 180,22 39-2056,3 6 0,4 6 1606,4 5 0,4 2 0,-6-7 0,2 1 0,0-2-466,-3-7 0,-1-1 1,1-1 465,1 1 0,1 0 0,-1-1 0,1 0 0,0-1 0,0-1 0,14 15 0,-1-3 0,-3-3 0,-2-2 0,-4-5 0,-1-3 0,-7-5 0,-1-2 0,17 14 0,-13-11 0,-9-7 0,-8-10 2700,-4-4-2700,-6-14 2089,-4-6-2089,-4-17 0,0-6 0,0-4 0,1 4 0,1-3-1696,0-19 0,1-1 1696,1 6 0,0 1 0,-2-4 0,0-3-757,0 4 1,0-4 0,0 3 756,-2-8 0,-1 1-228,2 11 0,-1-1 0,1 4 228,1 5 0,0 4-100,-2 6 0,1 1 100,2-23 1831,-3 14-1831,4 9-450,0 14 1928,0 7-7594,0 8 6479,0 21 0,-4 3 0,0 17 1</inkml:trace>
  <inkml:trace contextRef="#ctx0" brushRef="#br1" timeOffset="106292">21193 14717 23364,'-12'-22'2158,"-2"-1"-1528,-5 1 0,-1 1-181,0 3-179,1 4 0,-8 15-180,7 13-45,-2 20 0,2 7-45,6-5 0,2 2-260,-6 18 1,1 5 259,9-16 0,2 1 0,2-2-383,-2 6 1,1-1 382,3 13 0,2-4-90,8 5-90,5-11 0,7-14-359,13-10 359,-2-21-180,29-33 360,-23-11 108,-12 6 0,-1-3-63,-9 3 0,-2-1 45,-1-3 0,-1 0 90,-2-1 0,0-1 180,-2-10 0,-2 1-180,1-12-90,-2-6-1,-4 41-89,0 12 874,2 15-874,5 40 0,4 5-394,-2-11 1,0 1-236,10 23-451,3-3-359,0-7-270,5-7-360,-1-9-269,1-9 2338,-5-13 0,-4-5 0,-4-9 0</inkml:trace>
  <inkml:trace contextRef="#ctx0" brushRef="#br1" timeOffset="107109">21502 14980 21295,'0'-35'1574,"0"-1"0,0-27-1169,0 26 0,0 3-46,1-6 181,4 3 0,3 35-181,6 31 1,2 20-315,-4-3 0,-1 8 0,1 2 0,-1-6-600,1-4 0,0-3 1,0 2 584,1 24 0,0 3 0,-5-21-30,-6-31 389,-2-10-389,0-10 0,2-38-90,2-7 135,0 4 0,0-2-45,2 2 0,0-1-426,2-4 1,1-1 469,-1 3 1,2-1-45,3-7 0,2 3 0,7-14 90,3 5 1245,-3 51-1245,-1 23 0,3 23 0,1 18-90,-11-10 0,-1 4 45,-1-2 0,-2-1-1007,-1-1 1,-2-2 961,1 18 0,-8-39 0,3-16 771,2-15-771,5-22 0,0-7 0,1-4 0,-2 5 0,2-1-1345,10-26 1,1 1 1344,-9 25 0,1 3 45,4-6 0,3 7 1466,18 13-1511,-5 24 0,7 23 0,-9 13-236,-1 9 236,-1 0 0,2-2 0,-1-5 0,3-11 0,5-7 0,-7-19 0,4-5 0,6-6 0,2-5 0,0-2 0,1-3 1315,2-7 1,-4-3-1316,-10 2 0,-3-4 0,14-19 0,-3-5 0,-12 11 0,-1-3-671,-4 5 1,-1-3-1,-2 1 671,-3-4 0,-4-2-58,0-14 1,-5-1 57,-8 9 0,-4 0 0,-1 3 0,-5 4 0,-27-8 0,-7 40 0,-6 23 0,-8 16 0,29-4 0,1 5 0,-1 4 0,3 2 0,2 5 0,3 1 0,4 2 0,3 2 0,4 0 0,3 0 0,5 0 0,3-2 0,4-1 0,3-3 0,3-3 0,6-2 0,16 5 0,6-4 0,-8-10 0,4-3 0,12 4 0,3-5 0,-12-12 0,-1-3 0,-1 0 0,-1-1 0,-1-5 0,-1-1-254,7-1 0,-3-3-646,14-7-179,4-6-180,-32 2-450,-7-2-144,-9-3 1853,-5-4 0,-3-3 0,0-2 0</inkml:trace>
  <inkml:trace contextRef="#ctx0" brushRef="#br1" timeOffset="107532">23930 13514 23454,'-14'-29'2068,"1"0"-1888,7 4 270,22-2 0,40 26-315,-23 1 0,1 15-261,-18 9 1,0 13 0,-1 13 0,1 9 0,-1 9 0,-1 6 0,1 4 0,-1 3 0,0 1 0,-1-1 0,0-3 0,-1-4 0,1-8 0,-2-7 0,0-11 0,9 19 0,-2-15 0,-1-1 0,0 16 0,-6-2 0,0 0 0,-1 1 0,1-1 0,0 0 0,-1 0-1,1 1 1,0-1 0,0 0 0,-1 0 0,1 0 0,0 1 0,-1-1 0,1 0 0</inkml:trace>
  <inkml:trace contextRef="#ctx0" brushRef="#br1" timeOffset="107730">25140 13822 19840,'0'-32'1439,"-3"3"1108,2 6-2547,-3 7 1269,4 3-1269,0 4-2678,7 4-200,-3 1 3564,5 10 0,-6 3 1,-2 7-1</inkml:trace>
  <inkml:trace contextRef="#ctx0" brushRef="#br1" timeOffset="107965">25424 14663 27411,'51'24'1170,"0"10"-1170,-24-10 0,-1 4-1194,1 4 1,-2 4 1193,1 5 0,-2 2 0,-1 3 0,-2 1 0,-1 2 0,-3 2-192,-3 0 0,-3 2 192,-4 0 0,-4 0 0,-5 1 0,-6-1-630,-5-1 1,-5 0-1117,-5-2 1,-6-1 1745,-6 0 0,-5-3 0,9-14 0,-2-2 0,-1 1 0,-3-1 0,0 0 0,0 0 0</inkml:trace>
  <inkml:trace contextRef="#ctx0" brushRef="#br0" timeOffset="111959">18156 13555 20485,'16'-13'3328,"-2"-1"-2878,0 2 90,-5 1-90,-3 4-91,-4 1 1,-2 1-360,0 3 90,0 0 0,-28 36-45,-5-7 0,-5 1-45,3 2 0,-1 0-231,-13 3 0,0-5 231,-11-3 0,4-4 0,6-8 0,-5-6 90,22-3-180,-2-6 1,24-6 89,10-21-90,23-19 90,-2 13 0,5-3-351,10-4 1,2 0 350,-2 6 0,0 2 0,2 0 0,-1 2 0,-8 9 0,-1 1 0,1 0 0,-1 1 0,0-1 0,1 1 0,25-18 0,-3 3 0,-3 5 0,-4 3 0,-1-2 0,-16 10 0,-1-4 0,-18 8 0,-4 0 0,-3-2 1162,-14-8-1162,1 6-90,-14-4 90,2 8 0,-19 1 0,3 7 0,-14 0 0,10 12 0,1 3 90,1 6-90,4 7 90,3 10-90,5 6 90,4 12-385,5 2 295,8 4 90,6 0-90,10 1 0,8-3 90,12-2 0,5-20 0,4-1-90,-4-8 0,2-2-858,13 4 1,2-3 857,-10-8 0,1-4 0,9 0 0,1-2 0,-9 0 0,0-1 0,29 0 0,-25-1-90,-27-4 0,-4 0 62,-7 0-2671,-2 0 3163,0-4 1,0-5 0,0-5 0</inkml:trace>
  <inkml:trace contextRef="#ctx0" brushRef="#br0" timeOffset="112831">18903 12949 18416,'0'-7'4678,"0"1"-4228,0 1-1,0 2-89,-6 1 180,1 2-180,-5 0-1,2 0 1,-3 4 0,-9 8 0,-15 8 0,-17 14-181,16-12 1,-1 1-495,-7 5 1,-4 3 426,10-6 0,-4 2 1,-2 2-1,1 0-45,-5 5 1,-1 0 0,-1 1-1,0 0-841,0 0 1,-1 1 0,1-1-1,0 1 796,1 1 1,0-1 0,2 1-1,3-3-22,0 1 0,4-3 0,0 1-190,0-1 1,2 0-1,-2 2 190,-8 5 0,-1 1 0,4-3 0,-4 3 0,2-2-45,-5 5 0,2-2-45,20-17 0,5-4-269,-4 5-91,4-6 187,19-15-906,8-4 2903,4-4-3533,4-1 2032,5-10 0,-1-4 0,0-6 0</inkml:trace>
  <inkml:trace contextRef="#ctx0" brushRef="#br0" timeOffset="113259">17482 13076 22554,'0'-21'1799,"0"3"-1529,0 4-90,0 5-90,0 5 0,0 2 180,0 2-1,5 10 271,29 31-270,10 4-790,-5-7 1,4-1 609,2-4 0,3-2-607,-11-8 0,1 1 1,1-1 576,4 1 0,0-1 0,2 0-30,1 1 0,1-1 0,0 1 0,1-1 0,0 1 0,0-2 0,-1 0 0,-1-1 0,0 0-30,-2-1 0,0 0 0,-2-1 0,15 7 0,-2-2 0,-6-3 0,-3-1-7,-7-3 0,-2-1 7,0 1 0,-3-3 0,8 2 0,-4-2-180,-24-14 784,-7 0-3213,-4 0 1711,-3 0 898,-7-4 0,-4-3 0,-7-5 0</inkml:trace>
  <inkml:trace contextRef="#ctx0" brushRef="#br0" timeOffset="123008">22777 2574 17607,'-33'0'5037,"3"0"-4497,-1 0-90,7 0-1,1 0 1,7 0-90,8 0-180,2 0 0,6 0 89,22-4 1,7-5 0,33-9-135,-26 5 0,3-1-513,8-4 0,2-1 468,4-1 0,5-3-23,-13 5 1,3-1-1,1-1 1,-1 1-38,3-1 0,-1 0 0,2-1-459,-1 1 1,3-1-1,0-1 1,-3 3 458,1-1 0,-4 1 0,1 1 0,0-1 0,0 0 0,-1 0-422,-2 1 1,0-1 0,-1 0 391,-2 0 0,-1 1 0,0-2-415,19-8 0,-2-2 415,-3-1 0,-2-1 80,-3 0 1,1-2-51,-9 1 0,1-3 0,-3 0 15,4-4 0,-2-1-45,-7 6 0,1-2 0,-5 1 45,-3-1 0,-3 1-45,-1 0 0,-2 0 0,-3 1 0,-1 0 523,-2 2 0,-1 0-523,-3 0 0,-2 1 0,7-32 0,-9-1 0,-4-1 0,-7 31 0,-3 0 0,-1-1 0,-3 0 0,-3-3 0,-2 1 0,-4-1 0,-3 1 45,-1-1 0,-3 1 310,-3 1 1,-2 1-356,-3 2 0,-3 1 0,-4 0 0,-3 2 0,-5 2 0,-4 2-179,-4-1 0,-3 4 179,16 9 0,-2 1 0,0 2 0,-2 0 0,-1 1 0,-1 2 0,-2 1 0,0 3 0,-1 0-635,-2 0 0,1 2 0,-1 2 635,-2 3 0,0 3 0,0 0 0,-2 1 0,-1 2 0,1 2-284,-2 4 1,0 3 0,-1 1 283,-1 3 0,-1 1 0,1 3 0,16-5 0,0 0 0,-1 3 0,-1 2 0,-2 5 0,-3 4 0,0 2 0,1 0 0,3-1-246,0 1 0,3-1 0,1 0 0,-1 4 246,1-1 0,-3 3 0,1 2 0,2-1 0,4-1 0,5-1 0,4-2 0,1 1 0,0 0 0,-8 13 0,2 1 0,0 3-72,5-2 1,1 4-1,2 0 1,2-3 71,0 2 0,3-3 0,1 2 197,3-6 1,1 2 0,2 0 0,4-4-198,0 15 0,8-5 232,3-4 0,5-1-232,5-4 0,5-1 593,5-5 0,6-2-549,6-2 1,5-4-45,5-1 0,8-5 0,5-5 0,8-3 0,-1-3 0,-11-4 0,-1-2 0,3-1 104,0-2 1,2-1 0,1-1 0,-3-1-105,0-3 0,-2-1 0,0-1 0,-1-2 0,-1 0 0,0-1 0,17-1 0,-2-1 0,-6-1 0,-1-2 562,6-2 0,-3-2-518,-9 0 1,-4-1 0,-3 2 0,-4-1 819,12-11-774,-32 9 595,-2 1-595,-5 1 1857,-5 4-1857,-2 0-90,-4 5 0,0-2 90,0 3-90,0-1 0,0 0 0,0 2 0,0-4 0,0 3 0,0-3 0,0 4-4947,0-2 4947,-8 2 0,-4 0 0,-9 0 0</inkml:trace>
  <inkml:trace contextRef="#ctx0" brushRef="#br0" timeOffset="123348">23077 2452 18061,'-12'-18'90,"5"2"845,-2 2-3274,8 3 2533,-2 2 0,3 0 0,0 0 0</inkml:trace>
  <inkml:trace contextRef="#ctx0" brushRef="#br0" timeOffset="126102">24726 923 17157,'-8'0'5217,"3"0"-4767,2 0 0,3 0-450,1-4 0,7-1 0,7-6 0,11-1 0,10-3 0,13-3 0,10-3-224,-25 9 0,1-1 224,3 1 0,1-1 0,2 0 0,0-1 0,2 1 0,1-1 0,0 0 0,0 1 0,0-1 0,1 1-407,-1-1 1,1 1 406,2-1 0,-1 0 0,2 1 0,0-1 0,2 1 0,1-1 0,2 1 0,0-1 0,1 0 0,0 1 0,-1 0 0,3-1 0,-5 2 0,2-1 0,-2 1-485,7-1 1,0 0 484,-9 2 0,2 0 0,-3 1 0,1 1 0,-3 2 0,1-1 0,0 0-51,-2 1 0,3 1 51,15-4 0,3 0 0,-20 4 0,0 0 0,-1 1-141,1-1 1,-1 1-1,-1 0 141,15-2 0,-1 1 0,-3 3 1,-2-1-1,-15 0 0,1-1 197,11 2 0,-1-1-197,-15 1 0,-1 0 0,1 1 0,1 1 0,1 0 0,1 0 0,2 1 0,1 0 0,2 0 0,1 0 0,4 0 0,1 0-289,4 0 0,0 0 289,4-1 0,0 0-35,2 0 1,0 0 34,1-1 0,0 1 0,0-1 0,-1 0 0,1 2 0,0 0 0,0-2 0,0 0 0,0 1 0,0 1 0,0-1 0,-1 0 0,1 1 0,0 0 0,1 0 0,0 0 0,1 0 0,0 0 0,1 0 0,2 0 0,1 0 0,1 0 0,-20 0 0,0 0 0,0 0 0,3 0 0,1 0 0,-1 0-180,3 2 1,-1 0 0,1 0 209,2 0 0,0 1 0,0 0-30,1 0 0,0 1 0,0 0 0,0 0 0,-1-1 0,4 1-23,-2 0 1,4 0 0,0 0-1,-3-1 23,3 1 0,-3-1 0,2 1-238,-4-1 1,2 1 0,0 0-1,-4 0 238,-2-1 0,-3 0 0,0 0 0,-2 0 0,0 0 0,0 0-34,20 2 0,0 1 34,-5 0 0,0 0 0,-4 0 0,-1 1 0,-2 0 0,-2 0 0,-2-1 0,-1 1 0,-2 0 0,0 0 0,-3 0 0,-1 1-45,-2 0 0,-1 1 45,-2-1 0,-1 2 0,-4-1 0,1 2 185,12 4 1,0 0-186,-11-1 0,0 0 0,11 3 0,0 1 497,-12-5 1,1 1-498,16 6 0,1 1 0,-11-5 0,0 1 664,11 5 1,-1 1-665,-16-5 0,-2-1 0,-2-1 0,0 2 0,-2 0 0,-1-1 0,25 16 0,-6 2 0,-3-3 0,-5 2 45,-13-11 0,-1 0-45,11 12 899,9 13-809,-8 6-90,-8-9 265,-6-4 1,0 2-221,-2-7 0,-2 3-45,-4 10 0,-3 1 0,1-10 0,-3-5 0</inkml:trace>
  <inkml:trace contextRef="#ctx0" brushRef="#br0" timeOffset="126102">33866 2432 23614,'-16'44'-305,"-9"8"305,3-24 0,-1 1 0,-3 2 0,-1 1-326,-1 1 1,1 0 370,-2 1 0,1 0-45,-1 1 0,-1 0 0,1 0 0,-1 0 45,-1 0 0,-1 0-45,1 1 0,-1-2 0,0 0 0,-3 0 30,3-3 0,-2 1 0,1-1-30,-6 5 0,-1 0-320,5-5 0,-1 0 1,1-1 319,-2 2 0,-1-1 30,0-1 0,-2 1 0,1 0-30,-8 5 0,0 0-376,5-5 0,-2 2 0,2-3 376,-7 5 0,1-2 45,-3 0 0,0 0 0,-1-1 0,-2-1-45,1-1 0,-1-1 45,-1-2 0,0 0-350,0-1 0,0 0 305,1-2 0,-1 0 0,0-1 0,0-1 0,1-1 0,-3 1 0,4-4 0,-4 0 0,2 0 0,12-3 0,0 0 0,-1 0 30,-13 2 0,-2 1 0,3-1-30,-8 2 0,4-2 0,-3 1 0,0-2 45,0 0 0,0 0-45,1-1 0,0-1 0,1 0 0,0 0 0,3-3 0,0 0 0,2-1 0,0-2 45,3 0 0,1 0-45,2-1 0,0-1 0,2 1 0,-1 0 0,2-1 0,1 0 0,-2-1 0,1 1 0,1-1 0,-4 1 0,-11 0 0,-7 0 0,4-1 0,0 0 0,-1-1-158,16 0 0,-4 1 0,-1-1 1,6-1 202,-13-2 0,5-1-45,-4 2 0,0 0 0,-1-1 0,0-2 0,1 1 0,0 0 24,1 0 0,2 0-24,0 0 0,0 0-734,3 0 0,1 0 779,0 0 0,0 0-45,2 0 0,1 0 15,0 2 1,0 0-16,1-1 0,1-1 0,0 3 0,0-2 0,0 0 0,1-2 0,3 1 0,-4 0 326,-4 0 1,-5 0 0,-4 0-305,5 0 1,-3 0 0,0 0-1,1 0 0,6 0 1,2 0 0,0 0-1,-1 0-31,-5 0 1,-1 0-1,2 0 1,6 0 8,-1 1 0,1-2 0,2 1 0,-3 0 0,-1-2 30,-2 0 0,0-1 0,0 0-30,-1 0 0,1 1 0,0-1 30,4-1 0,0-1 0,4 1-30,-2-1 0,3 1 0,0-2 0,1 1 45,2-1 0,1 0-45,-1-1 0,1 1 0,0-1 0,0 0 1275,1-1 0,-3 0-1275,-17-2 0,-1-2 0,15 3 0,-1-1 0,-4-1 0,-6 0 0,5 1 0,4-1 0,2 1 11,-16-3 0,1 0 34,17 4 0,2 0-746,-1-1 1,1 0 700,0 1 0,1 0 0,1-2 0,0-1 498,3 3 0,-1-2-453,-7-5 0,1-3 0,7-1 0,1-2 0,1 0 0,3-2-45,-10-27 0,23 6 0,10-7 0,2-5 0,4 9 0,1-3 0,0 11 0,1-1 45,-4-16 0,-1 0-45,1 14 0,1 2-555,-3-2 1,0 0 554,0 1 0,-1-2 0,-1-16 0,1-2 39,2 16 0,2-1-39,-2-13 0,1 1 0,4 16 0,0 2 0,0-1 0,0 0 0,0 0 0,0 0 0,1 1 0,2 1 0,-1 2 0,0 1 731,2 3 0,0 0-731,4-26 0,2 5 0,2 3 0,3 5 0,3 0 0,0 1 0,3-1 0,1-1 0,-7 13 0,1-2-90,11-16 90,-10 17 0,-1 1-90,9-15 90,-1-2 0,2-4-150,1-1 150,1-2 0,-8 18 0,1-3 0,2-2 0,0 1 0,1-2 0,-1 2 492,1 2 1,-1 3-493,12-16-90,3 4 90,3 2 0,3 5-405,4 10 1,3 1 44,-19 13 0,0 1-315,19-10 1,0 2 674,-18 11 0,-3 2 0,13-8 0,7-5 0</inkml:trace>
  <inkml:trace contextRef="#ctx0" brushRef="#br0" timeOffset="127541">26569 3162 20845,'0'-7'2699,"0"0"-2250,-3 5 1,2-2-90,-3 1-90,4 1-90,0-2-90,0 3-1,0-1 1,0 10 90,2 6-90,2 15 180,4 10 90,3 13-90,1 9-1004,-6-25 0,0 0 779,0 3 0,0 0 0,0 2 0,0-1 0,0-1 0,1 2 0,6 23 0,0-1-45,-5-27 0,0 1 45,7 24 0,0-5-45,-5-27 0,-1 3 0,-7-28 928,-2-4-3627,7-14 181,0-2 2518,7-13 0,-3 4 0,-1 0 0</inkml:trace>
  <inkml:trace contextRef="#ctx0" brushRef="#br0" timeOffset="128875">26046 4329 20935,'-14'-18'2249,"-1"-3"-1889,-3 1-1,-2-3 91,-4-1-180,-7 0 0,-2 2-90,-3 4-90,-1 4 0,-1 7 0,1 3-1,-3 10-89,1 4 90,-3 12-90,-3 10 90,0 11-90,21-17 0,1 4 0,-8 21 0,1 4-622,9-9 1,1 1 651,3-4 0,1 3 0,2-1-30,3 8 0,4 0 0,2 3 0,2-1 0,3 2 0,2-1-245,2-1 1,2-1 289,4-2 0,3-2-45,1-2 0,4-3 0,1-3 0,3-3 0,2-2 0,3-3 0,-1-3 0,3-4 0,0-3 0,4-4 0,16-3 0,2-5 0,-9-8 0,1-5 0,14-2 0,0-6 0,-12-7 0,-2-4-367,1-4 0,-1-2 412,0-4 0,-2-3-45,-2-4 0,-1-3 0,-3-3 0,-3-3 0,-2-2 0,-3-1 90,-3-2 0,-4 0-90,-2 0 0,-3 0 0,-4 0 0,-4 0 45,0 2 0,-4 1-45,-6 0 0,-3 1 0,-2 2 0,-3 1 0,-6 2 0,-3 1-45,-1 3 0,-3 3-90,-2 2 0,-2 3-90,-1 2 0,-1 4-253,-1 2 0,-3 3-1141,-18 1 0,-2 5 1619,12 3 0,-1 3 0,-16 3 0,0 4 0,15 4 0,0-1 0</inkml:trace>
  <inkml:trace contextRef="#ctx0" brushRef="#br0" timeOffset="130667">27930 4157 16168,'0'-9'6116,"-4"2"-5306,0 0-181,-1 3-89,-4-3 0,8 2 0,-5-3-181,3 1-179,2-1-90,-3 0 0,4-1 90,-3-3-90,-2-1 0,-3-1 0,-2 1 0,2-1 0,-2-2-90,0 2 0,-1-1 0,-1 1 0,0 1 0,0-1 0,-2 3 0,-11 2 0,4 4 0,-10 3 0,10 2 0,1 0 0,2 0 0,1 0 0,-1 0 0,-2 0 0,-4 6 0,-5 2 0,0 5 0,-1 1 0,3-1 0,1 1 0,-7 9 0,8-2 0,-6 9 0,12-5 0,0 4 0,2 1 0,-1 6 0,0 0 90,-1 7-90,7-12 0,0 2 90,-5 17-90,9-17 0,2-1 0,0 11 0,6 0 90,0-2-90,4 20 0,2-14 0,5 17 0,3-19 0,2 0 0,4-2 0,3 0 0,1-4 0,2-3 0,1-2 0,1-5 0,19 6 0,-9-12 0,15 3 0,-10-19 0,1-1 0,3-6 0,4-4-90,2-5 90,-12-6 0,0-4 0,-9 2 0,-1-1 45,10-7 0,-1-4-45,-5-5 0,-3-3 0,-9 10 0,-1-2 0,5-10 0,-2-2-196,-10 9 1,-3 1 195,-1-4 0,0-1 0,-2-2 0,-2-1 45,-1 0 0,-2-1-45,0-1 0,-2 1 0,0 0 0,-2 0 45,-4 2 0,-1-1-45,0 2 0,-3 0-45,-4 2 0,-2 2 90,-1-1 0,-1 2-90,-2 3 0,0 1-45,-21-21-270,-4 6-180,0 11-410,-1 7-39,-1 14-270,-1 5-810,1 14 2069,2 2 0,4 10 0,5 0 0</inkml:trace>
  <inkml:trace contextRef="#ctx0" brushRef="#br0" timeOffset="131376">29765 3831 21025,'-12'-13'2249,"-2"-1"-2069,-2 2 89,-6 1 91,-17 4-270,3 3 0,-11 10 0,8 6 0,-3 13 0,-3 6 0,-6 8-329,25-16 0,-1 1 284,0 2 0,-1 0 0,0 3 0,-1 1 0,1 1 0,1 2 0,1-2 0,1 3 0,-5 15 0,3 4 0,8 4 0,4 1-45,0 0 0,5 0 0,8-1 0,8-3 0,5-15 0,6-2 30,6-1 0,6 1 0,0-2-30,10 3 0,3-2-597,-2-5 0,3 0 1,-1-5 596,13-3 0,0-7 0,3-3 0,2-5-579,2-6 0,0-4 579,1-6 0,0-5 45,-1-4 0,-1-5 0,-4-4 0,-3-4 45,-3-2 0,-4-6 0,-12-3 0,-2-6 0,-4-4 0,-5-5 0,-5-4 0,-2 0-90,1-1 0,-2 0 0,-5-1 0,-6 1 0,-5-1 0,-4 2-60,-6 3 0,-5 1 0,-1 4-579,-4-6 0,-3 3 399,3 10 0,-2 0 0,-1 5-255,-5 6 1,-1 7-361,0 4 1,-1 5-1841,-33-2 2695,2 16 0,-4 19 0,34-4 0,-1 0 0</inkml:trace>
  <inkml:trace contextRef="#ctx0" brushRef="#br0" timeOffset="131993">32060 3922 21565,'4'-21'2338,"0"3"-1888,-4-2 0,0 4-180,-7 0-90,-2 5-1,-10 2 1,-3 4-90,-10 15 180,-9 15-180,14-2 0,-2 4-521,-4 7 1,0 2 474,-5 8 1,-1 3-45,0 3 0,-2 4-470,5-1 0,-2 5 0,2-3 470,10-11 0,1-2 0,1 3 0,-6 10 0,0 2 0,5-3 0,3 2 0,5-2-347,6-2 1,3 0 346,4-4 0,3 0-152,6-3 1,4-2 151,3-6 0,4-2 0,5-1 0,3-5 0,4-4 0,3-4 0,4-3 0,3-4 0,3-5 0,2-5 0,1-5 0,2-4 0,-1-4 0,1-7 0,-3-8 0,0-7 0,-2 0 0,6-6 0,-2-7-265,-12 2 0,2-7 1,-2-2-1,-5 3 265,-6 2 0,-3 3 0,-2-4 0,-2 0 0,0-3 0,-2 0 0,-2 2-110,-3-4 0,-3 2 1,-2 0 109,-3-2 0,-1 1 0,-2 0 0,-1 1 0,-2 0 0,-2 2-30,-2 2 0,-2 0 0,-1 2-49,-10-16 1,-5 3-57,2 6 0,-9 4-555,-12 11 1,-10 3-1,3 5-30,3 3 1,-2 5-91,-3 4 1,-6 4-1,7 6 810,9 9 0,4 6 0,2 4 0,1 1 0,2 0 0,1 0 0</inkml:trace>
  <inkml:trace contextRef="#ctx0" brushRef="#br0" timeOffset="132461">32916 3863 20222,'-26'-16'1799,"0"2"-786,-1 3-563,-1 6-90,-3 7 0,-5 10-180,-6 12 44,2 11 1,-2 7-899,8-7 0,0 4 704,2-1 0,-1 3 0,3 1 15,-3 9 0,3 4-45,5-2 0,1 5 0,2-3 45,0 8 0,2 1-45,5-10 0,1 2 0,5-4 0,7 0 0,6-4 62,4-2 0,5-3-62,4-5 0,6-4 0,4-5 0,5-5-198,6-6 1,3-5 197,4-5 0,2-7 0,6-5 0,0-5 0,1-6 0,0-4-1314,2-6 0,-2-5 1314,-2-3 0,-2-4 0,-2-5 0,-3-4-620,-3-3 1,-4-4 619,-4-2 0,-5-6-67,-11 6 0,-3-5 0,-7 0 7,-8 3 0,-6 0 0,-6 0-1080,-8-7 1,-7 2 0,-5 5 1110,0 12 0,-4 6 0,-5 5 1,-7 8-1,-4 6 0,0 4 1,-12 4-1,-1 0 0</inkml:trace>
  <inkml:trace contextRef="#ctx0" brushRef="#br0" timeOffset="136843">23784 13030 11760,'-20'7'1529,"-1"0"-1349,3 7-90,1-1-90,9-1 0,2-5 270,6 1 989,0-7 6567,0 3-7196,0 0-361,0-3 1,0 7 90,0-7 3778,0 3-4138,4 2 0,2 2 0,21 17 0,-2-4 0,17 11 0,-6-4 0,3-1 0,2 2 0,-1-2 0,-1 1 0,-2-1 0,-5 0 0,-3 2 0,-3 1 0,-2 1 0,-3 1 0,-1 2 0,-6 2 0,0 3 0,-2 3 0,-1 1 0,6 21 0,-5-18 0,7 10 0,-1-12 0,-3-12 0,7 19 0,-11-21 0,2 23 0,-4-20 0,-3 11 0,2-13 0,-2 5 0,0 1 0,0 3 0,-2 3 0,0 21 0,-2-12-1696,0-18 0,-2 0 1696,0 15 0,0-1 0,0-13 0,0 1 0,0 2 0,0 0 0,0 2 0,0-1 0,-2 0 0,1-1 0,0 18 0,-6-13 0,-1-1 0,0 24 0,-4-11 0,-2 1 0,-3 7-516,6-20 0,1 1 516,-6 15 0,0 4 958,0-16 1,-1 2-959,2-12 0,0 1 0,-5 12 0,-1-2 0,4-13 0,0-2 0,0 0 0,-1 0-281,-7 10 1,-1-1 280,7-12 0,-1 1 0,-11 17 0,-1-3 0,-2-1 0,11-15 0,1-2 0,-4 3 0,0-3 0,3-5 1272,-6 0-1272,10-7 1052,-7 0-1321,11-6-427,4 0-1103,4-4-360,7-1 1289,0-4 1,0 0-1</inkml:trace>
  <inkml:trace contextRef="#ctx0" brushRef="#br0" timeOffset="146439">19305 16622 21025,'-19'0'4497,"3"0"-3777,4 0 0,6 0 89,-2 0-179,7 0-450,-2 0-180,12 0 0,6 0 0,15 0 0,12 0 0,15-2 0,-21-2 0,3-1-612,8-2 0,3-2 612,11-4 0,4-3-562,-15 3 0,3 0 1,2-2 561,-9 3 0,0-1 0,2-1 0,5-1-405,0-1 0,4-1 0,4-1 1,0-1-1,-1 1 0,-2 0 405,2-1 0,-2 0 0,-1 1 0,2-1 0,3-1-232,-5 2 0,2-1 0,2-1 0,1 1 0,0-1 0,-2 1 0,-3 0 232,0 0 0,-2 0 0,-2 1 0,0 0 0,1 0 0,0-1-132,2 0 1,0 0 0,1 0-1,0-1 1,0 1 0,-1 0 131,2-1 0,-1 0 0,0 1 0,0-1 0,0 0 0,0 0-74,-2 1 0,0 0 1,1-1-1,-1 1 1,-1 0-1,0 0 74,8-3 0,0 1 0,-1-1 0,0 1 0,-2 0 0,-4 2 0,-1 0 0,0 1 0,-2-1 0,0 1 0,6-2 0,-1 0 0,-1 0 0,-2 1 286,8-2 0,-2 0 0,-1 0-286,-1 1 0,-1-1 0,-4 2 0,0 0 0,-4 2 0,0-1 0,-6 3 1440,-15 6-1440,-23 11 2152,-15 8-2152,-12 6 3219,-3 2-3219,-8 2 523,10-9-523,-4 3 0,15-13 0,5 7 0,-2-1-630,1 5-719,-7 1-180,-1 1-450,0-1-630,-2 3 2609,-2 2 0,-7 4 0,-1 4 0</inkml:trace>
  <inkml:trace contextRef="#ctx0" brushRef="#br2" timeOffset="459671">8349 10566 22824,'-29'0'2878,"1"-4"-2428,0 1 270,1-4 89,3 2-89,2 3-540,3-2-180,-3 1 0,9-1 0,-2 1 0,12 1 0,7 2 0,8 0 0,12 0 0,7-4 0,13-1 0,13-6-593,-2 2 0,3-1 593,-11 1 0,3 0 0,8 0 0,6-1 0,-5 1 0,-3 1 0,-2 1 0,-8 1 0,2 0 0,-4 1-1500,0 1 1,-3 1 1499,-1-2 0,-1 1 0,-3 2 0,1-1-163,12-3 1,0 0 162,-11 1 0,0 0 0,11-3 0,0 0 0,-12 1 0,-1 0 0,3 1 0,1-1 0,2 0 0,0 0 0,1 0 0,1 1 0,0-1 0,0 0 0,-1 0 0,2 1 0,18-3 0,0 0 0,-14 2 0,1-1-653,15-1 1,-1-1 652,-18 1 0,-1 0 0,3-1 0,0-1-87,0-1 0,1 0 87,2-1 0,0 0 0,0 1 0,-1-1 0,-1 1 0,2 0 657,-8 3 0,2 0 0,0 0-657,19-4 0,-2 0-98,0 2 1,-1-1 97,-9 2 0,-5 1 0,16-3 720,-19 4 0,0 1-720,-10 2 0,1 0 0,24-3 0,3-1 0,-10 0 0,-2 0 0,1 1 0,-1 1 0,-3-2 0,-3 1 0,16-1 611,-19 2 0,1 1-611,0 0 0,0-1 0,0 1 0,-1-1 0,-5 1 0,-3 1 0,11-2 188,9-4-188,-15 6 0,7-4 806,-21 5-806,-3-1 0,-5 3 0,-4 0 439,-2 0-439,-4 1 118,0-1-118,-2 2-900,0 0-1528,-1 6 2428,-2 2 0,-1 9 0,0 2 0</inkml:trace>
  <inkml:trace contextRef="#ctx0" brushRef="#br2" timeOffset="460842">14724 9598 21115,'-20'-3'2698,"1"1"-2248,1 2 0,4 0 0,2 0-1,5-2 181,0-2-450,6 1 0,-2-3-90,5 3 90,2-1 269,16-1-269,5-1 0,20-4 0,8-1-540,-18 3 0,3 0 450,7-2 0,3 0 45,10-1 0,4-1-496,-15 3 1,3-1-1,1 0 361,6 0 0,3 0 0,1 0 0,-9 2 0,1-1 0,1 1 0,0 0-677,2-1 1,-1 2 0,5-1 0,13-1 676,-25 5 0,5-1 0,6 0 0,5-1 0,4 1 0,3-1 0,2 1 0,0-1 0,2 1 0,-2-1 0,-1 1 0,-3 0 0,-3 0 0,-4 0 0,-6 1-227,10-2 1,-6 1 0,-4 0 0,-2 1 0,0-1-1,2 1 1,4-1 0,6 0 226,-12 1 0,4 0 0,4-1 0,4 1 0,1-1 0,3 1 0,0-1 0,1 0 0,-1 0 0,-1 1 0,-2-1 0,-2 1 0,-4 0 0,-3 0 0,-6 0 0,-4 1-190,22-2 0,-9 0 1,-5 1-1,-3 0 0,3 0 190,1 0 0,-1 0 0,0 0 0,0 0 0,-1-1-132,0 1 1,-1 0 0,0-1 0,-1 0 0,1 1 131,11-2 0,-1 0 0,1-1 0,-1 1 18,-2 0 0,0-1 0,1 1 0,3-2-18,-10 1 0,3-1 0,1 0 0,1 0 0,-2-1 0,-3 1 0,-1 0 0,-3 0 0,-1 1 0,1-1 0,2-1 0,0 0 0,3 0 0,1 0 0,-1-1 0,-1 1 0,-4 0 0,6-1 0,-3 1 0,-2-1 0,0 1 0,0-1 0,0 0 0,0 1 0,-1-1 0,-1 1 0,-1 0 0,-1 0 0,1 0 0,13-2 0,0 1 0,-1-1 0,-3 0 0,-2 1 0,0 0 21,-3 2 1,0 0 0,-2 1-22,-2 0 0,-2 0 0,0 1 294,-3 0 0,-1 1 0,1 0-294,9 1 0,2 1 0,-4 1 0,3-2 0,0 1 0,-4 2 0,2 0 0,-7 1 0,-12 0 0,-1 0 605,16 0 1,-3 0-606,0 0 1059,-11 0 1,-1 0-1060,0 4 2888,17 3-2888,-24-1 0,10 4 0,-12-9 606,8 3-606,-10-4 349,6 0-349,-16 0 0,0 0 0,-13 0-720,-7-6-1619,-15-6 1491,-11-11 0,-13-8 0,-8-6 0</inkml:trace>
  <inkml:trace contextRef="#ctx0" brushRef="#br2" timeOffset="461921">21887 6264 16348,'0'-7'5756,"0"1"-5216,0 3-180,0 1 1259,4-4-1349,-3 5 90,4-5-1,-2 6 1,1 0 90,-2 0 1079,0 0-1259,0 6 0,2 5-180,0 10-90,2 6 0,-2 3 0,2 3 0,0 2 0,1 1 0,0-2 0,-2 0 0,1-5 0,-1 2 0,0-3 0,1-1 0,2 2 0,-2-6 0,4-2 0,-3-10-180,-3-11-1439,-3-15 449,-1-1-269,0-10-540,0 4-629,0-3 2608,0-3 0,2 3 0,0 1 0</inkml:trace>
  <inkml:trace contextRef="#ctx0" brushRef="#br2" timeOffset="462405">22233 6260 20575,'-4'-9'3238,"-1"0"-2878,1 4 90,0 1 0,4 4-91,0 0 271,0-4-360,0 3-90,0-5 0,0 5 989,0-1-719,0 8-270,0 4-90,0 8-90,0 4 0,0 6 0,0 3 0,0 3 0,4 19 0,0-1 0,3-1 0,2-2 0,-4-26 0,3 1-450,-4-17-809,-2-3-2519,0-12 3778,-15-8 0,-1 0 0,-12-3 0</inkml:trace>
  <inkml:trace contextRef="#ctx0" brushRef="#br2" timeOffset="463582">16052 7146 18596,'-4'-7'3778,"0"-1"-3238,4 3-90,0-2 89,0 1 811,0-3-991,0 1 361,0-2-450,0 7-90,0-1 90,2 4 359,-2 0-269,4 0 90,4 12-360,-1 1-90,6 11 0,-2 1 0,1 2 0,0 3 0,6 15 0,-5-11 0,8 17 0,-13-26 0,3 5 0,-11-14 0,4-6 0,-2 0 0,2-9 0,0 3 0,0-4-180,0 0 0,-1 0-2069,-1 0 1260,-2-4-181,0-3-179,0-5-900,0-3 2249,1-3 0,3-3 0,3-2 0</inkml:trace>
  <inkml:trace contextRef="#ctx0" brushRef="#br2" timeOffset="464007">16483 7038 19766,'2'-18'3598,"0"2"-3059,-2 0 451,0 0-271,0 4-539,1 1 90,2 7-90,-1 2 899,0 2-719,-2 8-90,0 6 0,0 11-90,0 7 0,0 6-180,2 3 0,3 22 0,0-19 0,3 12 0,-6-28 0,0 0-90,-2-11-450,0-4-180,0-15-449,2-7-270,-2-9 1439,8-13 0,-3 10 0,5-7 0</inkml:trace>
  <inkml:trace contextRef="#ctx0" brushRef="#br2" timeOffset="467371">18115 6712 18776,'0'5'3508,"0"3"-3238,0-7 360,0 3-360,-4-4-90,4 0 4767,-4 0-4947,8-4 0,0-1 0,4-6 0,4-4 0,13-20 0,0 4 0,0 1 0,2-2 0,7-6-159,-10 12 0,-1 0 159,10-8 0,-1 0 0,1 2 0,-1-1 0,0-1-72,3-1 72,-2 2 0,5 1 0,0 0 0,7 1-368,6-3 368,5 0 0,-24 16 0,0 0 0,2 0 0,1 0 0,1-2 0,1 1 0,0 1 0,1 0 0,-1 0 0,0 0 0,-3 0 0,1 2 0,-4 1 0,0 0 0,28-12 0,-2 2 0,-2 3 0,1-1 0,1 1 0,4-1 0,-30 12 0,1-1 0,17-4 0,2 0 0,-13 2 0,1 1 0,12-5 0,3-2 0,1-2 0,0-3 0,-14 5 0,0 0 0,1-1-377,-1 1 1,1-1 0,-1 1 376,0-1 0,-1-1 0,0 1 0,4-1 0,1 0 0,-3 1 0,10-4 0,0 0-333,-6 3 0,2-1 0,-3 2 333,6-1 0,-2 1 0,2-1 0,-1 1 0,-1 3 0,0 0 0,-3 0 0,2 0-347,9-2 0,0 0 347,-17 7 0,0-1 0,19-7 0,-2 1 0,1 0 99,-23 7 0,0 0-99,9-5 0,1 0 0,1 0 0,-9 2 0,0 0 0,-6 3 0,1 0 0,29-10 0,1-1 239,-22 9 1,0 0-240,14-3 0,0 1 0,-16 4 0,-1 1 0,-2 1 0,1 0 0,-2 0 0,-1-1 0,30-8 0,-8-2 0,-5 3 0,-7-1 1263,-3 2-1263,-3 0-2203,-1 0 2203,3-3 56,1 1-56,-7 5 0,1-1 0,16-6-505,-15 6 0,-2 1 505,12-3 0,0-2 0,-2 2 0,-3-2 2696,-1 1-2696,-3 1 0,-1 2 0,1 3 0,0-3 0,1 2 0,20-6 0,-16 8 0,15-3 0,-17 6 0,0 0 2101,-1 2-2101,-1-2 0,-2 4 0,-1-3 0,-2 1 0,-1-2 0,-1-3 0,-1 3 0,10-6 0,-12 5 0,8-5 0,-14 3 0,-3 1 0,0 0 0,4-1 0,-6 3 0,3 0 0,-5 0 0,0 4 0,3-3 0,-1 1 0,0-2 0,0 0 0,1 2 0,-3 2 0,-2 3 0,-2 0 0,-4 0 0,0-3-4858,-2 1 4858,-23 15 0,-8 3 0,-24 15 0</inkml:trace>
  <inkml:trace contextRef="#ctx0" brushRef="#br2" timeOffset="469284">19138 7169 19226,'0'-5'3238,"0"1"-2878,0 4 539,0-4-269,0 3-90,2-5-1,0 5 181,2-7-450,1 5 0,0-8 0,0 4 89,3-4-179,-2 0 0,4-3 0,0-2 0,4-2-90,1-4-90,1-3 90,2-5 90,0-3-90,4-4-45,-6 7 0,0-3-45,3-1 0,1 0 0,-1-1 0,1 0 0,0 1 0,-1 2 0,9-11 0,1 0 0,1 5 0,-7 10 0,1 1 0,14-13 0,-11 15 0,-1 0 0,13-11 0,1 2 0,1 0 0,0 0 0,-1 3 0,1 1 0,-10 7 0,0 1 0,17-11 0,-15 11 0,0 0 0,14-9 0,2 1 0,2-2-1581,0 1 1581,5-3 0,-26 17 0,1 0 0,2-1 0,1 0 0,2 0 0,1 1-128,1 0 0,-1 1 128,3 1 0,-1 0 0,1 0 0,0 1-267,0 2 0,1 1 267,-1 0 0,-1 0 0,0 1 0,0 2 0,-2 0 0,1 0 0,-3 0 0,1 0-21,-1 0 0,1 0 21,-3 1 0,1 0 0,-1 0 0,1-1 0,29-8 0,-20 6 0,0 0 0,-10 1 0,1 1 0,8-1 0,0 0 0,21-2 0,0 2 1187,2 0-1187,0 0 0,0-2 0,0 0 0,0-3 0,-21 5 0,0 0 0,-11 2 0,0 0 0,18-6 0,-1 0 0,6-4 0,-21 6 0,1 0 0,1-1 0,0 0 0,23-6-569,-20 5 0,1 0 569,20-5 170,-20 3 0,2-1-170,1 2 0,-1 0 0,-2-1 0,0 0 0,-5 1 0,0 0 0,-2-1 0,0 1 0,18-11 0,-4 5 0,0 0 0,10-6 0,-18 10 0,-1 0 0,16-7 0,-16 8 0,0 0 0,18-8 22,-21 9 1,0 0-23,11-4 0,-5 0 220,3-3-220,-3 1 0,-8 2 0,1-1 0,17-7 0,-17 8 0,0-1 30,14-3-30,-2-1 0,1 1-19,-14 6 0,1 1 19,21-8 0,-7 4 0,1 0 0,14-2 0,-21 6 0,0 0 0,-9 5 0,-1 0 0,1-2 0,1 1 0,2 0 0,1-1 0,15-3 0,0 0 0,-12 3 0,-1 1-637,12-3 1,0 0 636,-19 6 0,1 0-62,10-4 0,2 0 62,-1 2 0,1-1 0,-2-2 0,0 1 0,-6 1 0,0 0 0,-1-1 0,-2-1 0,19-6 0,-18 7 0,-1 0 1240,13-4-1240,-1 0 235,-2 2-235,-4 3 0,-5 0 1512,0 2-1512,12-4 0,-10 3 0,10-5 0,-11 5 0,5-1 0,7 4 0,6-2 0,-12 5 0,2-1 0,-12 2 0,0-1-345,12-1 0,-2 1 345,10 0 0,-1-1 0,-5 1 0,11-1 0,-16 3 0,6-2 0,1-1 0,-9 0 0,15-1 0,-14 1 0,0 1 867,-5-1-867,-5 1 0,-6-1 0,-7 2 0,-4 1 0,0 2 0,-2 0 0,8-2 0,-9 0 0,5-1-450,-10 1-4947,-2 2 5397,-18 0 0,-16 6 0,-18 2 0</inkml:trace>
  <inkml:trace contextRef="#ctx0" brushRef="#br2" timeOffset="470683">19934 7056 20395,'8'-9'3239,"-3"2"-2880,0 2 1,-2 3 0,1 0 0,0 0 89,2-3 1,0-1 0,4 1 90,0-4-181,2 2 361,11-8-3572,23-12 2852,6-2 0,-15 9 0,2-1-779,-3 0 0,1 1 779,5-4 0,3 0-275,4-3 0,1 0 275,5-3 0,1-1-231,-17 9 0,2 1 0,0-2 231,0 0 0,1-2 0,3-1 0,4-3 0,3-4 0,1 0 0,-2 2 0,4-3 0,-1 1 0,2-1 209,-3 0 0,2-1 0,2-1 0,1 1-209,-9 7 0,1-1 0,1 1 0,-2 1 0,0 1-133,1 0 1,-1 1-1,0 0 1,3 0 132,0 0 0,4-1 0,0 1 0,0 0 0,-3 3 0,-1 1 0,-2 2 0,-1 2 0,1-1 0,1 0 0,1 1 0,-1-1 0,0 1-134,0 1 0,-1 0 0,1 0 0,-1 1 134,-2-1 0,1 0 0,-1 0 0,0 1 0,13-4 0,0 0 0,0 0 0,-3 0 0,-1-1 0,0 1 0,-2 0 0,0 0 0,-1 0 0,0 0 0,-1-1 0,0 0 0,0 0 0,-1 0 0,0-1 0,0 0 0,0 0 0,0 0-276,0-1 1,-1 0-1,0 0 276,1 0 0,-1-1 0,1 0 0,-1 1 0,0-1 0,1 0-171,-1 1 1,1 0-1,-1 1 171,0-1 0,-1 1 0,0 0 296,-1 2 1,-1 0 0,3-1-297,-3 0 0,3 0 0,0 0 0,-3 1-59,2-1 0,-3 2 0,3-2 59,10-4 0,3-2 0,-5 2 0,1 0 0,-1-1 237,-5 0 0,3-1 0,-2 1-237,-12 6 0,-2 1 0,4-1 0,6-3 0,5-2 0,1 0 0,-6 4 0,13-5 0,-2 2 0,-9 4 0,2 0 0,0 1 354,0 2 0,-1 0 0,-2 2-354,9-3 0,0-1 0,-12 5 0,5-1 0,-1 1 0,-5 0 0,10-3 0,-1 0 0,-8 2 0,2 0 0,-4 0-101,3-2 0,-2 0 101,0 1 0,-1-1 0,-1-1 0,-1 0 0,0 0 0,0 0 0,-3-1 0,1 0 0,-1 0 0,-1-1 0,0 1 0,-1 0 0,-1 1 0,0 0 649,-2 0 1,1 0-650,-2 2 0,0-1 0,-1-1 0,0 0 0,-2 0 0,1 0 0,-3 0 0,1 0 0,-1-1 0,0 0 675,-1 1 0,1 0-675,14-9 0,2 0 0,-10 5 0,0-1 76,12-5 1,0 0-77,-11 5 0,-1 1 0,1 1 0,1-1-964,16-9 0,0 1 964,-12 8 0,-1 1 0,11-6 0,0 0-22,-17 11 0,-1 1 22,-1-2 0,-1 1-57,-1 0 0,-1 0 57,28-15-1259,-1 1 1259,-2 4 0,-2 0 2043,-2 3-2043,-4-1 0,-3 3 0,-3 0 396,-5 3-396,9-6 138,-15 7-138,5-3 3366,-17 8-3366,-3 2 78,-3 4-78,-4 1 0,-4 2-3418,-22 21 359,-9 4 3059,-3 4 0,-5 4 0,-9 4 0,-5 2 0,10-8 0,1 0 0,-1 0 0</inkml:trace>
  <inkml:trace contextRef="#ctx0" brushRef="#br2" timeOffset="471822">20616 6979 20395,'13'-7'3328,"-1"2"-2788,0-1 540,6 1-451,-5 1-89,8-3 0,0 2-1,7-3-89,12-1 0,9-3-691,14-3 241,-28 6 0,1-1-288,5-1 1,0-2 287,1 0 0,3-2 0,1-1 0,4-3 0,-2 0-427,8-1 0,4-3 427,-9 3 0,6-3 0,0-1 0,-4 2-444,-5 1 1,-3 1 0,2-2 443,0 1 0,3-1 0,-1-1 0,-1 2-367,3-4 0,-3 1 0,1 0 367,4-2 0,-1 0 0,2-1 0,0 1 0,1-1 0,4-2 0,-10 6 0,2-3 0,2 0 0,3-1 0,2-1 0,-4 3 0,3-2 0,2 0 0,2-1 0,-1 1 0,0 0 0,-3 1 0,2-1 0,-3 1 0,0 1 0,0-1 0,2 0 0,4-1 0,-8 4 0,2-1 0,1 0 0,2 0 0,1-1 0,1 0 0,0 0 0,0 1 0,0 0-176,-5 2 1,2 0-1,1 0 1,0 1 0,0-1-1,-1 1 1,0-1 0,-1 2-1,-1-1 1,-2 2 175,9-4 0,-3 1 0,-1 1 0,-1 0 0,0 0 0,2-1 0,2 0-74,-4 0 0,3 0 1,3-2-1,0 1 0,-1-1 1,-1 1-1,-3 1 0,-4 2 1,-6 2 73,10-5 0,-9 4 0,-1 0 0,6-2 0,-5 1 0,3 0 0,3-2 0,2-1 0,0 1 0,-2 0 0,-1 1-126,1 0 1,-2 0 0,0 1 0,0 1 0,1-2-1,1 1 126,-1-1 0,2 0 0,0 0 0,1-1 0,0 2 0,-3 0 0,-3 1 0,6-1 0,-2 1 0,-3 2 0,-1 0 0,-3 1-20,12-3 0,-4 1 0,0 1 20,-1 1 0,1-1 0,0 1 0,-2-1 0,0 0 0,-1 1 0,1-1 0,0 1 0,0-1 0,-1 0 0,0 0 0,0-1 0,0 1 0,0 1 0,0-1 0,0 0 0,-1-1 0,1 1 0,0 1 0,0-1 0,0 1 0,-2-1 0,1 1 0,3-1 0,0 0 0,4-1 0,1 0 0,-4 1 0,4-1 0,-2 1 0,2-1 0,-4 1 0,3-1 0,0 0 0,-4 2 0,-1-1 0,-4 2 0,1-1 0,0-1 0,0 0 0,0-1 0,0 1 0,0 0 0,0-1 0,1 0 0,0 0 0,0 0 0,0 0 0,1 1 0,-1 0 0,1-1 0,-1 1 0,1 0 217,-1 1 0,1 0 0,-1 0-217,-2 1 0,0-1 0,4 0-113,-4 0 1,2 0 0,3-1 0,3-2 112,-8 2 0,3-2 0,2-1 0,1-1 0,-3 2 0,-3 0 81,8-1 0,-4 1 0,0-1 0,1 0-81,-2 0 0,4-2 0,-1 0 0,-5 2 0,-10 3 324,-5 3 0,-5 1-324,22-7 859,-4 3-859,-21 9 2404,-3 0-2404,-23 16 1734,-9 6-1734,-20 7 0,-10 3 0,-6 0 0,-4 1 0,0-2 0,0 0 0,1 0 0</inkml:trace>
  <inkml:trace contextRef="#ctx0" brushRef="#br2" timeOffset="473066">22147 6911 23544,'-22'-9'3597,"-2"0"-3057,12 2 0,1 3-180,11-3-360,6 2 0,8-6 0,20-4 0,22-6-618,-10 6 1,8-2 0,0 0 617,-7 3 0,0 0 0,6-1-297,-5 1 0,5-2 0,3-1 0,2-1 0,2 0 1,-3 1 296,4-1 0,0-1 0,0 1 0,1-1 0,0 1 0,1-1 0,-8 2 0,0 0 0,-1 0 0,1 0 0,2-1 0,1 0 0,2-1-219,-5 2 0,2-1 0,2-1 0,1 0 0,1 0 0,1-1 1,-2 1-1,-2 0 0,-1 1 0,-4 1 219,13-4 0,-5 1 0,-3 0 0,1 1 0,2-2 0,7-1-133,-15 5 0,4-2 0,3-1 0,2 0 0,2-1 0,-1 1 0,1-1 0,-2 1 0,-1 0 0,-4 1 0,-3 2 133,7-3 0,-4 2 0,-3 0 0,-1 1 0,1 0 0,1-1 0,2 0-61,-3 1 1,1-1 0,1 0-1,1-1 1,0 1 0,1-1 0,0 1-1,-1 0 1,0 0 60,5-2 0,1 1 0,0-1 0,0 1 0,0-1 0,-2 2 0,-1-1 0,-2 1-61,7-2 0,-4 1 1,-1 1-1,0 0 1,1-1-1,3 0 61,-8 1 0,3 0 0,1 0 0,1 0 0,-1-1 0,0 1 0,-4 1 0,-2 1 28,10-2 1,-6 1 0,0 0 0,0 1 0,3-2-29,-8 4 0,3-1 0,1-1 0,1 1 0,-1 0 0,-2 0 0,-3 0 7,7 0 0,-4-1 0,-1 1 0,0 0 0,2 0-7,-1-1 0,3 1 0,0-1 0,0 0 0,-3 0 0,-4 1 0,2-1 0,-4 0 0,-1 1 0,-1-1 208,12-4 0,0 0 0,1-2-208,-6 2 0,2-1 0,1-1 0,0 1 0,1-1 0,0 1 0,0 0 0,0 0 0,-1-1 0,0 1 0,0 0 0,-1 1 0,-2 1 0,0 0 0,-1 1 0,-2 2 0,1 0 0,-3 1 0,4 1 0,1-1 0,3 0 0,3 1 0,-1-1 0,4 0 0,1-1 0,0 1 0,0 0 0,-1 0 0,1 0 0,-1 1 0,-1-1 0,-3 2 0,-1-1 0,-1 1 0,-1-1 0,-5 1 0,-1 0 0,-1 0 0,-2 0 0,2-1 0,-3 0 0,2-1 0,10-2 0,1-2 0,-4 1 0,0-3 0,-3 1 443,-1 0 0,0-1-443,-4 1 0,3-2 0,-5 1 0,2-1 0,-2 1 0,5-3 0,0 0 0,-7 3 0,1-1 0,-3 2 0,1 0 0,-2 1 559,13-5 1,0 0-560,-15 8 0,0 0 0,11-4 0,-2 1 0,12-4 0,-4 3 0,-5 2 2293,11-4-2293,-5 5 0,-4-1 1200,-14 5-1200,-15 4 1177,4-6-1177,2-4 0,3 2 0,-3-2 714,-4 7-714,12-9 0,-6 5 0,10-6 0,-10 9 0,8-3 0,-14 4 0,4 1 0,-13 7 0,-7 2 0,1 2 0,-12 0 0,-2 6-450,-7 1-1079,-3 11-450,-5 2-989,-12 10 2968,-13 6 0,13-13 0,-1 1 0,-4 2 0,0 1 0</inkml:trace>
  <inkml:trace contextRef="#ctx0" brushRef="#br2" timeOffset="475066">27467 9295 21924,'-19'-16'3419,"1"0"-2790,4 4 1,5 1-180,4 2-181,5 4 1,0-1-90,22 6-90,5-2-90,18 2 0,7 0 45,-10-1 0,1 0-494,20-1 1,2-1 448,-13 1 0,-2-1 0,-1 0 0,-2 0 0,-3-1 0,-3 1 90,-6 2 0,-2-1 90,17-4 0,-15 4-90,-15-3-90,-17 1 0,-20 1 0,-21 2 0,-9 0 0,5 1 0,-4 0-303,1 1 1,-7 0 0,-2 1 0,5 0 302,3 0 0,3 1 0,-3 0 0,-13 1 0,-3 1 0,5-1 0,1 0 0,4 0 0,6 2 0,2 0 0,9-6 0,4 1 0,-14 13 0,37-8 0,29 3 0,31-5 0,10-4 0,-6 1 0,3-2-287,-3 1 1,3-1-1,3 0 287,-10 1 0,2-2 0,-1 1 0,-2 0 218,0-1 1,-2 1-1,1-1-218,11 0 0,1 1 0,-7-1 0,-11 1 0,-7 0 0,18-1 0,-29 0 0,-54-1 0,-19 1 0,14 3 0,-3 0-167,-10 0 1,-7 0 0,1 2 166,-1 1 0,-1 2 0,4-1-4,-8 0 1,1-1 3,10 1 0,-1 0 0,5-1 574,6-4 1,5 1-575,-18 9 0,15-8 0,19 10 0,12-7 0,22 2 0,16-3 0,23-4 0,-1-1 0,7 0 0,2 1 0,1 0 43,0-1 0,-3 0-43,-10 1 0,-7 0 0,-8 0 1034,-32 0-1034,-24 0 0,-31 0 0,17 0 0,-3 0 0,-19 2 0,-1 0 0,15-2 0,0 1 0,-10 3 0,3 0 0,0-3 0,9 7 0,23-3-1169,13 4-900,25-4-172,19-1 2241,19-4 0,-21 2 0,3 0 0,4 0 0,1 1 0</inkml:trace>
  <inkml:trace contextRef="#ctx0" brushRef="#br2" timeOffset="475716">28949 9295 23993,'-4'-2'1799,"-4"-1"-1259,7-1-270,-2-1-90,3 3-90,3-2 0,6 1-90,32-7 0,4 1 45,-8 3 0,2-1-905,-3 3 1,-1-1 859,2 1 0,0-1 0,-3 2 0,0-1 180,24-2 0,-13 3 89,-13 1 1,-10 0-180,-11 0-90,-20-3 180,-47 3-45,9 0 0,-4 2-90,-2 0 0,0 0-882,-4-1 1,4 2 836,17 1 0,3 0 0,-22-1 0,14 3 0,15 0 0,25-3 0,20 3 0,27-4 0,-12 0 0,2 0 0,4 0 0,3 0 0,21-2 0,1 0 0,-20 0 0,-1 1 1572,11-2 1,-5-1-1573,-6 0 0,-15 1 0,-15-1 0,-23-2-1440,-22 0 181,-5 0-360,-7 4-293,15 2 1912,3 6 0,7 1 0,2 7 0</inkml:trace>
  <inkml:trace contextRef="#ctx0" brushRef="#br2" timeOffset="476449">30354 9231 22014,'6'0'1889,"-2"0"-1349,-2 0-90,0 0-90,0 0-181,4 0-89,2-2 90,6 0 0,8-5 0,9 2 0,28-5-180,-11 4 0,13-2 90,-12 5 90,-14 1 90,-7 0-90,-15 0-90,-18-3-90,-9 3 89,-15 0 1,-16 2 0,-15 0 135,7 0 0,0 0-180,12 0 0,1 0-110,-12 0 1,3 0 154,-4 0-90,3 0 89,21 0-89,10 0 0,25 0 0,20-2 0,19-3 0,17 0-951,-25 2 0,1-1 996,2 2 0,0 0-45,-2 0 0,0-1 80,-4 2 1,-2 0 9,17-3 90,-7-1-180,-31-4 0,-13 4 0,-30-1 0,-17 6 0,-11 0 1640,-3 0-1640,2 0 0,12 0-70,-1 0-110,29 0-180,-1 0-269,29 0-361,9 0-179,17 0-585,9 0 0,4 0-3162,-5 0 1,2 0 4463,21 0 0,1 0 0,-12 0 0,0 0 0,2 0 1,0 0-1</inkml:trace>
  <inkml:trace contextRef="#ctx0" brushRef="#br2" timeOffset="477200">31889 9173 20485,'-8'0'2879,"0"-2"-2250,0-1 1,3-1-90,-6-1-91,1 0-89,-11 1-180,-3 1 90,-5 1-180,-1 2 90,-14 0-90,15 0-90,-4 0 90,22 0 0,6 0-90,5 0 90,0 0-90,16 0 0,4-2 0,21-2 0,20-5 0,-15 1 0,10 2 179,-29 4 1,-8 2 0,-8-2-90,-13-3 0,-39 0 0,-11 1-90,9 2 0,-2 2-213,4 0 0,0 0 258,0-1 0,-1 2 0,3 0 0,0 2-111,-3-1 1,1 1 65,-11 2 90,14 5-90,42-9 0,29 5 0,22-6-45,-21 0 0,3 0 90,23 0 0,2-2-45,-18 1 0,0 0 93,11-1 1,-3-1-94,-2-1 223,-17-1-223,-17-1 0,-21-3 0,-18-1 0,-22-1 0,-12 4 45,23 4 0,0-1-124,0 2 0,-1 0 169,-31-1-90,29 2 0,1 0 0,-9 1 318,-1 0-318,34 0-90,4 0-179,12 0-361,6 0-449,10 6-2609,34 0 3688,-2 1 0,-12-2 0,1 0 0,-7-1 0,0 0 0</inkml:trace>
  <inkml:trace contextRef="#ctx0" brushRef="#br2" timeOffset="477799">32787 9105 17517,'-11'-2'5307,"1"-1"-4767,2 1-91,-2 0 91,-4 2 90,-4 0-91,-7 0-179,-5 0-180,-1 0 0,0 0-90,7 0-90,8 0 90,8 0-90,9 0 90,10 0-90,13 4 0,10-3 0,13 3-90,10-4-1561,-13 0 0,1 0 1651,19-2 90,-24 1 0,-2-1 90,-2 0 0,-10-2-1,-11 1-179,-7-1 180,-30 1 90,-24 1-225,10 2 0,-3 0-45,-25 0 90,6 0-90,32 0-90,5 0 3482,11 0-5101,8 0 540,17 4-2699,21 1 3868,8 0 0,15 3 0,-5-3 0</inkml:trace>
  <inkml:trace contextRef="#ctx0" brushRef="#br2" timeOffset="479313">18570 1579 19115,'-29'-45'466,"0"1"0,0 0 0,0-1 0,43 63 0,21 30 1,14 20-1,7 10 0,2 0 0,-7-11 0,-13-20 0,-20-30-3797,-19-42 3331,16 37 0,16 23 0,11 17 0,7 12 0,4 7 0,-1 0 0,-5-5 0,-9-11 0,-13-15 0,-17-23 0,-14-17 1486,-2 0-1486,-3-32-90,4 20 0,-3-26 497,10 25-857,0 3-493,-4-7 223,3 9-925,-8-8 1645,2 8 0,-5-4 0,0 6 0</inkml:trace>
  <inkml:trace contextRef="#ctx0" brushRef="#br2" timeOffset="480374">18468 2443 21924,'-12'-5'2519,"5"3"-2249,9 0 360,45 2-361,2-1 1,7 2-210,-6 3 0,4 2 0,1 2-729,7 1 0,1 2 0,-3 1 669,-10 1 0,-3 0 0,-2 3 0,13 7 0,-7 2-441,6 9 441,-11-2 0,-9-5 0,-9-5 90,-4 0 90,-9-11 1503,-1-1-1323,-8-10 1034,-2 0-1124,-2-8-180,0-10-90,2-16 0,2-14 90,4-13-420,-4 28 0,0-2 330,1-2 0,0-1 45,1-1 0,-1-1-45,0 2 0,0 1 0,-2-1 0,0 1 0,5-28-209,-4 8 209,-1 8 89,-4 10-89,-1 7 90,0 6-90,0 9 0,0 6 559,0 7-559,-14 4 221,-4 8-221,-22 6 0,-7 11-3392,-12 5 3437,24-14 0,-1 1-45,-3 1 0,-1 1-411,-3 0 0,-2 0 411,0 1 0,-3 1 0,4-4 0,-3 0 0,3 0 0,-6 2 0,1-1-45,-12 3 0,4-1-22,-6 3 67,14-5 0,13-9 0,8 1 0,9-9 0,5 3 2997,8-4-2997,2 0 1376,4 0-1466,6 0 88,-3 0-448,6 0-179,-1 0-451,5 0-179,3 0-720,4 5 1979,3-4 0,-1 7 0,0-3 0</inkml:trace>
  <inkml:trace contextRef="#ctx0" brushRef="#br2" timeOffset="490832">2977 13040 24533,'-27'4'3418,"1"-3"-2788,-1 3-630,-1-4 0,11 0 0,12 0 0,24 0 0,27 0 0,-13 0 0,5 0-737,17 0 1,8 0 0,0 0 736,-7 0 0,-1 0 0,5 0 0,-10-1 0,4 0 0,1 1 0,0-1 0,-2 0 0,6-1 0,-1 1 0,0-1 0,0 0 0,2-1 0,0 0 0,1 0 0,-1 0-508,-1 0 1,0-1 0,-1 1 0,0-1 507,-4 1 0,-1 1 0,0-1 0,-2 0 0,12-1 0,-2 0 0,-2 1-208,-7 0 0,-2 0 0,-2 0 208,13-1 0,-2 1-162,0-2 1,-5 1 161,11 1 1390,-3-3-1390,-43 2 2179,-9-5-2179,-14-7 1001,-21-15-3520,-19-6 315,9 18 1,-2 2 2203,4 3 0,-1 4 0,-5 8 0,0 6 0,-25 8 0</inkml:trace>
  <inkml:trace contextRef="#ctx0" brushRef="#br2" timeOffset="491151">3435 13447 25253,'-43'7'779,"0"0"1,4-3-1,1 1-59,-23 3-450,16-7-270,13 3 0,28 0 0,22-3 0,40 7 0,-12-7 0,5-1-763,-8 1 1,4 1-1,1-1 763,9-1 0,3 0 0,1 0-279,-12 0 1,2 0-1,1-1 1,0 2 278,1 0 0,0 1 0,1-1 0,0 1-374,-1-1 1,0 0-1,-1 0 1,0 1 373,12 2 0,-1 1 0,-1-1 0,-6 0 0,-2 0 0,-1 0-91,13 2 0,-2 0 91,-2-1 0,-4 1 0,-21-2 0,-3 1 0,31 0 1078,-44-1-2698,-22-8 952,-13-5-2300,-18-13 2968,-7-13 0,-4-14 0,21 20 0,-1 0 0</inkml:trace>
  <inkml:trace contextRef="#ctx0" brushRef="#br2" timeOffset="491359">4824 12655 25882,'0'-18'2159,"0"6"-1619,0 18-540,0 25 0,0 32 0,2-16 0,0 4-1037,0 11 0,0 3 1037,1-16 0,0 1 0,-1 1 0,1 2 0,0 1 0,0 0 0,0 1 0,0 1 0,0-2 0,1 0 0,-1-1 0,1-1 0,0-2 0,1-2 0,0 0-675,1 16 1,0-2-168,2-9 0,0-2 842,0-4 0,-1-4 0,2-1 0,-2-10 0</inkml:trace>
  <inkml:trace contextRef="#ctx0" brushRef="#br2" timeOffset="491695">4710 12538 23233,'-26'-53'2069,"1"8"-552,9 11-1427,8 13 498,17 10-588,21 11 0,24 13 0,-19-2 0,3 1-1159,5 6 0,2 3 1114,2 1 0,0 1-90,0 3 0,1 3 95,-8-5 0,1 3 0,-1 0 40,11 17 0,-3 1-192,-1-1 0,-7 3 372,-13 0 0,-11 4-90,-17-7 0,-8 3 0,-2-1-90,-4 11 0,-5 4-389,-1-9 0,-6 6 0,-1 0 0,2-5 389,-1-6 0,1-4 0,-1 1 0,1-2 0,-1 2 0,0 0 0,1-4 385,-13 14 0,3-4-385,2-5 0,2-2 71,4-5 1,1-1-1286,1-1 0,4-4 1361,12-4 1,15-19-1,33-40 1</inkml:trace>
  <inkml:trace contextRef="#ctx0" brushRef="#br2" timeOffset="493758">20243 10561 24353,'-12'-9'1889,"-8"-6"-1439,-8-6-180,-20-16-91,0 4-661,19 13 1,-1-1 571,-25-8 45,8 7 0,-3 0-90,10 5 0,-2 1 15,-5-1 0,-7-1 0,2 2-60,6 4 0,1 1 0,-1 0-211,0 0 1,0 0 0,1 1 210,-23-2 0,5 3 0,18 4 0,2 3 0,0-1 0,1 1 0,1 2 0,1 0 45,0 2 0,1 1-45,0-1 0,1 3 0,-2 1 0,1 1-210,-1 2 1,0 0 209,-1 1 0,-1 1 0,0 0 0,-1 0 0,-1 2 0,0-1 0,0 0 0,-1 1 45,0 1 0,1 1 0,1 0 0,-2 2 45,-15 7 0,1 2-464,14-6 1,2 0 373,-11 6 0,2 1 0,19-9 0,2 2 110,-9 8 0,1 3-110,11-8 0,1 1 0,-7 8 0,1 0 0,-6 13 0,4 2 829,3 3-829,14-11 0,1 2 0,4-10 0,1 2 0,-6 22 0,1 3-1209,10-13 0,0 0 1209,-2 1 0,1-1 0,5-5 0,2-2 355,-3 12-355,4-3 0,0 0 393,0 1-393,0 4 0,2 0 0,2 2 0,2 3 0,4-3 0,1 3 0,1-5 17,-4-20 0,1 2-17,12 29 0,0-3 0,5-7 0,-6-17 0,0-8 0,1 0 0,13 17 0,-10-15 0,-1 0 2389,12 12-2389,-1-3-93,1-1 93,-1-4 0,5 0 0,0-2-60,5-3 60,3-1 0,5-2 0,3-3 0,4 0-351,2-3 351,2-2 0,-15-7 0,2 0 0,-12-2 0,0-1-241,14 1 0,0 0 241,-14-2 0,0-1 0,0-3 0,2-1-174,18 2 1,0-2 173,-12-1 0,0-2 0,14 2 0,1-2 0,2-1 0,-2-2 0,-14 1 0,-1-1 0,13-1 0,-1-2 58,-22 2 0,-1-1-58,10-2 0,2-1 0,0-1 0,0-1 30,-1 0 1,1-1-31,11-4 0,-1 1 627,-23 6 1,2-1-628,12-4 0,6-1 0,-3 0 0,6-5 0,-1 0-304,-11 5 1,2-2-1,-3 1 304,8-4 0,-4-2 0,0-1 0,0-1-1343,3-6 0,-1 0 1343,-1 0 0,-1 0 0,-2-3 0,-4 1-243,-14 7 1,-1 0 242,0-1 0,-1 0 0,-1 0 0,0-1 0,8-10 0,-1-1 0,-7 10 0,-1 0 447,5-9 0,-1 0-447,8-11 0,-5 1 0,-1 2 0,-5-1 0,-1-1 2889,-7-1-2889,-7 12 0,-1-1 0,1-19 0,-4 10 0,-1 0 0,-3-8 0,-2 19 0,-2 2 0,-6-17 951,-6-2-951,-8-4 0,-1 11 0,-3-2 0,4 10 0,-1-1-1465,-10-13 0,-1 0 1465,6 13 0,-3 1 0,1 0 0,-4-2 0,1 2 0,-8-5 0,-1 2 0,5 4 0,-3 0 0,1 4 0,-7 2 0,-3 5-303,-1 6 0,-5 3 0,2 2 168,-12 1 0,-1 4-345,8 3 0,-2 3 1,3 4-1387,-7 5 0,4 4 607,0 5 0,2 2 1259,3 0 0,2 2 0,2 2 0,1 1 0,2 0 0,1-1 0</inkml:trace>
  <inkml:trace contextRef="#ctx0" brushRef="#br2" timeOffset="504832">18192 9761 23274,'-10'-38'3418,"7"24"-3328,5-16 0,13 38 0,9 4-90,7 15 90,4 5-90,-1 11 45,-10-10-1,-1 2-44,11 20-965,-13-19 1,-1 0 964,4 9 535,-3-2-535,6 13 0,-9-19 0,2 0 0,-8-25-89,-8-12-1,2 0-450,-4 0-9291,0 0 8567,-9 4 0,0-3 0,-7 3 0</inkml:trace>
  <inkml:trace contextRef="#ctx0" brushRef="#br2" timeOffset="505778">18330 10344 10088,'49'10'3276,"0"-1"1,0 1 0,-5 0-2524,11-1 0,14 1 0,-18-5-573,-25-5 1364,-5 0-1274,-5 0 654,-4-2-834,-6-4 2343,-2-6-2433,-4-8 423,0-7-423,0-7 0,-4-9-30,2-8 0,-1-13 0,0 11 30,-2-6 0,-28 49 0,-23 9 0,-13 7 0,-3 4 0,6 2 0,17 0-685,6 6 1,2 7 684,-297 148-842,338-173 752,0 0 90,13 20 0,-6-11 0,10 16 0</inkml:trace>
  <inkml:trace contextRef="#ctx0" brushRef="#br2" timeOffset="511380">2311 16748 25073,'-62'4'2338,"5"-3"-2068,9 7 0,9-7-90,9 3 0,9-4 90,11 0-3662,51-6 3392,20-5 0,-3 1 0,6-1-360,-20 2 1,0 0 0,1 0 359,3 0 0,1 0 0,3-1 0,-2 1 0,4-1 0,-1-1 0,-3 2 0,0 0 0,-2 1 0,1 0 0,10-3 0,1 1 0,-6 0-100,-7 2 1,-5 1 99,-5 1 0,-3 0 0,21-1-270,-14 3-359,-11 4 2399,-10 0-3029,-6 0 1286,-8 8-2455,-7 8 2428,-12 16 0,-15 17 0,11-20 0,-1 0 0</inkml:trace>
  <inkml:trace contextRef="#ctx0" brushRef="#br2" timeOffset="511620">2558 17553 23813,'-31'22'1259,"0"0"1,-21 16-1080,15-11 0,19-13 180,19-10 89,33-19-269,-1 0 0,5-3-1126,15-8 0,4-1 976,-12 6 0,1-2 0,4 1-30,3-1 0,3 0 0,2 0 0,-4 1-30,0 1 0,-2 1 0,2 0-60,-6 3 0,3 0 0,-1 1 0,-5 2-270,7 0 0,-4 3 193,-8 3 0,-2 1-1183,1 1 1,-4 1-899,5-4 2248,-2-4 0,-30-11 0,-4-7 0</inkml:trace>
  <inkml:trace contextRef="#ctx0" brushRef="#br2" timeOffset="511864">3622 15708 26962,'-30'-15'809,"-1"0"1,-28-10-810,21 17 0,1 9 0,9 16 0,4 9 0,1 7 0,6 8-810,12 3 0,7 5 0,3 1 810,2 8 0,4 2 0,2 1-485,-2-8 1,1 1-1,1 0 1,-1 1 484,2 4 0,0-1 0,0 3 0,2 2-90,-2-9 0,1 4 0,2 1 0,-1 0 0,0-1 0,0-4-203,2 10 1,0-4 0,-1 0 0,2 2 4,-1-4 0,1 3 0,0 0 1,-1-3-1,0-6-587,2 2 1,0-5 0,-1-3-430,6 14 0,-1-5 1262,-3-13 0,1-5 1,10 5-1,-4-22 0</inkml:trace>
  <inkml:trace contextRef="#ctx0" brushRef="#br2" timeOffset="512313">3423 16169 26422,'-25'-34'539,"-1"-1"1,3 4 0,1 2-450,-16-17 0,9 13-90,14 8 0,12 9 0,24 7 90,24 5-135,-8 4 0,5 0-1741,10 0 0,4 0 1651,9 1 0,3 2 15,-21-1 0,2 1 0,-1 1-388,1 1 0,1 0 0,-2 1 448,-1 1 0,-1 1 1,0 0-192,16 4 0,-2 1 251,-7 0 0,-3 1 90,-9-2 0,-4 3 135,-3 9 0,-8 7 89,-18 19 1,-10 7-45,-2 2 0,-6 4 144,-8-8 1,-4 4 0,-3-2-415,1-3 0,-1-2 0,-2 1-54,-1 5 0,-2 0 0,1 1 54,7-14 0,0 0 0,-1 1 0,0 2 0,1-2 0,-2 4 0,0 0 0,1-1 0,1-3 0,-4 13 0,1-3 0,-1 1 0,5-9 0,-2 2 0,1-1 0,3-4 0,-4 18 0,3-7 171,7-19 0,1-2-171,2 3 0,1-4-13,2 2-257,3-14-1025,-1-13-414,2-21-810,4-17 2519,2-17 0,2-10 0,2-8 0</inkml:trace>
  <inkml:trace contextRef="#ctx0" brushRef="#br2" timeOffset="517566">22399 2357 13559,'-4'-8'9265,"0"0"-8905,4-6 0,0 3 89,-4 0-179,-2 1-90,-4 3 0,-3 3-90,0 4 0,0 0 0,-1 0 90,0 8 0,1 2-1,1 9 1,6-3 0,2-1 90,4-1 450,4-3-271,6 0-89,8-6 0,36-1-270,-6-4-329,-10 1 1,1-2 238,26-3 45,-31 2 0,1-1-45,3-1 0,-1-1 0,0 0 0,3-1 30,9-1 0,6-3 0,-3 2-30,-2-2 0,0 1-326,2-1 1,3 0-1,-5-1 371,-10 1 0,-3 0-45,0 0 0,-1 0 31,-3-1 0,-1-1-31,27-11 0,-6 1 0,-3-3 0,-3 2 0,0-4 0,-3 2 0,5-2 0,2 0 90,4-2-135,-25 14 0,0 0 45,1 0 0,0-1 45,0 0 0,1 0-90,8-4 0,1-2 45,-3-1 0,0 0 45,-2 2 0,-1-1 209,-5 0 0,-2 1-254,7-9 1030,10-17-1030,-23 20 0,0 0 0,-1 0 0,0 0 0,16-28 0,-15 19 34,-1-5-34,-3 3 0,-2-3 0,-2-2 0,0 0 0,-9 10 0,-1-1 0,2-19 0,-5 17 0,0 0 0,-1-16 0,-4-2 0,0-1 0,-5 1 0,0 0 0,-2 2 0,-1 0 0,-4 4 0,-2 1 0,1 18 0,-2 1 0,-19-27 0,0 7 0,7 11 0,11 17 0,2 2 0,-4 0 0,-3-1 0,-3 3 0,-5-1 0,-1 3 0,-3-2 0,1 3 0,-19-7 0,12 7 0,-12-2 0,17 8 0,1 3 0,1 1 0,-3 1 0,0 2 0,-3 0 0,-21 0 0,30 6 0,-1 0 0,0-2 0,0 1 0,-26 15 0,19-6 0,-1 1 0,9-2 0,-2 0 0,-23 10 0,17-7 0,1 1 0,7-5 0,1 1 0,0 1 0,-2 1-271,-12 4 0,-1 1 271,11-3 0,2-1 0,-11 4 0,2-1 0,-16 6 0,2 0 0,2-3-138,1 1 138,3-1 0,0 3 0,4-2 0,4 2 0,5-1 0,5 0 0,5 2 0,-9 11 0,10-6 0,-8 8 0,9-12 0,-1 2 0,-2 1 534,1 1-534,1 1 146,-10 14-146,5 3 0,-3 0 0,8-1 0,5-14 0,-1 4 0,-1 3 0,-1 2 0,1 0 0,1 0 0,1-2 0,4 0 0,0-3 0,3-2 0,7-4 0,-1-3 0,8-2 0,-3 1 0,4 1 0,0-2 0,0 2 0,0-1 0,0-1 0,0 0 0,0 0 0,0-2 0,2 0 0,2-3 0,1 1 0,2-2 0,0-1 0,1-2 0,2 0 0,-2-2 0,4 2 0,-2-4 0,8 7 0,-3-8 0,3 6 0,-2-9 0,-3 1 0,6 2 0,-4-7 0,3 6 0,-2-7 0,-1 0 0,1 3 0,2-7 0,0 7 0,10-3 0,-8 0 0,6 3 0,-10-7 0,0 3 0,0-4 0,1 4 0,-1-3 0,0 3 0,2 0 0,11-3 0,3 3 0,7 1 0,-14 0 0,-6 0 0,-10-1 0,-1-4 0,7 0 0,-3 0 0,5 0 0,-4 0 0,1 0 0,-5 0 0,2 0 0,-7 0 0,4 0 0,0 0 0,1 0 0,1 0 0,-2 0 0,0 0 0,0 0 0,0 0 0,-2 0-720,6 0-1169,-5 0-1169,5 0 3058,-8 0 0,-6 6 0,-4 1 0</inkml:trace>
  <inkml:trace contextRef="#ctx0" brushRef="#br2" timeOffset="521348">22026 2207 13829,'0'-7'6656,"0"3"-4767,0 2-1439,0 0-90,0-1 90,0-1-91,0-1-89,0 3 270,0 0-180,1 12-180,3-4 89,5 9-179,3-5 0,4-1 0,4 0 90,5 0 90,19 6-180,-5-5 0,14 1-90,-13-3 90,1-3-90,0 0 90,-3 3-90,1-3 90,12 5-90,-11-5 90,11-1-90,-14-4 90,1 0-90,4 0 0,3 0 90,4 0-90,-2 0 0,-2 0 0,-5 0 0,-3 0 0,10 0 0,-15 0 0,10 0 0,-17 0 0,3 0 0,2 0 0,5-2 0,4-3 89,21-4-89,0-5 0,1 2 0,-14-1 0,-19 4 0,-4 0-89,0-2 178,1 0-89,-1-3 0,2 0 0,1-1 0,3-1-89,1-2 89,18-8 89,-13 5-89,15-5 0,-17 8-89,3 0 178,-1-2-89,3 1 0,-2-1 0,1 2 0,-3 0 0,-3 2 0,-3 1 0,-3 1-89,-3 2 178,-3-1-89,-2 2 0,7-7 0,-6 4 0,8-4 0,-11 4 0,2 1 0,0-3 0,1 2 0,1-1 0,1-1 0,-3 2 0,0-2 0,-2 1 0,-1 1 0,-1-2 0,-2 1 0,-2 1 0,2-4 0,-2 4 0,3-4 0,-3 2 0,0-2 0,-4 0 0,0-2 0,-2-1 0,-2-3 0,2 1 0,-2-4 0,2 2 0,-1-4 0,0 1 0,0-1 0,1 2 0,-2 0 0,0-1 0,-2 1 0,0 0 0,0 2 0,-6 0 0,5 3 0,-8 1 0,4-1 0,1 2 0,-3-3 90,6 0-90,-3-1 0,0-1 0,0-3 0,-4 3 0,-2-1 0,0 1 0,-3-1 90,3 2-90,-2 1 0,2 1 0,-2-1 0,0 2 0,1 1 0,1 2 0,0 2 0,2-2 0,-2 2 0,0-2 0,-1-2 0,-1 2 0,0-2 0,-2 1 0,0 1 0,-3 0 0,-1 0 0,2 0 0,-2 0 0,0 0 0,1 2 0,-3 0 0,2 3 0,-3-1 0,1 0 0,-4 1 0,-3 1 0,-16-1 0,-2 6 0,2 0 0,7 5 0,14 2 0,0 0 0,0 0 0,-3 0 0,-1 0 0,1 0 0,-1 4 0,2-3 0,-2 9 0,-1-8 0,-1 10 0,-1-11 0,1 11 0,-1-10 0,1 10 0,1-6 0,1 5 0,2-2 0,-1 2 0,3-2 0,2-2 0,0 3 0,-2-2 0,-23 9 0,4-2 0,-16 3 0,12-5 0,1 1 0,-1-1 0,2-1 0,3-1 0,3-2 0,4 0 0,3 0 0,2 2 0,-1 1 0,3 1 0,-2 3 0,-1 0 0,-3 2 0,-5 2 0,8-4 0,-2 1 0,-5 1 0,-1 1 0,0 1 0,-1 0 0,1-2 0,0-1 0,2 0 0,1-1 0,-16 7 0,-6 3 0,26-11 0,5-3 0,7-1 0,2 0 0,2 1 0,0 3 0,-3 3 0,-1 3 0,0 3 0,-4 2 0,-1 1 0,-1 2 0,-1 1 0,1-1 0,0 0 0,-1-2 0,3 1 0,0-3 0,3-3 0,3-4 0,-4 8 0,5 12 0,-3-5 0,6 8 0,2-16 0,-4 14 0,5-8 0,-5 10 90,10-14-180,-3 0 90,6-2 90,-6-2-90,6-3 0,-7-2 0,8 0 0,-4 0 0,0 0 0,3-2 0,-6 0 90,6-3-90,-2 1 0,3 2 0,-4 0 90,3 0-90,-2 1 0,3-1 0,0 1 0,0-2 90,0-1-90,0 1 0,0-1 0,0 2 90,1-5-90,3 1 0,3-1 0,1-2 0,0 2 0,2 0 90,0-1-90,4 1 0,2-2 0,12 0 0,-5 0 0,6-4 0,-9 5 0,1-8 90,-3 8-90,-2-9 0,-2 7 0,-2-7 90,2 7-90,-1-7 0,1 7 0,0-3 90,2 0-90,3 3 90,1-7-90,0 3 0,2-4 0,1 0 90,0 0-90,8 4 0,-11-3 0,6 3 0,-14-4 0,-4 0 0,-2 0 0,2 0 0,6 8 0,-4-2 0,4 3 0,-7-1 0,-1-7 0,0 3 0,0-4 0,4 0 0,1 0 0,1 0 0,-2 0 0,-4 0 0,2 0 0,-4 0-1170,9 0-269,0 0-1439,8 0 2878,-5 0 0,-4 0 0,-4 0 0</inkml:trace>
  <inkml:trace contextRef="#ctx0" brushRef="#br2" timeOffset="531871">22842 2244 14908,'-17'11'6927,"3"0"-6388,0-6-269,2 5-90,2-8 90,-2 8 0,1-9 0,1 7 179,0-7-89,2 3 0,3 0-90,-2-3-90,6 3-90,-2-4-1,3 0 91,0 4 0,0 1 180,0 0 0,3 3 90,5-7-1,9 7-269,7-7 0,9 3 0,11-4-90,9 0-90,10-2-99,-29 0 1,3-2 143,15-4 0,4-2 0,6-4 0,1-2-45,0 1 0,-1-3-461,1-2 1,-3-1 505,-13 2 0,-2 1-45,1-2 0,0-1 0,0 1 0,-1-1 45,-2 1 0,-1 0-45,-2-1 0,-1 1-99,-2 1 1,0-1 98,11-8 0,0-2 0,-13 9 0,1-1 0,4-5 0,2-3 0,-3 2-318,-2 0 0,-2 1 318,14-13 0,0-1-275,-13 7 1,-3 0 274,2-2 0,-2-1 0,-3-2 0,-1-1 0,-4 0 0,-1-1 0,-5-1 0,-2 0 0,-3-2 0,-2 0 0,-3 0 0,-2-1 89,-2 0 0,-1 0-89,-2 1 0,-1-1 0,0 1 0,-2 1 0,-2-1 0,-1 2 0,0-1 0,-1 2 0,-5 1 0,-2 0-26,0 2 1,-4 2 25,-4 2 0,-4 2 0,-4 1 0,-3 1-54,-6 3 1,-4 2 53,-2 1 0,-3 3 0,-3 2 0,0 2 0,-1 1 0,0 2 0,1 3 0,1 0 0,2 1 0,2 0 0,1 1 0,1 0 0,5 1 0,-1 0 155,-11-3 0,0 2-155,12 2 0,0 1 0,-10 0 0,0 1 0,11 3 0,0 0 0,-4 4 0,0 0 0,-4 2 0,-1 1-212,-4 3 1,-1 2 211,-5 3 0,0 2 0,-5 2 0,0 4 0,16-5 0,0 1 0,0 2 0,-2 1 0,1 2 0,-4 3 0,-2 5 0,-4 4 0,-1 1 0,4-1 0,-2 1 0,3 0 0,-3 4-367,6-2 0,-5 4 0,0 2 0,2-1 0,6-4 367,0 2 0,5-3 0,-1 3 0,4-3 0,-2 2 0,2 0 0,4-3-118,-10 14 1,5-2 117,3-3 0,1 3 47,8-9 1,1 2 0,1 1-48,-5 16 0,3 2 0,10-13 0,2 2 0,2-3 0,0 6 0,6 1 0,7-6 0,3 3 0,2-5 0,-1-9 0,2-1 185,4 21 1,3-3-186,13-1 0,9 0 0,7-2 0,-18-26 0,4 0 0,20 9 0,3-1 0,-8-9 0,2-2-154,-3-2 0,3 0 0,-1-4 154,13-1 0,0-5 0,5-1 0,2-2 166,2-2 1,-1-2-167,-2-2 0,-2 0 0,-4 0 0,-2 0 0,-6 0 0,-2 0 0,-7 0 0,-1 0 74,-7 1 0,0-2-74,4-2 0,-3-2 0,13-1 392,4-7-392,-23 4 3132,0-4-3132,-8 5 713,-1-3-713,-11 9 73,-4-2-73,-2-1 0,-2-2 0,0-2 0,0 2-3149,-4-1 91,3 2 3058,-2 0 0,5 3 0,0 1 0</inkml:trace>
  <inkml:trace contextRef="#ctx0" brushRef="#br2" timeOffset="534566">27995 11312 21745,'0'-12'2698,"0"3"-2158,0 3 269,0 3-179,0-1 0,0 4-181,0-4-89,0 1 0,0-1-90,0-3-180,0-2-90,0-3 0,-4-3 0,0-3 0,-6-3 0,-1-1 0,-1-1 0,0 2 0,-11-7 0,5 8 0,-10-6 0,8 10 0,-1 0 0,3 3 0,-4-5 0,0 2 0,2 0 0,-8 2 0,4 7 0,-1 3 0,2 2 0,3 2 0,4 0 0,-1 0 0,3 0 0,1 0 0,-1 0 0,0 0 0,2 0 0,-2 0 0,0 0 0,-8 0 0,4 0 0,-6 0 0,8 0 0,2 6 0,-2-5 0,-11 18 0,4-10 0,-12 10 0,8-5 0,-3 1 0,-1-1 0,-18 12 0,15-10 0,-11 10 0,12-4 0,10-5 0,-2 5 0,13-6 0,0 0 0,3 4 0,-1 2 0,-1 18 0,5-8 0,-10 28 0,14-22 0,-11 24 0,12-23 0,-2 7 0,3-10 0,0 10 0,0-8 0,0 23 0,3-25 0,7 26 0,3-27 0,5 9 0,6-1 0,-4-14 0,5 9 0,-4-15 0,1 0 0,-1-3 0,1 2 0,7 7 0,-6-8 0,6 4 0,2-5 0,-6-5 0,23 10 0,-20-11 0,10 3 0,-13-8 0,-1-4 0,0 3 0,1-7 0,-1 3 0,1 0 0,8-3 0,-6 3 0,4-4 0,-9 0 0,-1 0 0,-1 0 0,7 0 0,-4-4 0,4-1 0,-7-6 0,10-11 0,-2-4 0,1-4 0,-4-1 0,-5 6 0,1-4 0,3-3 0,-3-4 0,1-7 0,-2-2 0,0-5 0,-1-2 0,-1 0 0,-4-2 0,-5 18 0,-2 1 0,2-15 0,-5 12 0,0 2 0,-2 0 0,-6-11 0,-8 3 0,-1 9 0,-7-11 0,2 12 0,1 2 0,-1-1 0,-9-13 0,4 11 0,-8-11 0,6 14 0,3 5 0,0 0 0,-2 0 0,12 10-450,-8 0-1079,13 12-2699,-13 15 4228,8-1 0,-3 15 0,7-6 0</inkml:trace>
  <inkml:trace contextRef="#ctx0" brushRef="#br2" timeOffset="536532">28677 13863 22464,'-14'-12'3058,"0"3"-2608,-4 5 180,-1 2-1,1 12-179,0 8 0,1 20-180,3 19-523,9-21 1,1 3 297,1 6 0,1 3-453,1 3 0,2 2 408,1 1 0,1 1-90,0-1 0,1 1-360,1-10 0,2 2 1,0-1-856,3 12 1,0-2-450,0 4 0,1-6 1754,1 1 0,-7-39 0,-5-26 0</inkml:trace>
  <inkml:trace contextRef="#ctx0" brushRef="#br2" timeOffset="536815">28555 14143 14812,'0'-49'3058,"0"23"193,4 8-2711,4 33-360,8 13 0,7 13-90,7 6-90,5 6 0,5-3 0,-11-19 0,0-1 1409,12 8-1319,5 3 769,-20-39-859,-14-19 3392,-2-26-3392,-10-21 0,0 27 0,0-1-1108,1-4 0,-2 0 1108,0 1 0,-1 0-45,1 2 0,1 1-195,-4-28-390,4 10-539,0 13-360,0 11-810,0 16 2339,6 8 0,4 16 0,7 2 0</inkml:trace>
  <inkml:trace contextRef="#ctx0" brushRef="#br2" timeOffset="537139">29371 14143 23544,'-15'0'3238,"-6"0"-2789,-5 8-89,-5 6-180,-1 15-90,3 8 0,4 8-90,13 5-90,9-16 0,4 0 0,7 15-90,9 4 0,3-30 90,1-11 0,1-12 90,-2-16 90,-1-12 180,2-28-90,-9 12-90,-1-10 0,-9 26-90,-2 10 0,2 9-270,0 15-1529,6 27 180,0 1-809,6 14 2428,1-16 0,1-7 0,0-3 0</inkml:trace>
  <inkml:trace contextRef="#ctx0" brushRef="#br2" timeOffset="537839">29558 14193 23454,'0'-23'2248,"0"5"-1798,0 9 90,0 11-180,0 11-181,0 10-89,0 9-90,0 2 90,0 0-90,0-2 0,0-5 0,0-6-90,0-10 0,0-5-89,0-6 89,0-10 0,6-6 90,0-18 0,8-5 0,1-2 0,-1 2 180,-2 12 89,-2 11 1,-3 16 0,-3 18-180,-2 16 0,-2 12-90,0 6 0,-4-2 90,-1-7-90,1-9-90,0-11 0,4-12-180,0-27 270,6-11-90,2-29 90,10-4-147,-8 29 1,1-1 146,13-30 90,-3 10 90,-1 15 0,-5 17 0,6 58-180,-7-2 0,-3 9 0,-1 3 0,1 2 90,2 6-180,-2-29 90,-1-9-90,2-9 0,0-9 293,4-13-293,4-12 0,-2-8 0,0-5 90,-5 7 0,-1-1-451,6-16 0,-3-1 541,-6 11 0,-3 1 45,-1 1 0,0 1 225,-1-26-270,-2 14-90,-2 13 0,0 16 0,-18 31 0,4 15 0,-15 31 0,12 4-233,11-29 1,2 0 232,1 0 0,2 1 0,9 30 0,6-8 0,14-10-810,9-8-1047,14-16-32,6-10-719,6-17 2608,-29-4 0,-1-2 0,0-6 0,-1-3 0,2-2 0,-1-1 0</inkml:trace>
  <inkml:trace contextRef="#ctx0" brushRef="#br2" timeOffset="538681">30423 13514 20575,'0'-18'4138,"0"0"-3419,0 4-179,0 1 180,0 8 89,0 1-179,0 18-180,2 12-450,2 24 0,-1-18 0,0 3 0,1 8 0,0 2-507,1 6 1,0 1 506,1 5 0,1 1 0,0 0 0,2 3 0,-1-11 0,1 3 0,0-3 0,1 4 0,0-2 0,2 10 0,-1-5 0,1-1-573,-2-7 573,-3-26 0,0-3 0,2-24 0,19-25-630,-1-4 45,-3 4 1,0-2-136,-4 4 1,-1-1 304,3-2 0,-2-1-530,0 1 1,-3-1-271,0 0 1,-1-1 1214,8-29 0,-7 0 0,-6 2 0</inkml:trace>
  <inkml:trace contextRef="#ctx0" brushRef="#br2" timeOffset="538849">30492 13546 21115,'-23'-23'2159,"9"1"-2069,16-1 0,20 1-180,19 1-270,18 3-428,-25 10 0,1 0-112,3 1 1,0 1-4017,-2 0 1,-1 0 4719,30-5 1,-12 4-1,-7 1 1</inkml:trace>
  <inkml:trace contextRef="#ctx0" brushRef="#br2" timeOffset="539685">31394 13560 20755,'-8'0'3058,"3"0"-2698,1 0 0,4 0 270,6-2-181,17-5-359,4 0 0,17-4-90,-6-1 0,3 3 0,0-2-90,-4 2-90,-3 0-539,-2 2-990,-12 2-2249,-8 3 3958,-17 2 0,-13 0 0,-5 0 0</inkml:trace>
  <inkml:trace contextRef="#ctx0" brushRef="#br2" timeOffset="540055">31406 13501 20395,'-15'0'3598,"7"0"-3148,-3 0 180,6 0-1,-8 8-179,0 4-180,-3 13-90,-1 2 0,1 7-180,0 0 90,1-2-90,7-3 0,-1-6 90,8-3-90,3-4 0,10-6-90,11-4 90,11-6 0,7-4 0,-6 2 0,0 1 180,16-4 89,13 11 181,-29 6-180,-11 13-90,-6 9 0,-9 7-135,-12-8 0,-3 2-45,-5 15-90,-9 11-2429,3-23 990,4-20-270,2-6-629,6-25 2428,10-12 0,4-14 0,5-7 0</inkml:trace>
  <inkml:trace contextRef="#ctx0" brushRef="#br2" timeOffset="540497">31779 13311 23004,'0'-28'1709,"0"6"-1349,0 4-270,0 7 0,0 1 0,4 4-90,2 1 89,16-1 1,-6 3 270,8-1 90,-10 2 0,-4 1 89,-4-3-89,-2 2 0,-4-1-90,0 1-360,4 10 0,4 22 0,10 30 0,-9-28 0,1 1-136,3 7 1,0-1 135,-2-6 0,0-1 0,2 2 0,-1 3 0,3 18 0,0 3 0,-5-14 0,0 0-253,2 15 0,-3 0 253,-5-18 0,-2-3 0,1-1 0,-2-1 0,-1 29 0,-5-10 0,-4-10 0,-25 9 0,-11-12 0,-4-1 0,0-22 0,19-13-900,1-6-899,5 0-103,2-2-796,3-4 2828,5-8 0,6-7 0,4-4 0</inkml:trace>
  <inkml:trace contextRef="#ctx0" brushRef="#br2" timeOffset="542909">27702 14586 20665,'5'-4'3958,"-1"-1"-3418,-2 1 89,0 1 1620,-2 1-1709,0 10-540,0 20 0,-6 5 0,-2 16 0,-9-8 0,-7-1 0,-6-1 0,-13-3 0,-9-2-757,21-19 1,-2-1 756,-2 0 0,-1-2 0,-2-1 0,-1-2-168,-1-4 0,1-1 168,0 0 0,0-2 0,2-2 0,1-2 0,-29-6-2780,10-8 2780,10-12 0,11-10 0,24 2 0,6-4 0,7-25 0,7 17 0,5 2 377,2 11 0,5 1-377,11-13 0,6-2 0,3 0 0,2 0 0,0-1 0,-1 2-155,-1 3 1,-2 2 154,-12 12 0,-1 2 0,-1-1 0,-1 1 1435,-1 1 0,1-1-1435,4-8 0,1-2 0,1-9 0,-2 0 0,-5 9 0,-2-1 0,2-13 0,-7 2 0,-10 3 0,1-10 0,-14 9 0,-1 17 306,-7-7-306,-2 18 0,-4 3 861,-4 3-861,-5 3 0,-3 5 147,-3 3-147,-2 4 0,1 0 0,-1 4 0,1 3 0,-1 9 0,2 2 0,1 9 0,2 5 0,-1 6 0,1 8 0,-1 1 0,12-10 0,1 0 0,-10 21-500,10-3 0,2 3 500,11-22 0,2 1 0,-3 14 0,3 1 0,6-13 0,2-1 0,1 0 0,2 1 0,2-1 0,2 1-259,3-1 1,4 3 258,3-4 0,3 3 0,2 0 0,4 4 0,2 0 0,1-1 0,0 1 0,1-1 0,1 0-451,-1-2 1,1 0-1,-1-3 451,2 0 0,-1-2 0,-1-1 0,-1-2-429,-3-4 1,-1-1 428,-2-3 0,-1-1-465,15 15-1873,-6-5 2445,-2 3 0,-13-8 0,-3 6 0</inkml:trace>
  <inkml:trace contextRef="#ctx0" brushRef="#br2" timeOffset="548592">23560 2483 23454,'-12'-4'1349,"0"-3"-989,2 2-91,3-1-179,0 1 0,6 1-90,-2 1-269,3 1-1530,0 2-900,5 0 2699,4 0 0,7 8 0,2 2 0</inkml:trace>
  <inkml:trace contextRef="#ctx0" brushRef="#br2" timeOffset="549584">27650 12207 22914,'-11'16'2249,"1"-6"-1980,6 0 181,-3-9 90,6 3-90,-3-4-3727,4 0 0,0 0 0</inkml:trace>
  <inkml:trace contextRef="#ctx0" brushRef="#br2" timeOffset="551998">28588 15468 23903,'-27'0'2249,"3"0"-1529,3 0-91,5 0 1,8 0-270,4 0-270,15 0-90,14 0 0,25-4 0,-14 1 0,3-1-898,14-3 0,3-1 898,-10 1 0,1-1 0,2 0-561,7-2 0,2 0 0,2-2 561,-10 3 0,1-1 0,1-1 0,1 1-503,5-2 1,1 0-1,1 0 1,1 0 502,-9 1 0,2 1 0,0-1 0,1 0 0,0 0-315,4-1 0,0 0 0,1 1 1,0-1-1,1 0 315,2-1 0,1 1 0,0-1 0,0 0 0,0 1-101,-9 1 1,-1 0 0,1 0 0,0 0 0,-1 0 0,1 0 100,10-2 0,1-1 0,-1 1 0,0 0 0,-1 0-85,-1 0 0,0 0 0,-1 1 0,0-1 1,0 1 84,-4 0 0,1 0 0,-2 0 0,1 0 0,-2 1 1,-2 0 1,-1 1 0,-1-1 0,0 1 0,-1-1-2,8-1 0,-2 0 0,0 1 0,-2-1 0,12-1 0,-2 0 0,-2 1 0,-8 1 0,-2 0 0,-3 1 0,14-3 0,-4 1 331,-12 4 0,-3 0-331,-10 1 0,-3 1 1399,14-3-1399,-14 2 1762,-12 1-1762,-6 1 2964,-5 2-2964,-4 1 1292,-1 2-2462,1 0-1078,-3 7-721,0 0 2969,-2 9 0,0 4 0,0 3 0</inkml:trace>
  <inkml:trace contextRef="#ctx0" brushRef="#br2" timeOffset="554356">26793 15753 21924,'0'5'2159,"0"-1"-1979,0-4 180,5 0-90,4-4 90,9-1-181,4-4 1,5 0-90,5 2 360,19-1-270,-10 3 0,14-2-90,-19 0 0,1 0 0,-2 0 0,1-1-90,-2 1 90,3-2 0,-1-2 89,14-7 1,4-7-180,-21 7 0,-1 0 90,21-13-90,-5-4 0,-13 8 45,-8 3 0,1-2-45,15-19-275,-16 14 0,1-1 275,-8 5 0,0-1 0,6-15 0,-1-3 0,-5 11 0,0-1 45,4-10 0,-1-2 45,-3 3 0,-2 1-90,-6 12 0,0 1 45,3-10 0,-2 2 44,1-9-209,-2 1 120,0 2 0,0-3 90,-2 1-90,0-5 0,-1-4 0,-3-6 45,-3 14 0,0-2-45,-1 12 0,0 0 0,0-10 0,0-2 0,1 5 0,0 1 0,1-21 0,-2 23 0,0 1 90,0-11-90,-1 14 0,-2 0 0,-4-20 0,2 20 0,-1 0-986,-10-16 986,-1-1 483,-1 1-483,5 15 0,1 0 0,-8-20-199,8 21 1,0 1 198,-4-11 90,2 1 0,-2 5-90,0 4 0,-1 4 0,-1 5 1087,2 2-1087,-2 6 0,-1 3 0,1 5 0,-2 1 0,1 1 0,-2 2 574,-2 4-574,-1 1 0,-15 4 0,-7 0 0,-1 4 0,2-3 0,13 7 0,-11-3 0,9 4 0,-7 0 0,-13 4-3392,4 8 3392,9-4 0,0 1 0,-15 14-394,26-12 1,2 0 393,-13 11 0,2 1 0,-1 2 0,3 0 0,5-3 0,2 1 3002,-8 14-3002,11-11 0,-6 9 1177,13-17-1177,-4 12 0,-2 1 0,0 4 0,-7 14 0,10-4 0,6-20 0,2 0 0,-4 20 0,1 5 0,6-22 0,5 9 0,-5 11 0,5-16 0,-5 15 0,5-20 0,-2 0 0,6 21 0,-6-14 0,6 16 0,-6-19 0,6 1 0,-6 2 0,6 16 0,-3 1 0,4-3 0,0-11 0,0-5 0,0-13 0,0 7 0,0-15 0,0 0 0,0-1 0,0 3 0,0 1 0,0 2 0,0 2 0,0 16 0,0-10 0,2 11 0,0-15 0,2-2 0,0-2 0,4 14 0,-1-13 0,3 13 0,-2-14 0,0 0 0,0 0 0,0-3 0,0 1 0,0 0 0,-1-3 0,0 2 0,0-3 0,1 3 0,2-3 0,2 1 0,4-2 0,4 0 0,5 0 0,1 0 0,5-2 0,-1 0 0,17 1 0,-12-8 0,9 5 0,-17-13 0,-1 7 0,-2-7 0,6 3 0,-6-4 0,4 0 0,-8-2 0,-2-3 0,0-2-900,8-6-179,-8 1-180,6-5-450,-10 1 1709,3-12 0,-9 7 0,3-7 0</inkml:trace>
  <inkml:trace contextRef="#ctx0" brushRef="#br2" timeOffset="569558">18131 13682 21655,'4'-7'539,"-1"0"-359,0 5 0,-2 0 1709,0 2-1799,-1-2 0,0-1 0,0-1 0,0 1-90,0 1 0,2 2 90,2 0-90,1 0 0,-1 0 90,-2 0 0,-2 0 90,1 0-90,0 4-1,1 1 1,-2 0 0,0 3 0,0-7-90,0 7 90,0-1-90,-9 5 90,-4 3-90,-14 2 0,-5 3 0,-7 0 0,8-7 0,-1-1 0,-15 1 0,-16 5 0,14-16 0,8 4 0,-1-10 0,23-4 0,4-5 0,11-1 0,-1-2 0,2 1 0,-1 1 0,3-2-90,-2 0 90,3 2 0,0-1 0,0 1 0,3-5 0,7-8 0,5 0 0,7-6 0,2 8 0,7 0 0,2-2 0,-5 9 0,2-1 0,14-11 0,-14 10 0,0 1 0,11-8 0,-3 0 0,-3 1 0,-5 2 0,0-9 0,-12 8 0,-2-10 90,-13 10-90,-3-2 0,0 0 0,-5 0 0,0 0-90,-7-1 90,0 3 0,-2 3 0,-14-4 0,6 10 0,-12-3 0,8 10-90,-22 4 90,11 1 0,-16 4 0,16 0 0,-12 8 0,0 4 0,2 5 0,7 0-90,7 3 90,10-5 0,-2 6 0,11-5 90,4 3-90,3 1 0,0 2 0,6 3 0,-2 1 0,3 0 0,3 7 0,7 7 0,3-3 0,5-2 0,0-10 0,10 6 0,-4-9 0,6 4 0,-8-10 0,-3-2 0,-1-3 0,5 4 0,-5-5 0,13 3 0,-13-2 0,5-5 0,1 6 90,-8-6-180,13 1 90,-16 1 0,5-7 0,-8 7 0,-2-7 0,4 7 0,-3-3 0,1 4 0,-3 0 0,0 0 0,1 0 0,0 0 0,0 0 0,-2 2 0,0 1 0,0 3 0,-1-3 0,2 1 0,-2-4 0,-1-4 0,0 3 0,-4-7 0,2 3 0,0-4 90,0 0-180,0 0-3328,0 0-6413,-7 0 8983,3 0 0,-7 0 0,5 0 1</inkml:trace>
  <inkml:trace contextRef="#ctx0" brushRef="#br2" timeOffset="570417">18598 13239 20215,'-14'-16'2699,"-2"2"-2429,0-4 180,-12-4-181,6 3-179,-9-6 0,10 7 0,-3-2 180,-11-8-180,7 5-90,-11-5 90,-5 0 0,5 7 0,-14-7 0,-6 4-90,14 6 90,-13-1-90,19 8 0,1 2 0,3 2 0,-14 2 0,13 3 0,-9 2 90,15 0-90,3 0 90,1 0-90,0 6 0,-3 2 0,-1 7 0,-5 1 0,1 4 90,-5 3 0,2 2-1,3 0 1,-1 3-45,7 1 0,1 2-45,-6 3 0,2 2 45,9-3 0,5 2 0,1 6 0,2 0-335,5-8 1,2 0 334,-3 12 0,3 0-45,3 16 90,4 0-90,0-3 89,7-1-89,4 0 0,11-3 90,5-2-90,5-4 0,7-3 0,3-9-323,9-2 323,8-11 45,-27-15 0,3-2-301,4-4 1,1-2 255,3-4 0,1-1 0,5-4 0,0-3-431,2-1 1,2-3 430,1-3 0,1-1 0,0-3 0,-1-1 0,-2-1 0,-1 0 0,-3-1 0,0-5 0,-12 2 0,0-4 0,-3 0 0,2-5 0,-3-2 0,7-13 0,-9-6-78,-17-2 1,-9 0 77,-2 15 0,-4 1 0,-5-14 0,-7 3 0,-2 20 0,-4 4 0,-2 1 0,-5 3-45,-17-3 0,-4 4-90,12 9 1,-1 4-38,-14-3 0,0 6-143,17 10 0,1 2-404,-32 11-181,8 8-359,6 10-990,11 8 2249,9 3 0,11 4 0,6 1 0</inkml:trace>
  <inkml:trace contextRef="#ctx0" brushRef="#br2" timeOffset="571891">19325 16920 11850,'-10'-2'6387,"0"0"-4049,-2 2-1168,-2 0-361,-1 0-359,-1 0-270,2 0-90,1 0 0,7 0 0,-1 0 0,6 0 2608,-3 0-2518,4-2 0,0-1 0,0-1 0,0-3 179,13-6-179,3-2 90,37-19-90,-5 9-282,-14 7 0,3 0 147,9-2 0,1 2-406,-9 4 0,1 0 406,15-6 0,0 0-45,-11 6 0,-1 1 0,4-1 0,0-1 0,3 0 0,1 0 0,2 0 0,0-1 45,2 0 0,0 0-45,0 0 0,0 0-1199,-1 0 1,-1-1 1198,-1 1 0,0 0 0,-3 0 0,-1 0-606,-2 1 0,0 1 606,-3 0 0,-1 1-120,-2-1 1,-1 1 119,-1-2 0,1 0 0,14-5 0,1-1 0,-11 4 0,-1 1 0,13-5 0,0 1 0,-14 6 0,-3 1 0,2-1 0,-1 1 0,0 0 0,0 0 0,-2 1 0,-1 0 0,0 0 0,-1 1 0,27-9 453,-2-1-453,-25 10 0,-1 0 0,12-4 0,5-2 0,-24 6 1978,-1 0-1978,1-3 0,22-6 0,-7 3 1218,18-5-1218,-12 6 683,0 1-683,-3 1 0,2 0 0,9-1-133,-12 2 0,-2 1 133,-4 3 0,-5 0 0,-3 0 0,-1 0 779,0-1-779,5 1 0,23-8 0,-9 4-510,-13 4 0,-1 1 510,18-5 97,-14 5 0,2 0-97,1-1 0,-1-1 0,0 1 0,0 0 0,-5 1 0,0 0 0,27-9 0,-16 5 0,11-4 0,-21 5 0,-3 2 1042,-1 0-1042,-5 2 0,-1-2 73,-5 4-73,-2-3 0,-4 3 0,0-4 0,8 0 0,-6 2 0,7-4 0,-6 6 0,6-6 0,-7 6 0,4-2-810,-12 5-1439,-4 2 2249,-17 12 0,-7 6 0,-14 11 0</inkml:trace>
  <inkml:trace contextRef="#ctx0" brushRef="#br2" timeOffset="574842">10980 17883 22644,'-22'5'3148,"0"4"-2698,1-8 90,3 3 89,2-4-179,3 0-90,7 0 0,2 0-360,12 0 0,10 4 0,18-3 0,25 3-359,-20-4 0,3 0 359,12-3 0,4 0-1052,-12-2 1,4 0 0,1-1 1051,9-3 0,3-1 0,3-1 0,-10 1 0,2 0 0,1-1 0,2-1-422,-9 2 0,2 0 0,0-1 0,1 1 0,1-1 422,3 0 0,0-1 0,1 1 0,1 0 0,-1-1-188,2 0 1,1 0 0,0 1-1,0-1 1,0 0 187,0 1 0,1 0 0,-1 0 0,1 0 0,-1 0-187,0 1 1,0-1-1,-1 1 1,1 0-1,-1 0 187,-1 0 0,-1 1 0,1 0 0,-1 0 0,-1 1 0,-1-1 0,-1 1 0,0-1 0,0 1 0,-1 1 54,-3 0 1,-1 0 0,0 1 0,-1 0-1,-1 0-54,9-1 0,-1 0 0,-1 0 0,-1 1 0,-6 1 0,-1 0 0,-1 1 0,-2 0 0,10-1 0,-3 1 0,-2-1 218,14 1 0,-4-1-218,-11 2 0,-4 0 433,-11 1 0,-2 1-433,16-1 0,-17 2 0,-10 0 1963,-10 0-1963,-11 0 948,-11 0-3107,-4 0 2725,0-4 1,9-9-1,3-6 1</inkml:trace>
  <inkml:trace contextRef="#ctx0" brushRef="#br2" timeOffset="581108">22732 2330 20575,'16'0'1889,"8"-4"-1484,9-6 0,5-2-225,-2 2 0,2-1-1001,17-6 0,5-1 881,-12 6 0,2 0 0,-3 1-15,8-2 0,0 1-45,-10 2 0,2 0 0,-3 2 45,-2 0 0,-3 2 100,-2 0 1,-1 1-146,-2 1 0,-1 1 0,28-3 90,-4 1-90,-3-2 90,-3 0 0,0-2 90,-6-2 0,-1 2 359,-7-2-359,-4 2-90,-9 0 180,-2-2 753,-11 3-933,-2-1 147,-7 7-147,-2 0-90,-3 2 0,2 0 0,-8 0 0,7 0 0,-7 0 0,8 0 0,-2 0 0,-1 0 0,3 0 0,-2 0 0,-1 0 0,3 0 270,-2 0-270,3-2 0,0-3 0,0-2 0,0 0 0,0 1 0,0 1 0,0 1 0,0-1 0,0 3 0,0-2-90,0 3-1799,0-1 1529,-4 2-89,-2 6-1,-5 2-360,-1 5-449,2 1 1259,-6-3 0,7 3 0,-5-3 0</inkml:trace>
  <inkml:trace contextRef="#ctx0" brushRef="#br2" timeOffset="583802">19808 17807 21475,'-5'-14'2968,"0"0"-2158,-1 3-1,-3 0 91,7 4-91,-3-2-269,5 6-270,-4-1-270,3 4 0,-2 14 0,6 12 0,2 24-3392,5 15 3392,-5-25 0,0 2 0,1 3 0,0 1-251,0 2 0,1 1 251,-1-1 0,2 0 0,-2-5 0,2 0 0,1 4 0,2-1 0,-2-10 0,1-3 0,5 16 0,-2-36 0,-5-38 3144,6-16-3144,4-11 0,7-7 0,-5 20 0,4 1 0,2 6 0,1 2 0,0 3 0,1 5 0,23 5 750,-18 33-750,4 34 0,-20-18 0,-2 4 0,4 18 0,-2 0-135,-5-18 0,-3-2-315,1 3 0,-2-5-809,-2-9-180,2-3-540,-2-10-7852,4-4 9140,2-16 1,6-11 0,3-9-1</inkml:trace>
  <inkml:trace contextRef="#ctx0" brushRef="#br2" timeOffset="583968">20702 18128 23544,'15'-29'2608,"-5"5"-2338,-5 17 0,-3 3-90,4 12-90,-1 6-90,2 10-270,1 5-1169,5 6 179,-4-9-898,0-1 2158,-7-18 0,0-11 0,-2-6 0</inkml:trace>
  <inkml:trace contextRef="#ctx0" brushRef="#br2" timeOffset="584136">20527 17178 24533,'-35'-53'1529,"5"6"-1349,4 13-180,7 7-180,5 5-270,8 11-359,6 1-360,6 10 1169,10 12 0,-4-3 0,3 11 0</inkml:trace>
  <inkml:trace contextRef="#ctx0" brushRef="#br2" timeOffset="586291">19833 17490 17877,'-7'-5'4407,"-2"3"-3957,8 0 1799,-3 2-1889,4-2-1,0-1 91,0-5-270,0 0-90,0-3 90,0-4-180,0 1 90,0-6-90,0 1 90,0 1-90,0 0 0,2 0 0,8-12 0,-1 5 90,7-10-90,-4 6 0,2-1 0,2-2 0,1 1 0,1-3 0,0 0 0,-1-2-90,1-3 90,-2 3 90,0-3-90,4-7 0,-4 14 0,-1-7 0,-3 16 0,6-7 0,5-1 0,2 1 0,1 4 0,-6 6 0,2-1 0,2-4 0,16-10 0,-9 6 0,10-9 0,-12 11 0,12-14 0,-10 10 0,10-10 0,-14 14 0,1 2 0,-1-2 0,1 4 0,2-2 0,17-5 0,-8 9 0,13-4 0,-13 11 0,18-10 0,-12 8 0,12-9 0,-17 9 0,-7 4 0,2 0 0,3-2 0,0 0 0,3 0 0,0 0 0,10-6 0,-2 1-297,12-6 297,-23 9 0,0-1 0,13-7 0,-2 1 90,-3-4-90,-3 2-144,1-2 144,-1-3 90,4-1-90,1-5 0,5-5 45,-25 20 0,-1-1-45,1-1 0,3-2-1012,5-5 0,4-4 0,-3 2 1012,0 1 0,1-1 30,0-2 0,3-2 0,-3 3-232,-6 3 1,-1 1 246,1-2 0,2-3-15,0-1 0,2-4 0,-2 0-30,7-8 0,-1-1-251,-3 4 0,2-2 0,-3 0 251,-8 9 0,-2 1 0,-1-1 30,2-3 0,1 0 0,-1 0-30,0-3 0,1-1 0,0-1 0,-1 0 0,0 0 0,0-1 0,1 0 0,0-1 0,-1 0 0,0 1 0,-1 0 0,1 0 0,-1 0 0,0 1 0,1-4 0,-1 0 0,2-3 0,-1-1 0,-1 3-447,3-5 1,-2 2 0,0-2 468,0 1 0,0-3 1,0 0-1,-2 3 8,1-5 0,-3 2 0,1-1-8,-4 9 1,-1 0 0,1-1-1,0-1 0,0-2 1,0-1 0,1-2-1,3-3-7,-1 5 0,2-5 0,2-1 0,1-2 0,-1 3 0,0 2-15,0 0 0,-1 3 0,0 1 0,1-2 0,2-1 0,-3 7 0,1-3 0,1 0 0,1-1 0,0 1 0,-1 2 0,0 3-168,4-4 1,-1 3 0,0 2-1,0 0 1,1 0 167,0 0 0,0-1 0,1 1 0,0 0 0,0 0 0,-1 1 0,1 1 0,0 0 0,0-2 0,2-3 0,-3 4 0,1-2 0,1-2 0,0-1 0,0 0 0,-1 1 0,-1 3-128,4-9 1,-2 4 0,-1-1 0,1 0 0,1-2 127,-6 7 0,2-1 0,0-1 0,0-1 0,0 0 0,-1 0 0,-1 0 0,2-5 0,-1-2 0,-1 1 0,-1 0 0,-1 1 0,-1 3-15,0 1 1,-3 3-1,0 1 1,0-1 0,0-2 14,4-9 0,1-4 0,0 0 0,-2 2 0,-3 3 0,-4 6 0,-3 2 0,-1 2 0,-1 0 0,5-16 0,-1 0 0,-2 1 219,-2 2 0,0-1 0,-2-2-219,-1 1 0,0-3 0,-2 0 0,0 3 0,0-2 0,-1 2 0,0-2 46,-2 4 0,1-3 0,-1 0 0,-1 5-46,-1 2 0,0 4 0,-1 0 0,0 1 0,1 0 0,-1 2 375,-1 1 1,-1 2 0,0 0-376,1-16 0,0 2 0,-2 5 0,0 1 0,-3 6 0,0 1 45,0 5 0,0 2-90,-3 3 0,-1 2 135,-3-27 1600,0 6-1780,0 5 180,0 5-180,-4-3 180,1 3-90,-1-5 0,4-2 0,3-5 0,0-2 0,7 15 0,-1 0 0,-2 12 0,-1 0 390,2-11 1,0 1-391,-6-13 90,-1 3-180,1 6 1968,-2 5-1878,2 7 1001,1 4-911,4 5 9,3 5-99,-4 4 370,3 4-370,-2 3 0,3 4 0,0 2-90,0 3-630,0 2 1,0 6-361,-4 8-359,-2 13-1349,-8 14 2788,-5 13 0,7-21 0,-2 2 0,0 3 0,-1-1 0</inkml:trace>
  <inkml:trace contextRef="#ctx0" brushRef="#br2" timeOffset="587706">20937 17675 23544,'-4'0'2698,"0"0"-1709,38-12-719,2-5-790,0 1 1,3-3 564,-1-3 0,0-2 44,5-4 1,1-2-1777,5-6 0,0-3 1687,-14 11 0,0-1 0,0-2 30,2-3 0,1-1 0,1-4-199,-5 3 0,2-4 0,1-2 0,-1-1 0,-1 3 191,1-4 1,-1 2-1,0-1 1,1-2-5,1-2 0,2-4 0,0-1 0,0 1 0,-3 2-371,0-1 0,-2 1 1,-1 0-1,0 0 353,1-2 0,1-1 0,-1 0 0,-1-1 0,2 0 0,-1-1 0,0 0 0,-1 0 0,1-2 0,-1 0 0,0-1 0,-1 0-215,2 0 0,-1-1 0,0 1 0,-1-2 215,-6 11 0,0-1 0,0 0 0,0 0 0,0 0 18,0 0 0,1-1 0,-1 0 0,0 0 1,1 0-19,-1 0 0,1-1 0,-1 1 0,1-1 0,-1 1 0,0 1 0,1 0 0,-1 0 0,1 0 0,-1 1 0,6-10 0,0 1 0,1 0 0,2-2-22,-6 11 1,2-1 0,2-2 0,-1 1 0,0 1 0,-1 3 21,6-9 0,-2 3 0,1 1 0,2-2 0,-1 3 0,2-3 0,0-1 0,0 3 0,-1 4 98,-3 3 1,-1 4-1,0 2 1,1-1-99,-1 1 0,0 1 0,1-1 0,2-2 0,1-3 0,3-2 0,1 0 0,0-1 0,-3 3 0,0 0 0,-2 2 0,0 0 0,3-5 0,0 0 0,2-6 0,3-1 0,-1-1 0,-2 2 0,-4 4 31,1 0 0,-5 4 0,0 0 0,2-2-31,-2-1 0,3-3 0,-1 0 0,0 1 0,-3 3 0,6-10 0,-1 5 0,-2-1 0,-2 1 0,0 1 0,0 0 236,-1 2 0,-1 0 1,0 0-237,-2 0 0,-1 1 0,-1-1 0,0 2 0,-1-1 0,1-4 0,-1-1 0,0-4 0,0-2 0,0 0 0,-5 10 0,0-1 0,0-1 0,0 0 0,0 0 104,-1 0 1,1 0 0,-1-1 0,0 1 0,-1 0-105,4-11 0,0 1 0,-1 0 0,-3 4 0,1-1 0,-3 3 0,0 0 0,1-2 0,0 0 0,0 0 27,-1 1 0,0 0 0,1 0-27,0 1 0,0 0 0,0 1-62,-1 1 0,1 0 0,0 0 62,0 2 0,0 0 0,0 1 0,0 1 0,-1 1 0,0-1-34,1 1 0,-1 0 0,0 0 34,-1 0 0,0 1 0,0 0 0,0 0 0,0-1 0,-1 0 0,1 0 0,-2 0 0,0-1 0,1 0 0,-1 0 0,-1-1 0,0 0 0,0 0 0,-1 0 0,-1 0 0,0 0 0,0-4 0,0-2 0,-1-4 0,1-1 0,-2 4-136,2-5 0,-1 3 0,0-3 136,-1 3 0,0-4 0,0 1 0,-1 4 0,0 2 0,-1 3 0,-1 1 75,0 1 0,0 1 1,0 0-76,-1 4 0,0 1 0,0 0 564,2-15 1,2 3-565,-1 4 0,2 0 339,4-5 1,2 0-340,0 6 0,1 2 0,0 3 0,2 3 0,-2 8 0,1 5 0,12-8 0,3 1 0,3 1 0,3 0 0,5 0 0,2 0 0,-15 9 0,-1-1 2411,14-10-2411,-19 12 0,-1 2 0,1-3 1209,-4 2-1209,-3 3 1162,0-3-1162,-2 0 154,3-2-154,4-15 0,-1 4 0,-2-1 0,-6 8 0,-8 13 0,-3 2 0,-2 1 0,-2 3 0,0 1 0,0-8 0,0 5 0,0-5-630,0 8-809,0 4-720,0 2 2159,-8 3 0,-8 2 0,-9 0 0</inkml:trace>
  <inkml:trace contextRef="#ctx0" brushRef="#br3" timeOffset="747048">21705 13202 22824,'10'-13'3148,"-4"-1"-2338,-2 1-1,-4-1 1,0 1-630,0 1-180,0-1 0,-5 5 0,-2 2 0,-7 4 0,-4 2 0,-28 0 0,2 0 0,-3-1 0,-3 2 0,15 1 0,0 2 0,-30 1 0,-1 1 0,24 2 0,0 1 0,-5 1 0,-5 2 0,4 0-953,4 1 1,1 0 952,-13 5 0,1 1 0,18-5 0,3 1-23,2-1 1,1 2 22,-11 5 0,2 1 0,10-5 0,1-1-397,-8 5 1,2-1 396,-10 8-202,-12 5 202,17-9 0,-9 4 0,20-11 1667,5-2-1667,4-7 0,4 2-941,-2-5-498,10 0 864,-1-1-1134,9-6-265,2-3 1974,0-4 0,2 0 0,0-2 0</inkml:trace>
  <inkml:trace contextRef="#ctx0" brushRef="#br3" timeOffset="747577">20271 13324 21745,'-3'-16'3777,"2"1"-3147,-6 3 0,6 3 179,-7 3-89,2 3-450,-4 1-270,-6 14 0,-4 9 0,-3 9 0,-1 3 0,4-5 0,-1 0-789,-8 11 0,1 1 789,8-13 0,1 1 0,-3 6 0,1-1-303,-6 11 303,3 5 0,17-28 0,23-4 0,6-9 0,22-2 0,6-6 0,5-4 0,2 1 0,-1-2 0,-2 3 0,-6 2 1523,4 0-1523,-6 0 358,-12 0-358,-11-2 0,-20-2 0,-6-5 0,-5-7 0,-5-5 0,-7-8 0,-2-5 0,4 6 0,0-1 0,-9-14 0,-6-9 0,16 23 0,1 8 0,6-1 0,4 12 0,2-3-2789,4 25 810,0 1-629,0 17 2608,0-1 0,0 2 0,0 4 0</inkml:trace>
  <inkml:trace contextRef="#ctx0" brushRef="#br3" timeOffset="755446">22082 2235 20755,'-16'0'3058,"0"-2"-2428,1-1 0,3-1-1,6 1-89,-1 1-90,6 2 1439,-3 0-1889,15 0 0,3 0 0,12 0 0,2 0 0,3 4 0,5-3 0,1 7 0,5-7 0,3 3 0,4-4 0,4 0 0,2 4 0,1-3 0,-1 3 0,-4-4 0,10 4 0,-25-2 0,1 1-187,1 2 0,-1-1 187,-1-1 0,-1-1 0,20 6 0,-12-7 0,19 3 0,-16-4 0,10 0 0,-20 0 0,15-2 0,12-4 0,-23 0 0,1-2 73,-6 1 0,-2 0-73,1-2 0,-2 0 0,13-4 0,0-1 0,-2 0 0,-3 1 0,3-3 0,-1 0 0,3-2 0,0 0 0,-13 4 0,0 0 0,18-9 0,-17 9 0,-2 0 0,12-7 0,0 1 0,-4 0 0,-1-3 0,-2-1 0,17-14 0,-10 6 0,-16 12 0,1 0 0,10-7 0,-3 3 0,-3 1 0,-3 0 228,-1 1-228,1-1 0,-1-1 0,0-2 0,3-1 0,-1 0 0,3 0 0,-1-2 0,-6 4 0,-1 0 0,6-7 0,11-13 0,-24 25 0,-1 4 0,-3-2 0,-2 4 0,-2-2 0,2-7 0,-1-9 0,-1-2 0,-2-7 0,-2-12 0,0 10 0,0-18 0,0 18 0,-2-2 0,-2 0 0,0-19 0,-5-1 0,-4-1 0,-3 7 0,-11 3 0,3 13 0,-8-9 0,4 16 0,-21-10 0,5 9-118,10 13 0,-1 2 118,-20-10 0,12 11 0,-4 1 0,-3-2 0,-2 1 0,-13-3 0,0 1-220,10 4 0,1 3 220,2 1 0,2 2 0,9 4 0,1 2 0,0-1 0,-1 0 0,-2 1 0,1 1 0,-2-1 0,1 2 0,-1 0 0,0 1 0,0 0 0,-1 1 0,1 2 0,-1 0 0,1 0 0,-1 0 0,0 1 0,-1 0 0,0-1 0,-1 2 0,-2 1 0,0 2 0,-1-1 0,-1 1-339,0 3 0,0 0 339,0 0 0,-1 0 0,2-1 0,1 1 0,-1 0 0,1 0 0,2 0 0,0 1 0,0 1 0,1 0 0,3 1 0,1 1 0,0 1 0,1 1-96,1 0 1,1 1 95,0 1 0,1 1 0,2 1 0,-1 1 0,-12 8 0,2 2 0,11-6 0,1 1 0,-10 6 0,2 1 0,12-6 0,1-1 0,1 1 0,-1 0 0,1 1 0,0 0 0,-20 24 0,0-1 0,5-3 0,1-4 280,13-13 0,-1 0-280,-9 13 212,7-7 1,-1 2-213,5-1 0,2-1 0,3-6 0,1 1 0,-1 3 0,4-2 0,3 1 0,5 1 447,-3 14-447,-1 5 0,2 1 113,-5-2-113,12-14 0,-2 3 0,3-1 0,0 3 0,0 0 0,0 1 0,0 2 0,0 1 0,0 0 0,0 0 0,0 0 0,3 1 0,4-1 0,3 0 0,4-2 0,-1-12 0,3-1 0,11 13 0,-7-14 0,1-1 0,14 6 0,4-3 0,1-1 0,7-7 0,7-3-431,8-5 431,-27-10 0,2-2-306,3 0 0,1 0 306,4-3 0,0 0 0,4 0 0,0 0 0,0 0 0,0 0 0,0 0 0,-1 0 0,-2-2 0,0 0 0,-4 1 0,-1-1-99,-3-1 0,-1-1 99,24 2 0,-10 0 0,-13 2 0,-11 0 0,-7 0-505,-4 0-1654,-9 0 86,0 0 2073,-7 0 0,0 0 0</inkml:trace>
  <inkml:trace contextRef="#ctx0" brushRef="#br3" timeOffset="758837">25514 5658 23184,'-15'0'3688,"3"0"-2789,2 0-89,6-2-810,0-2 0,4-3 0,0-2 0,5-2 0,9-5 0,17-5 0,14-6 0,-16 12 0,3 1-166,2-1 0,1 0 166,1 0 0,2 1 0,12-3 0,0 1 0,-15 4 0,-2 1 0,9-1 0,-4 1 0,-2-1 0,-9 3 0,-9 2-180,-3 3-1709,-4 2-449,1 2 2420,-2-2 1,4-1 0,3-1 0</inkml:trace>
  <inkml:trace contextRef="#ctx0" brushRef="#br3" timeOffset="759353">27341 5486 22464,'-4'0'3238,"-4"0"-2788,7 0 90,-2-4-1,10-1-179,11-6-90,19-2 0,18-5-524,-20 7 1,3 1 343,3-1 0,2 0-90,3 1 0,1 1 0,-2-1 0,0 0 0,-1 3 0,-2 0 0,-6 0 0,-1 1 0,24-5 0,-17 2 0,-10 2 0,-8-4 0,-12 1 0,-3 1 0,-9-2-269,0 4-3183,0-6-6379,0 3 8533,0-3 1,9 8-1,2 1 1</inkml:trace>
  <inkml:trace contextRef="#ctx0" brushRef="#br3" timeOffset="759805">29339 5328 16797,'0'-5'6567,"0"1"-4948,-5 4-720,0 0 1,-2-2-271,0 2-179,6-2-180,-2 2 0,3-2-90,16-3-180,17 1 0,6-1 0,24-5-326,-10 6 0,0-1 326,13-1 0,-5 1 0,-6 1 0,-11-1 0,-7-1 0,-9 3 0,-6-3 0,-4 5-539,-7-1-1440,-1 2 22,-5 0 1957,5 0 0,8-2 0,5 0 0</inkml:trace>
  <inkml:trace contextRef="#ctx0" brushRef="#br3" timeOffset="760281">31686 5568 20935,'-16'4'3058,"1"-3"-1529,0 7-809,7-7-270,1 3 269,11-4-359,4-2-90,12-1 0,10-3-135,6 0 0,2 1-135,22-5-190,-15 3 0,-2 1 190,15-3 0,-6 2 0,-7 0 0,-8 3 0,-9 1 0,-6 1 0,-7 2 0,-5 0-2878,-5 0 539,1 0-7492,1-2 9168,4 0 0,7-1 0,5 1 0</inkml:trace>
  <inkml:trace contextRef="#ctx0" brushRef="#br3" timeOffset="760531">32726 5532 22374,'10'0'3688,"0"0"-2788,-4 0-1,4-2-179,0-3-720,8 0 0,8-1 0,11 1 0,12 3 0,11 0-254,-25 1 1,0 2 253,3-1 0,1 0 0,1 0 0,0 0 0,-1 0 0,1 0 0,-3-1 0,1 2-69,7 1 1,-3 0 68,15-1-1799,1 9-719,-36-5 2518,-12 8 0,-21 5 0,-9 3 0</inkml:trace>
  <inkml:trace contextRef="#ctx0" brushRef="#br3" timeOffset="761252">27390 12185 24263,'-35'13'3148,"1"-1"-2338,-1-1-450,3-2-360,5-4 0,5-1 0,6-4 0,3 0 0,11 0 0,28-6 0,10-4 0,12-2 0,4-2 0,-12 3 0,-1 0 0,17-4 0,-1 1 0,-15 5 0,1 0 0,4-1 0,5-1 0,-4 0-1696,-3 1 0,-1 1 1696,13-5 0,-8 2 0,-20 1-180,-27 4-1889,0 0-450,0-2 2519,0 0 0,4 0 0,0 0 0</inkml:trace>
  <inkml:trace contextRef="#ctx0" brushRef="#br3" timeOffset="761621">29083 11990 21565,'-30'0'4947,"-1"4"-4048,-7 3-89,1 7-450,-2 2-360,7 2 0,3-2 0,11 0 0,8-3 0,13 1 0,14-7 0,15 3 0,15-9 0,12 3 0,-10-5 0,2-2-484,-12 1 1,-1-1 483,12-1 0,0-1-262,-5-1 0,-4-1 262,6-1-989,9 0-1260,-48 6 2249,-2 2 0,-6 10 0,0 2 0</inkml:trace>
  <inkml:trace contextRef="#ctx0" brushRef="#br3" timeOffset="762001">30374 12316 24443,'-16'-14'2429,"0"1"-1800,1 1 451,5-5-1080,13 7 0,12-4 0,18 8 0,11 1 0,11-1-276,10 1 276,-29 2 0,0-1 0,1 2 0,1 0 0,0 0 0,-1-1 0,0 1 0,-1 0 0,-2 0 0,0-1 0,25-1 0,4-1 0,-25 1 0,1 1 0,-24-1-4138,-1-4 1260,-1 0 2052,3-5 1,2 5 0,3 2 0</inkml:trace>
  <inkml:trace contextRef="#ctx0" brushRef="#br3" timeOffset="762331">31674 11886 23993,'-11'-23'1979,"5"1"-1709,3 6 629,3 0 91,0 5-540,0 4-450,0 1 0,10 11 0,4 1 0,16 7 0,4 1 0,13-1 0,-5-6 0,2-2-256,-8 1 1,0-1 255,13-2 0,-1-1 0,15 2 0,-8-4 0,-13 0 0,-4-4 0,-18-1 0,-5-4-1619,-17 0-540,1 4-629,-6 1 2915,6 4 1,-2 0 0,3 0-1</inkml:trace>
  <inkml:trace contextRef="#ctx0" brushRef="#br3" timeOffset="762655">32681 11787 24443,'2'-9'2878,"2"2"-1798,0-2-900,11-2-180,-1 3 0,20-7 0,-7 10 0,15-6 0,-2 6 0,5-1 0,4 1 0,0 1 0,0 1 0,15-1 0,-16 2 0,6-1 0,-25-1 0,-7 4 0,-6-2 0,-4 2-360,-3 0-1439,-5 0-360,-3 0 2159,3-2 0,2 1 0,5-1 0</inkml:trace>
  <inkml:trace contextRef="#ctx0" brushRef="#br3" timeOffset="762910">33781 11678 24263,'0'-7'3328,"0"1"-2878,4 3 90,2-1-540,8 0 0,5-1 0,2-6 0,-8 5 0,-5-5 0</inkml:trace>
  <inkml:trace contextRef="#ctx0" brushRef="#br3" timeOffset="764314">23093 2479 22554,'-10'0'3418,"4"0"-3238,2-2 0,4-3 180,20-10-90,8-4-1,29-8-179,-25 13 0,1 1-45,4 1 0,2 1 45,14-4 0,0 2-303,-15 4 0,-1 2 348,9-3 0,-4 1 135,-2 2-90,-10 2-180,-9 3 0,-7 2 0,-6 0-899,-4 0-721,-1 0 157,0 0-8368,3 6 8556,2 6 0,9 11 0,5 4 0</inkml:trace>
  <inkml:trace contextRef="#ctx0" brushRef="#br3" timeOffset="767156">27479 12022 20395,'-12'0'3418,"-2"0"-2968,-1 0 0,-1 0 180,0 6-1,0 1-89,0 7-180,-1 0-1,3-3-89,5-4 0,0-3 180,8-4-270,-2 4 0,8-3-180,22 3 0,3-4 0,19 0 0,-6-2 0,4-2 0,-1-1 0,3 0 0,-4 3 0,-2 2 0,-7-2 0,-5 2 0,-7-2 0,-6 2 0,-7 0 0,-13 0 0,-27 16 0,-5-2 0,-23 14 0,8-7-237,-2 1 237,2-3 0,6-1 0,7-3 0,5-7 0,3-2 0,34-12 0,5-4 0,33-8 0,2-2 0,4-1 0,0 1 0,-1 4 0,-6 2 0,-5 3 0,-9 4 0,-7 1 237,-18 3-237,-35 7 0,-10 8 0,-8 1 0,-2 2 0,15-1 0,1 0-1696,-14 3 0,2 1 1696,-15 7 0,8-2-761,11-5 761,9-5 0,13-6 0,13-3 0,34-4 0,37-6 0,-29 3 0,3-1 0,21-5 0,-1 0 0,-22 3 0,-1 0 0,8-1 0,-2 0 0,4 1 0,-11 3 3015,-35 1-3015,-13 2 0,-19 6 0,-7 2 0,-21 2 0,6 3 0,0 2 1138,-6 0-1138,19-6 0,4-1 0,5-1 0,14-3 0,29-10 0,47-13 0,-3-4-835,-14 8 0,1-1 835,21-9-401,-24 12 0,0 0 401,10-5 0,3-1 0,-37 12 0,-22 0 0,-13 5 0,-21 4 1513,-4 5-1513,11-1 0,0 2 0,-19 4 0,15-5 0,1-1 0,1-1 0,1 3 0,21-7 959,10 9-959,8-9 0,8 5 0,9-6 0,3-4 0,4-1-1170,-1-4-539,0 0-449,-5 2-541,-4-1 2699,-2 5 0,-5-1 0,-2 4 0</inkml:trace>
  <inkml:trace contextRef="#ctx0" brushRef="#br3" timeOffset="776165">27012 13166 23184,'-14'-9'1799,"0"-2"-1170,-4 0 1,1-1 0,-1 1-181,2 2-89,-2 2-90,1 2 0,1 3 0,2 2-180,-6 14-90,-12 22 0,7-4 0,-1 2-109,2-1 0,-1 2 109,-10 14 0,0 0-283,14-18 1,0-1 282,-6 8 0,1 0 0,-9 14 0,1-3 0,3-1 0,1-1 0,2-1 0,-3 1 0,2 5 0,14-24 0,0 4-1566,-5 25 0,1 3 1566,5-10 0,0 1 0,3-5 0,-1 4 0,3-3-228,0 9 0,1-2 228,1 1 0,0-1 0,3 1 0,2-1-235,-2-3 0,2 0 235,2-2 0,0-1 161,0-4 1,0 0-162,0 15 0,0 2 0,3 0 0,1 0 1244,1-1 1,1 2-1245,3-13 0,2 2 0,0-4-130,3-3 1,1-2 129,4 14 0,2-1 0,-4-17 0,0-2 0,1-1 0,1-1 315,-1-1 1,3 1-316,10 12 0,2-1 0,-9-11 0,3 1 0,4 1 0,3 2 0,3-1 0,6-4 0,3-2 0,-1-1 0,-6-3 0,-2-2 0,2 0-290,9 1 1,3-1 0,-4-4 289,-3-7 0,0-3 0,0-2 0,3-1 0,-2-1 0,8-1 0,1-2 0,6 0 0,6 0 0,-6-2-379,-4-1 0,-2-2 379,-6 1 0,2 0 0,-3 0 0,5 0 0,-2 0 0,1 0 0,-1 0 0,1 2 0,0 0 252,-2-1 0,3-1-252,-5 2 0,3-1 0,-2 0 0,8-1 0,0 0 0,-9 1 0,2 1 0,0-1 0,2 1 0,0-1 0,-2 2 0,8 2 0,1 1-213,-8-3 1,3 0-1,-3 0 213,2 3 0,1 1 0,-4-1 0,2-1 0,-2 0 0,7-1 0,-1 0 0,-8 2 0,3 0 0,-5-2 0,1-3 0,-2 0 0,0 2 0,-1 0 0,-2-3 0,-1 0 0,-1 0 0,-1 0 0,0 0 0,-1 0 0,0-2 0,-1 0 234,0-1 1,0-1-235,-1-2 0,2-2 0,17-5 0,3-2 0,5-2 0,1-1 0,1-1 0,-1 0-829,-4 0 1,-3 1 828,-16 4 0,-3 1 0,-1 0 0,-1 1 19,1-1 0,-1 1-19,0 1 0,1 0 0,-2 0 0,1-1 0,18-6 0,-1-1 0,-13 5 0,0 0 142,14-6 1,-1-1-143,-16 5 0,-1 0 0,17-8 0,2-2 19,1-3 1,2-2-20,-11 6 0,2-1 0,2-3 0,-7 3 0,2-2 0,0-1 0,-2 0 0,10-6 0,-2 0 0,0 0 0,-1 0 0,1-1 0,-4 0-90,-9 6 1,-2 1 0,0-1 89,2-5 0,0 0 0,-1 0 0,7-6 0,0-1 0,-6 5 0,2-1 0,-3 2 0,4-3 0,-2 3-208,-1 0 1,-1 2 207,-2 0 0,-1 0 0,9-9 0,-1 1-66,-13 9 0,0 1 66,7-8 0,-2-1 0,-13 13 0,-3 0 0,14-29 0,-13 12 0,-2-3 0,-6 13 0,0-1 0,3-14 0,-1 0 0,-4 14 0,-1 2 0,-1-1 0,0-1 0,0 1 0,-2 1 0,-1-1 0,-2 0 0,1 1 0,-2-1-155,-3-1 1,-3 0 154,-1 2 0,-1 0 377,-2 0 0,-4-2-377,-10-12 0,-3 0 0,6 13 0,-1-1-20,-8-9 0,-1 1 20,7 16 0,0 2 0,-1 0 0,-1 0 0,0 2 0,-1 1 1359,0-1 1,-1 0-1360,-11-7 0,-2-1 0,10 8 0,-1 0 177,-9-6 1,0 0-178,9 8 0,1 3 0,-1-1 0,-1 1 0,-3 0 0,-1 0-190,0 2 0,-1 0 190,-2 0 0,-1 0 0,0 2 0,1 1 0,-1-1 0,0 0 0,1 2 0,-1-1 0,1 1 0,1-1 0,1 0 0,1 1 0,-1 0 0,1 1 0,1-1 0,-1 1 0,-17-2 0,-1 0 0,10 2 0,0 1-968,-14-1 1,0 0 967,14 4 0,1 1 0,-1 0 0,1 0-224,-1 0 1,0 1 223,0 0 0,1 0 0,0 1 0,1 1 0,-1-1 0,0 1 0,2 3 0,-1-1 0,1-1 0,1 0 139,1 2 0,1 0-139,-2-1 0,1-1 0,0 2 0,0 0 0,-2 0 0,-1 0 0,-2 1 0,0 0 0,-2 0 0,-2 0 0,0 0 0,-5 0 0,3 0-322,-8 0 1,-1 0 321,7 1 0,-2 1 0,3 1 0,-4 0 0,2 1 0,0 3 0,1 0 0,1 0 0,0 0 0,3-1 0,1 1 901,1-1 0,2 0-901,2-1 0,1 1 0,2-1 0,1 1 0,1-1 0,1 1 0,0 1 0,1 0 0,0 0 0,-1 0 0,2-2 0,-3 1 0,-15 3 0,-3 1 0,-5 1 0,0 1 0,0 0 0,1 0-78,2 1 1,3-1 77,16-5 0,1 1 0,-13 2 0,-2 0 0,-1-1 0,0 1 0,2-1 0,0 0 0,2-1 0,4-1 0,-18 5-44,19-6 0,0 1 44,10-1 0,0 0 491,-7 1 0,0-1-491,-12 3 0,5 0 416,3-4-416,-15 5 0,14-4 0,11-1 0,-1 1 0,-4 3 894,-7-4-894,11 3 599,12-7-599,-3 3 0,13 0 256,0-3-256,1 3 0,1-4 0,2 0 0,-2 0 0,4 4 0,-4 1 0,1 0 0,1 3 0,-2-7 0,2 7 0,-9-3 0,3 0 0,-13 7 0,11-10 0,-15 15 0,13-11 0,-7 7 0,-5-4 0,9 0 0,-13 0 0,18 0 0,-2-4-1080,14 3-989,4-7-629,5 9 2698,1-3 0,-2 9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28:44.23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7261 4727 18979,'-16'-46'215,"1"1"1,0-1 0,-2 2 0,-1-1 0,-2 1-36,-2 1 0,-3 1 0,-1 1 29,-2 0 1,-2 1 0,-1 1-187,-3 0 0,-2 1 0,-2 1 217,-2 2 0,-3 1 0,-1 1-31,-4 1 1,0 2 0,-3 2-60,-4 2 0,-1 2 0,-1 3-30,-3 1 0,0 3 0,-2 2-120,0 3 0,-2 3 0,-5 5 0,12 7 0,-5 3 0,-2 3 0,1 1 0,3 0-337,-2 2 1,2 1 0,0 2 0,-4 2 336,11 0 0,-4 1 0,0 1 0,-1 3 0,3-1 0,2 2-91,1 1 1,2 2 0,2 0 0,0 2 0,0 1 90,-2 2 0,0 1 0,1 2 0,0 0 0,1 2 0,-1 2 0,1 0 0,1 2 0,0 3 0,0 4 0,9-7 0,0 4 0,0 3 0,-1 1 0,2 1 0,0 0 0,1-1 0,3-2-128,-3 4 0,2-1 0,1 0 1,2 0-1,-1 1 0,0 3 128,0 2 0,-2 3 0,0 2 0,1 1 0,2-2 0,2-1 0,4-3-73,2 2 0,3-2 0,3-2 0,2-1 0,0 1 73,-1 9 0,1 0 0,3 0 0,3-2 0,3-3 0,2 0 0,2-2 0,4 0 0,2 12 0,5-2 0,4-2 0,3-5 0,5-3 0,9-3-14,8-8 1,8-1 0,5-4 0,-1-5 13,7-1 0,2-6 0,5-3 19,-12-8 0,4 0 1,2-2-1,1-3 0,-3-4-19,5-5 0,-1-5 0,1-4 0,5-1-13,-11 0 0,4-2 1,2-2-1,1-1 1,1 0-1,-2 0 1,-3 0 12,-1 0 0,-4 1 0,0-1 0,0 0 0,3-1 0,4 0 0,-2-1 0,3-1 0,4-1 0,1 0 0,1-1 0,1 0 0,-2 1 0,-2 1 0,-2 1 0,3-1 0,-2 1 0,-1 0 0,-1 1 0,0 1 0,1 0 0,2 1 0,-1 1 0,1 0 0,2 0 0,0 1 0,-1 1 0,0 0 0,-3 2 0,-2 0 78,3 1 0,-3-1 0,-1 2 0,-1 2 1,-1 3-1,0 5-78,0 4 0,2 4 0,0 4 0,-3 2 0,-4 1 0,-6 2 0,10 12 0,-9 3 0,0 6-29,-3 2 1,1 4 0,-3 3 0,-7 1 28,-11-4 0,-6 2 0,-3 1 0,-1 2 0,0 5 0,-3 3 0,-2 1 0,-2 0 0,-2-8 0,-2 1 0,-1 0 0,-1 1 0,-2 0 0,-1 3 0,-1 0 0,-2 0 0,0 1 0,-2 0 0,-2 1 0,-1 0 0,-1 1 0,-1 0 0,-1-1 0,-1 2 0,-2-1 0,-1 1 0,-1-1 0,-1 0-65,3-10 1,-2-1 0,0 1 0,-1-1 0,-1 1 0,0-2 64,-1 1 0,-1-2 0,0 0 0,-1 0 0,-3 2 0,-2 0 0,-1-2 0,-2 2 0,-3 1 0,-1 1 0,-1-1 0,0-1 0,0-1 0,1-3 0,-4 5 0,1-3 0,0-1 0,-1-1 0,-1 1 0,-3 2 0,4-6 0,-3 2 0,-1 2 0,-1-1 0,0 0 0,0-2 0,0-2 0,2-3 0,-4 2 0,2-4 0,1-2 0,-1-1 0,-3 0 0,-2 2 0,2-4 0,-3 2 0,-3 0 0,0-1 0,-1 1 0,0-2 0,2 0 0,2-3 0,-4 4 0,1-3 0,1-1 0,1-1 0,-2 1 0,-3-1-10,0 1 1,-4 1 0,0 0 0,-2-1 0,2-1 0,1-3 0,4-3 9,-2-1 0,2-4 0,2-1 0,0-3 0,0-1 0,-11 1 0,0-2 0,1-3 0,0-2 0,5-2 0,2-1 0,-1-4 0,0-7 25,6-7 0,-1-5 1,0-4-1,3-3 1,4 0-26,-11-11 0,7-4 0,3-7 0,6-1 0,0-6 0,6-3 0,9 0 0,13 6 0,8-2 0,4 0 0,3-1 0,2-2 0,4-1 0,3 0 0,3 0 0,5 0 0,4 0 0,2 1 0,4 1 0,2 1 0,4 1 0,2 2 0,3 3 0,2 1 0,3 2 0,3 3 0,0 3 0,3 3 0,1 3 0,1 2 0,1 4 0,1 4 0,0 2 0,1 4 0,0 3 91,-1 3 1,0 3 0,1 4 0,2 5-92,1 5 0,2 5 0,2 4 0,-1 3 0,-2 2 0,-2 3 0,-2 3 0,0 2 0,-1 3 0,1 2 0,-5-1 0,1 1 0,0 3 0,-1 0 0,-2 1 0,-4-1 0,7 9 0,-4 1 0,-3-1 0,-4 1 99,1 8 0,-5 1 0,-6-6-324,-8-4 0,-6-4-450,-3-6 1,-2-2 372,5 17-1947,-7-16 2682,-4-20 0,1-23 1,1-13-1</inkml:trace>
  <inkml:trace contextRef="#ctx0" brushRef="#br0" timeOffset="348">10091 3827 24018,'19'-42'224,"0"0"1,1-1 0,6-12 0,0 4-180,-6 12 0,1 8 585,9 3 359,-8 46-450,-14 13 1,-5 10-360,-2 18 0,-2 9-1625,-1-8 1,-2 5 0,-1 3 1444,2-18 0,-1 3 0,-1 0 0,0 3 0,0 0-248,0-1 0,0 1 1,0 2-1,-1 0 0,1 2 1,-1 0 247,0-2 0,0 0 0,0 2 0,0 0 0,0 1 0,-1 0 0,1 1-73,0-5 0,0 1 0,0-1 1,-1 2-1,1 0 0,-1 2 1,1 2-1,-1 3 73,1-8 0,0 3 0,0 2 0,-1 2 0,0 1 0,1 2 0,-1-1 0,1 0 0,-1 0 0,1-2 0,-1-1 0,1-3-108,0 2 1,0-3 0,0 0 0,1-2 0,-1 0 0,0 0-1,0 1 1,1 0 0,-1 2 0,0 2 107,0-1 0,0 2 0,-1 2 0,1 1 0,-1 0 0,1 1 0,0 0 0,-1-1 0,1-2 0,0-1 0,0-2 0,1-3-26,-2 9 1,1-3 0,0-2-1,1-1 1,-1-2 0,0 0-1,1 0 1,-1 0 25,-1 6 0,1 0 0,0 0 0,-1-1 0,1-1 0,-1 0 0,1 0 0,0-5 0,0 1 0,0-2 0,0 1 0,0-2 0,0 1 0,0-2 0,-1 6 0,1-1 0,-1 0 0,1-1 0,-1-1 0,1 0 30,-1 5 0,-1-1 0,1-1 0,0-1 0,-1-1-30,0 8 0,-1-1 0,1-2 0,-1-1 0,1-8 0,1-1 0,-1-1 0,0-2-120,-2 8 0,0-1 0,0-4-480,2-9 1,-1-2-1,-1-3-525,-3 8 1,-1-7-8707,-13 3 9262,-5-41 0,-3-46 0,16 9 0,-1 0 0</inkml:trace>
  <inkml:trace contextRef="#ctx0" brushRef="#br0" timeOffset="939">8609 8132 17511,'-6'-45'569,"1"0"1,8-19 0,8-1 195,4 17 1,10 0-789,4 9 1,8-3 0,4 1-1,0 5 23,3 3 0,2 5 0,8-1-78,-5 5 0,6-2 0,5-1 0,1 0 0,-2 2 0,-3 3 100,7-2 1,-3 2-1,0 2 1,4-1-8,-8 4 0,2-2 0,3 0 0,-1 1 0,-1 2 0,-2 1 30,10-2 0,-2 3 0,-1 2 0,0 0 0,0 2 0,0 2 0,-1 0 0,0 2-48,-2 2 1,0 0-1,-2 3 1,0 1 91,-3 3 1,0 1 0,-2 3 0,0 1 14,-4 3 0,-1 2 0,0 2 0,-2 3-104,12 7 0,-2 3 0,-1 10 0,-16-3 0,0 6 0,-1 4 0,-2 1 0,-3-2 0,0 1 0,-3 0 0,-1 1 0,-1 3-125,-2 2 1,1 4-1,-1 2 1,-2 0 0,-5-3 124,-3 0 0,-4-3 0,-3 1 0,-1 4 0,-3 2 0,-1 5 0,-2 0 0,-1 0 0,-1-4 0,-1-2 0,-1-2 0,-1-2 0,-1 3 0,0-3 0,-2 3 0,-1 0 0,-1-2 0,-1-6 0,-3 2 0,-2-5 0,-1-2 0,-7 10 0,-3-6 539,2-13 0,-3-7-539,-24-9 0,18-44 0,3-15 0,7-3 0,5-7 208,2-3 1,1-7 0,5-1-209,6 13 0,3 0 0,2-2 0,1-1-50,1-7 0,1-2 0,2-2 0,1 1 50,1 8 0,0-1 0,2-1 0,1 1 0,1-1-56,1 0 0,1 0 0,1-1 0,1 1 0,2 1 56,-1 2 0,2 0 0,0 1 0,4 0 0,2 0 0,3 2 0,4 0 0,2 0 0,2 1 0,-1 2 0,-1 4-281,6-7 1,0 4-1,1 2 1,3 1 280,-1 3 0,3 0 0,1 1 0,1 4 0,-3 7 14,11 1 0,-2 9 0,1 4-14,-2 4 0,1 4 0,0 4-80,-2 4 1,0 4 0,-2 5 79,-2 3 0,-1 4 0,-3 4 0,-2 3 0,-3 4 0,-2 3 0,-4 2 0,-3 4 0,-3 1 0,-4 3 0,-3 3 0,-4 0 238,-4 1 0,-3 1 0,-4 1-238,-3-1 0,-5 0 0,-2-1 0,-3-1 0,-3-1 0,-3-1 0,-10 16 0,-7-2 0,0-17 0,-5-2 0,1-3 0,-3 0 0,-4-6 295,-18-2 1,1-13-296,4-27 0,24-8 0,6-7 0,14-6 0,6-4 0,3-9 0,4-2 54,4-8 1,3-2-55,4-4 0,4-1 1,-5 21 0,1 0 0,1 0-1,2 0 0,0 1 0,1 0 0,10-18 0,1 2-540,0 4 0,0 2-539,-2 4 0,0 1-406,-2 4 1,-1 2 1484,-2 5 0,-1 0 0,-2 5 0,0 1 0,-2 2 0,1 0 0</inkml:trace>
  <inkml:trace contextRef="#ctx0" brushRef="#br0" timeOffset="1205">13937 6613 26782,'12'-7'1349,"0"2"-989,-2 3-270,0 10-90,-5 12 0,-2 21 0,-2-8 0,-2 3-669,1 12 0,0 8 669,0-4 0,-2 7 0,1 4 0,-1 2-590,0-4 0,-1 3 1,1 1-1,-1 1 0,1 0 590,0-10 0,0 0 0,0 0 0,0 0 0,0 1 0,0-1 0,0 1 0,-1 0 0,0 1 0,0-1 0,1-2 0,0-3-275,-1 5 0,1-2 0,0-3 1,0 1 274,0 13 0,-1-1 0,0-1 0,2-6 0,0-2 0,-1-1 0,-1-5 0,1-2 0,0-1 0,1 12 0,1-3-135,-2-9 0,0-3-1394,-1 19-443,2-25-276,-7-28-7583,4-28 9487,-4-30 1,3 9 0,2-3 0,-1-6 0,0-1 0</inkml:trace>
  <inkml:trace contextRef="#ctx0" brushRef="#br0" timeOffset="1371">13628 5034 20885,'-5'-53'209,"1"0"1,-1 1 0,0-1 0,0-13 0,-1 2 0,1-1-368,2 11 1,1-1 0,1 2-1,0 3-67,1-18 0,3 3 15,0 18 0,2-1 1,3 9-1230,18-9-8392,11 23 9319,8 23 0,4 24 0,4 12 0</inkml:trace>
  <inkml:trace contextRef="#ctx0" brushRef="#br0" timeOffset="1788">14976 6350 26872,'45'20'719,"-2"9"-719,-5 16-744,-13 6 1,-4 12 953,-9-5 0,-3 6 0,-1 1-567,0-14 1,0 0-1,-2 2 1,-1 0 356,-2 9 0,-1 1 0,-2 0 0,-1-2-269,0-8 1,-1-2 0,0 0 0,-1 0 268,0 1 0,0 1 0,-1-1 0,-1 0 0,1 0 0,-2-1 0,0 0 0,0-1 0,-2 13 0,-1 0 0,0-3 0,-1-5 0,0-1 0,-1-2 0,1-7 0,0-2 0,-1 0 0,-7 20 0,-1-6 0,-6 0 0,3-27 0,15-78 0,11 5 0,3-7-304,-1 5 0,1-3 0,1-3 304,4-9 0,1-3 0,2-2-188,-1 9 1,0-1 0,1-1 0,1 0 187,1-4 0,2 0 0,0-1 0,3-3 0,-2 11 0,2-4 0,1-1 0,1 0 0,0 2 0,-1 3 0,4-9 0,-1 4 0,1 1 0,2-1-110,-2 4 0,1-2 0,1 0 1,0 5-1,-2 6 110,3 2 0,-2 7 0,4 7 0,21 2 0,0 16 0,-15 15 0,-2 12-239,8 20 1,-6 12 238,-14 11 0,-7 8 0,-5-17 0,-2 2 0,0 2 26,-1 5 1,-1 2 0,-1-1-27,0 3 0,0 0 0,-1-1-420,1 1 0,-2 0 1,1-1-271,-1-4 0,0 0 1,2 2 750,2 7 1,3 2 0,-1-5 0,2 3 0,2-3-1,-2-14 1,1 0 0,0 0 0</inkml:trace>
  <inkml:trace contextRef="#ctx0" brushRef="#br0" timeOffset="2522">18034 5853 25759,'8'-57'270,"0"0"0,0-1 0,-3 8 0,-3 1 0,-3 3-270,-7-10 0,-9 8 0,-6 16 0,-7 11 0,-6 18 0,-3 12 0,-9 18 0,-1 12-981,9-1 1,1 5 0,0 3 980,5-3 0,1 1 0,-1 3 0,0 1-343,5-5 0,0 1 0,0 1 0,0 1 0,1 0 343,-2 4 0,0 1 0,1 0 0,1 1 0,0 1-79,0 0 0,1 0 1,0 2-1,1 1 1,1 3 78,5-6 0,0 3 0,1 2 0,0 1 0,1 0 0,1-2 0,2-3-199,-2 6 1,2-3-1,2-2 1,0 2-1,1 1 199,2-2 0,-2 3 0,2 0 0,2 0 0,2-3 0,6-3 0,6 7 0,6-3 0,3-4 0,1-4-19,2-4 0,2-6 0,4-1 19,8 1 0,4-2 0,2-14 459,10-23 1,1-16-460,4-13 0,-2-12 161,-14 3 1,-2-5-1,-1-3-184,-7 6 1,0-1 0,-1-3-1,-1-6-28,-1-1 1,-1-6 0,1-3 0,-1-2 0,-1 1 0,-2 2 68,1-2 0,-1 4 0,-2-1 0,1-4 0,0-5-64,-3 10 1,0-5 0,0-4 0,1-2 0,-1-2 0,0 1 0,-1 2-1,-1 3 1,-2 4 45,1-3 0,-2 3 0,-1 3 0,-1 1 0,0-2 0,1-2-82,0-2 1,1-3 0,-1 0-1,0-2 1,0 2 0,-1 1-1,-2 4 82,1-9 0,-2 3 0,-1 2 0,0 2 0,-1 1 0,1-1 0,-1 2 0,-1 2 0,0 2 0,1-15 0,-1 2 0,0 13 0,-2-9 599,-1 107-599,0 12 0,0 10 152,1-9 1,0 5 0,1 2-153,0-8 0,0 2 0,0 3 0,2 5 0,0-8 0,0 4 0,1 3 0,1 2 0,0 1 0,0-2 0,0-2 0,0 1 0,0-3 0,0 0 0,1 0 0,0 2 0,1 3-51,-1-4 1,0 3 0,1 1 0,1 2-1,-1 0 1,1-2 0,-1-1 0,1-2 50,1 5 0,1-2 0,0-1 0,0-1 0,0-1 0,0 2-188,1 0 1,0 0 0,0-1-1,0 1 1,1 0 0,0 0 187,0-1 0,0 0 0,0 0 0,0 0 0,1-1 0,-1 1-47,0-2 1,0 1 0,0-1 0,0 0 0,0 0 0,0-1 46,-1 0 0,1 0 0,-1-1 0,0 1 0,0-1 0,0 1 0,-1-2 0,-1 1 0,1-1 0,-1 1 0,0-1 0,-1 0 0,0-2 0,0 0 0,0 0 0,0 0 0,-1 2 0,-1 2 0,-1 3 0,0 3 0,-1 2 0,0 1 0,-1-1 0,0-2 0,-1-3 0,-1-4 0,0-2 0,0-1 0,-1-1 0,-1 1 0,0 3 0,-1-1 0,0 3 0,0 2 0,-1-1 0,-1-1 0,-1-2 0,-1-4 0,-5 15 0,-1-4 0,-2-3 0,-2 0 0,-1-2 0,-2 0 0,-1-1 0,-1 0 0,-2-2 0,-1 0 0,-2 0 0,-1-2 35,-2-1 1,-1 0 0,-1-1 0,-2-1-36,-1 0 0,-2-1 0,-1-1 0,-1-1 0,-2 0 0,-1-2 0,-2 0 0,-1-1 0,-2-2 0,-1 0 0,-1-1 0,-2-2 0,-2-1 0,-1-1 0,-2-2 0,-2-1 0,10-8 0,-1 0 0,-1-2 0,-1-1 0,0-1 0,-3-1 0,0-1 0,-1-1 0,0-1 0,-2-2 6,0 0 1,-2-2 0,0 0 0,-1-2 0,1-2-7,-2 0 0,-1-2 0,0-1 0,0-1 0,0-2 0,0-1 0,-1-1 0,1-2 0,0-1 0,0-2 0,0-1 0,1-1 0,0-1 0,1-2 0,0-2 44,3-1 0,0-1 1,0-2-1,2-2 0,1-2-44,-10-5 0,2-3 0,1-2 0,4-4 0,3-2 0,2-3 0,3-3 0,4-3 0,3-2 0,3-3 0,4-4 0,7-7 0,10 5 0,5-6 0,4-4 0,2-3 0,3 0 0,1 0 0,1 4-27,1-4 1,2 3-1,1 1 1,4-2-1,3-3 1,4-4 26,-1 18 0,1-2 0,1-3 0,3-2 0,2-2 0,1 0 0,1-1 0,2-1 0,1 1 0,1 2 0,1 0 0,1 3 0,2 1-3,2 0 0,3 0 0,2 2 0,1 1 0,2 1 0,1 1 0,0 0 0,1 0 1,1 1-1,-1-1 0,1 1 0,-2-1 3,-2 3 0,0-1 0,-1 1 0,1-1 0,0 0 0,1 1 0,0 0 0,0 0 0,1 2 0,0 0 0,1 1 0,1 1 0,0 2 0,4-2 0,2 1 0,1 0 0,0 2 0,1 0 0,1 1 0,0 1 0,-1 2 0,0 1 0,0 1 0,-2 2 0,-1 2 0,10-5 0,-1 3 0,-1 2 0,-1 3 0,1 0 0,-1 2 0,0 0 0,1 0-26,-1 1 1,0 0-1,1 1 1,-1 1-1,0 0 1,1 1-1,-1 1 1,0 0 25,6-1 0,-1 0 0,1 2 0,-1 0 0,1 0 0,-2 2 0,1 0 0,-4 1 0,1 1 0,-1 1 0,-1 0 0,1 1 0,-1 0 0,-1 1 0,5-1 0,0 1 0,0 0 0,-2 2 0,0-1 0,0 1 59,5 0 1,-2 1-1,0 0 1,0 1-1,1 0-59,5 0 0,1 1 0,0 0 0,-3 1 0,-4 1-517,-7 0 0,-3 2 0,-2-1 0,0 1 517,23-4 0,0 0 0,-22 2 0,-31 4 0,-39-5 0</inkml:trace>
  <inkml:trace contextRef="#ctx0" brushRef="#br0" timeOffset="3181">4609 14062 24803,'-32'22'659,"1"1"1,1-2 0,1-1-750,-22 18 180,10-8 90,14-7 89,17-12 181,24-5-90,28-10-180,-5 0 0,5-3-1006,17-5 1,7-3 825,-10 2 0,2-2 0,4-2-697,-4 2 1,2-1 0,3-1 0,1-1 696,-4 2 0,2-1 0,1 0 0,2-1 0,2 0-267,-14 4 1,2 0 0,1 0 0,0-1 0,1 0 0,1 0 0,1 0 266,-2 1 0,0 0 0,1-1 0,1 0 0,0 0 0,1 1 0,0-1 0,1 0-139,-3 1 1,1-1-1,0 1 1,1 0 0,0 0-1,1-1 1,0 1-1,0-1 1,1 1 138,-4 0 0,1 0 0,1 0 0,0 0 0,0 0 0,0 0 0,1 0 0,0 0 0,0 0 0,0 0-43,-2 0 1,0 1-1,1-1 1,-1 0-1,1 1 1,0-1 0,0 1-1,1-1 1,-1 0-1,1 1 1,0-1 42,2 0 0,0 0 0,1 0 0,-1 0 0,1 0 0,0 0 0,0 0 0,1 0 0,-1 0 0,1 0 0,0 0 0,-4 1 0,0 0 0,1 0 0,0 0 0,0 0 0,0 0 0,0 0 0,0 0 0,1 0 0,0 1 0,-1-1 0,1 1 0,0-1 0,0 1 0,0-1 0,-1 1 0,1 0 0,-1-1 0,2 1 0,0 0 0,1 0 0,2 0 0,1 0 0,2-1 0,-12 3 0,2 0 0,2 0 0,0 0 0,2 0 0,1-1 0,0 1 0,1 0 0,0 0 0,0-1 0,0 1 0,0 0 0,0 1 0,-2-1 0,0 0 0,-1 1 0,-1 0 0,-2 1 0,6-2 0,-2 1 0,-1 0 0,-1 0 0,-1 1 0,0 0 0,-1 0 0,1 0 0,-1 0 0,2 0 0,-1 0 0,2 0 0,1 0 0,2 0 0,-4 0 0,2 1 0,2-1 0,0 0 0,2 0 0,0-1 0,0 1 0,1 1 0,-1-1 0,0 0 0,0 1 0,-1-1 0,-1 1 0,-1 1 0,-2 0 0,-1 0 0,-3 0 0,13 0 0,-2 1 0,-2-1 0,-1 2 0,-1-1 0,-2 1 0,0 1 0,0-1 0,0 1 0,0-1 0,0 1 0,-1 0 0,0 0 0,-1 1 0,1-1 0,-1 1 0,0 0 0,0 0 0,-1 1 0,0-1 0,0 1 0,0-1 0,3 1 0,0 0 0,-1 0 0,1 1 0,-1-1 0,0 1 0,-1 0 0,0 0 0,0 0 0,-1 0 0,3 1 0,-1 0 0,-1-1 0,0 1 0,0 1 0,0-1 0,0 1 0,2 0 0,0 0 0,0 1 0,1-1 0,1 2 0,1-1 0,0 1 0,0-1 0,0 1 0,-2 0 0,0 0 0,-2 0 0,0 0 0,-2-1 0,0 1 0,-1 1 0,0-1 0,-1 0 0,0 0 0,0 0 0,-1 0 0,5 1 0,0 0 0,-1-1 0,1 1 0,-2 0 0,-1 0 0,-3-1 0,-2 1 54,14 0 1,-3 1 0,-2-1 0,-5 0 0,-7-1-595,-2 0 1,-6-2-1,-2-1-360,9 0 1,-3-4-360,-9-3 0,-4-3 1545,20-21 0,-14-15 1,-8-8-1</inkml:trace>
  <inkml:trace contextRef="#ctx0" brushRef="#br0" timeOffset="4447">26777 8119 22655,'-15'-62'141,"1"1"0,-1-1 1,1 1-1,-2-1 1,0 0-1,-1 0 1,-1 1-1215,-2-1 0,-2 1 0,0 0 0,-1 0 1095,-2 0 1,-1 0 0,-1 1-1,-1 0-41,-1 2 0,0 1 1,-2 0-1,-6-2 79,3 9 0,-4-2 0,-3 0 0,-1-1 0,0 3 0,1 3-134,-1 1 0,2 3 0,-2 2 0,-1 0 0,-3 0 112,4 4 1,-1 0-1,-3-1 1,-1 0 0,0 3-1,-1 2 1,2 4-105,-9-2 0,1 5 1,0 2-1,-3 4 1,-6 1 143,9 5 1,-4 2 0,-3 1-1,-1 2 1,-2 1 0,1 1 0,1 1-1,3 1-18,-9 0 0,3 2 0,1 1 0,0 2 0,-2 0 0,-3 2-20,12 1 0,-2-1 0,-2 2 0,-1 0 0,0 1 0,0 1 0,2 2 0,1 0 0,3 2-30,-3 3 1,2 1 0,2 1 0,1 2 0,0 1 0,1 1 0,-1 0-11,-1 1 0,0 1 0,0 1 0,1 1 0,0 1 0,0 1 0,1 1 0,-1 2 0,1 0 0,1 2 0,0 1 0,0 1 0,1 1 0,1 1 0,-1 1 0,1 1 0,1 2 0,0 0 0,2 1 0,-1 1 0,2 1-48,0 2 0,1 1 0,1 2 0,0 0 0,1 1 0,1 1 0,1 0 48,1 1 0,0-1 0,2 2 0,0 0 0,1 2 0,1 3 0,1 4 0,6-7 0,0 4 0,1 2 0,0 2 0,1 1 0,1 1 0,1 0 0,1-1 0,1-2 0,1-1 0,0 1 0,2-1 0,1-1 0,1-1 0,1 1 0,1 0 0,0 2 0,1 3 0,1-4 0,0 2 0,0 2 0,1 2 0,0 0 0,2 0 0,0-1 0,3-2 0,1-1 0,3-3 0,2 5 0,1-2 0,2-2 0,3-1 0,2 0 0,3 1 0,3 2 0,1-4 0,4 2 0,2 2 0,2 0 0,2 0 0,1-1 0,0-1 0,1-3 0,0-2 0,1 3 0,0-3 0,0-2 0,2-1 0,2 0 0,5 0 0,3 1 0,-1-7 0,4 1 0,3 2 0,2 1 0,3-1 0,1-1 0,1 0 0,0-3 0,-1-2 0,-2-3 0,-1-4 0,8 2 0,-2-3 0,-1-5 0,1-2 0,1-1 0,2 0 0,3 0 0,-4-1 0,4 0 0,2 0 0,1 0 0,0-1 0,1-2 0,-1-1 0,-2-3 0,-2-2 0,2-2 0,-1-3 0,-1-2 0,0-1 0,-1-3 0,0 0 0,1 0 0,0-1 0,1-1 0,-1-2 0,1 0 0,-1-1 0,1-2 0,-1 0 0,8-2 0,1-2 0,-1-1 0,-1-2 0,1-1 0,-2-2 0,0-2 0,-1-1 0,0-2 0,-1-2 0,0-1 0,-2-2 0,-1-2 0,0-2 0,-1-1 0,-1-2 0,-1-2 0,-2-2 0,1-2 0,-2-1 0,0-3 0,-2-1 0,-1-1 0,-1-2 0,-7 4 0,-1 0 0,0-2 0,-2-1 0,0-1 0,-2-1 0,0-1 0,0-1 0,-1-2 0,-1-1 0,0 0 0,-2-2 0,-1 0 0,0 0 0,-1-3 0,-1 0 0,-1-1 0,0-1 0,-2 0 0,-1-1 0,0 0 0,-1-3 0,-1 0 0,-1-1 0,-1 0 0,-1-1 0,-1 0 0,-1 0 0,-3 7 0,-1 1 0,0-1 0,-1 1 0,-1-2 0,-2-1 0,0-2 0,-2-1 0,-2-1 0,-2-2 0,0-2 0,-2-1 0,-1-2 0,0 1 0,-1 0 0,-1 1 0,-1 2 0,1 3 0,-2-2 0,0 2 0,0 2 0,-2 1 0,0 0 0,-1-1 0,-2-1 0,0-1 11,0 4 0,1-1 1,0-1-1,-1-1 0,-2-1 1,0 1-1,-3 1 0,-3 0 1,-2 1-1,-5 2-11,-2 3 0,-4 1 0,-4-1 0,-2 1 0,-3 1 0,0 1 0,-2 1 0,1 1 0,0 3 0,2 1 0,1 2 0,-5-6 0,2 4 0,1 3 0,-1 1 0,-2 1 0,-2-1 0,-3-1 0,3 2 0,-4-1 0,-2-2 0,-2-1 0,-1 1 0,0 1 0,0 3 0,1 3 0,1 5 0,3 5 0,-18-2 0,3 8 0,1 6 0,0 2 0,-1 0 0,0 1 0,0 1 0,-1 2 0,0 2 0,1 1 43,3 2 0,0 1 1,-1 2-1,0 2 1,-2 3-44,0 3 0,-3 4 0,-2 2 0,2 2 0,1 0 0,4 1 0,3-1 0,3 1 0,2 1 0,0 3 0,-3 5 0,3 2 0,-3 5 0,-2 2 0,1 3 0,2 1 0,5 0 0,6-1 0,-4 9 0,7-1 0,4 4 0,3 7 0,8-6 0,1 7 0,1 3 0,2 3 0,3 0 0,3-2 0,4-5-25,5 3 0,4-3 0,4-2 0,3 2 1,1 2 24,1-4 0,0 2 0,3 2 0,1 1 0,2-1 0,2-2 0,2-4 0,4 0 0,2-2 0,3-3 0,2 0 0,1-1 0,0 1 0,5 3 0,0 0 0,3-1 0,1 1 0,1-1 0,1-1 0,-3-4 0,2 0 0,1-1 0,1 0 0,0 0 0,2 0 0,-1 0 0,-2-3 0,1 0 0,1-1 0,0 1 0,0 0 0,1 0 0,0 0 0,1 0-26,1 1 0,0 0 0,1 0 1,0 0-1,0 0 0,2 2 1,2 1-1,1 2 26,-8-6 0,3 2 0,1 1 0,2 1 0,0 1 0,1 1 0,0 0 0,-1 0 0,0-1 0,-1 0 0,-1-1 0,-3-2 0,2 1 0,-2-2 0,-2 0 0,0-1 0,0 0 0,-1 0 0,1 1 0,0 0 0,1 2 0,1 1 0,-1-1 0,1 1 0,2 2 0,0 0 0,1 2 0,-1-1 0,0 1 0,0-1 0,-2 0 0,-1-2 0,-2 0 0,-3-2 0,6 8 0,-3-2 0,-2-1 0,-1-1 0,-2 0 0,0-1 0,-1 2 0,1 0 0,2 6 0,0 0 0,-1 0 0,-1 0 0,-1 1 0,-1 0 0,-1-1 0,-2-1 0,-1-1 0,-1 1 0,-1 0 0,0 0 0,-2 0 0,0-1 0,0 7 0,0-1 0,-1 0 0,-2 1 0,-2-1 0,0 0 0,-3-4 0,-1 0 0,-1 0 0,-1-1 0,-2 1 0,-1-1 0,0 6 0,-2 0 0,-2 0 0,-1 0 0,-3-2 0,-1-3 0,-1 0 0,-3-2 0,-1 1 0,-1-2 0,-3 9 0,-1-2 0,-3 0 0,-2-2 0,-1-4 0,-3-1 0,0-1 0,-2-2 167,-6 11 0,-1-3 0,-3-2-347,0-6 0,-1-3 1,-2-3-241,1-5 0,-1-3 0,-1-4-390,-12 9 1,-5-10-1093,-16-14 1,-2-12 1901,18-7 0,1-9 0,7-5 0,-1-6 0,5-3 0,0-15 0,-1-1 0</inkml:trace>
  <inkml:trace contextRef="#ctx0" brushRef="#br0" timeOffset="4764">29599 6481 20260,'26'-51'467,"0"-1"1,0 1 0,-2 3 0,-1 2 0,-1 1-378,6-13 0,-1 3 0,-7 11 0,-2 5 269,10-10 1678,-15 40-1137,-15 51-451,-7 4 1,-4 9-1535,-1-1 0,-3 5 0,-2 4 1085,4-15 0,0 3 0,-1 2 0,-1 1 0,-1 1-205,0 0 0,-1 1 1,-1 1-1,-1 2 1,0 1-1,0 0 205,0 0 0,0 0 0,-1 2 0,0 0 0,-1 1 0,1 1 0,-2 0-135,5-10 1,-1 0 0,1 0 0,-1 0-1,-1 1 1,1 2 0,-2 0 0,1 3-1,-2 2 135,4-9 0,-2 3 0,0 1 0,0 2 0,-1 1 0,0 1 0,-1 1 0,1 0 0,-1 0 0,1-1 0,0 0 0,0-2 0,1-1 0,1-1-94,-2 4 0,0-3 0,2 0 0,-1-2 0,1-1 0,0 1 0,0 1 0,-1 0 0,0 2 0,0 2 0,-2 4 94,4-10 0,-2 3 0,0 3 0,0 1 0,-1 2 0,-1 1 0,1 0 0,-1 1 0,0 0 0,1 0 0,-1-1 0,2 0 0,-1-3 0,2-1 0,0-2 0,1-3 0,1-2-5,-4 14 1,1-3 0,0-3-1,2-3 1,1-1 0,-1 0 0,1 0-1,-1 2 1,0 3 4,0-6 0,1 3 0,-1 2 0,0 0 0,0 0 0,0 0 0,0-1 0,1-1 0,1-2 0,1-3 0,1-3-196,-3 12 0,2-3 0,1-3 1,0-2-1,2-2 0,-1 1-146,0 4 0,0-2 1,1-1-1,0-1 0,2 1 377,-1 11 1,1 1 0,1-3 0,3-6 0,2-8 0,2-5 0,2-1 0,4 22 0,0-1 0</inkml:trace>
  <inkml:trace contextRef="#ctx0" brushRef="#br0" timeOffset="5214">31000 6613 24533,'10'-62'1259,"-4"12"-1169,-9 20 180,-12 29 270,-15 37-226,8 2 1,0 7-1522,2-2 1,-1 5-1,1 3 1342,1-3 0,-1 3 0,1 3 0,-1 1-389,2-3 0,0 3 1,0 1-1,-1 1 1,1 1 253,1-4 0,0 1 0,0 2 0,0-1 0,0 2 0,0 0-220,1-3 1,1 0 0,-1 0 0,1 1 0,0 1 0,-1 0-1,1 0 220,-1 2 0,1 0 0,0 0 0,0 0 0,-1 2 0,1 2 0,-1 3 0,2-7 0,0 2 0,0 3 0,-1 1 0,0 2 0,0-1 0,1 0 0,0-2 0,0-1 0,2-2-129,-2 1 1,2-2 0,0-2 0,0 0 0,1-1 0,-1 1-1,1 1 1,-2 3 128,1 1 0,-1 3 0,0 1 0,-1 1 0,1 1 0,0-2 0,1-2 0,1-3 0,1-3 0,-1 3 0,2-4 0,0-2 0,2-1 0,-1-1 0,1 0 0,-2 6 0,2-2 0,-1 0 0,1-1 0,1-1-73,-1 6 1,1-1 0,0-2-1,1-1-347,-1 8 1,1-1-1,0-4-120,3-10 1,0-2-1,0-2 540,-4 15 0,-1-8 0,0-6 0,-7-18 0</inkml:trace>
  <inkml:trace contextRef="#ctx0" brushRef="#br0" timeOffset="5474">30488 6599 17511,'-17'-61'239,"0"0"1,4 6 0,2 7 2382,4 10-2622,13 17 1588,8 21-1318,16 27-45,-5-1 0,2 6-224,9 12 0,3 11 89,-9-10 0,3 9 0,1 3 0,0 2 0,-2-3-72,-3-4 0,-2-2 0,0 0 0,1 3 0,1 3-6,-2-3 1,2 4 0,0 1 0,1 2 0,-1 1 0,-1-2 0,-2-2-324,0 2 0,-1-1 0,-2-1 0,0 0 0,-1 1 0,0 0 311,1 2 0,-1-1 0,-1 0 0,1 2 0,-1 2 0,0 2-139,-3-11 1,-1 4-1,1 1 1,0 1-1,0 1 1,-1 0-1,-1-1 1,1-2-1,-2-2 151,1 1 1,-2-1 0,0-3 0,0 1 0,-1 0 0,1 2 0,1 3-76,-1 2 1,2 3 0,0 4 0,0 1 0,0 0 0,0-1-1,-1-3 1,-2-3 0,0-6 44,0 7 0,-1-7 0,-1-2 0,0-1 0,1 3 27,1 7 0,1 3 0,0 0 0,-1-4 0,-2-7-189,1-1 0,-1-6 0,-1-1-331,0 0 0,1-2 1,-2-4-525,-2-4 1,0-4 1426,5 19 1,-21-67-1,-2-19 1</inkml:trace>
  <inkml:trace contextRef="#ctx0" brushRef="#br0" timeOffset="5839">29928 9195 23634,'-40'0'2518,"10"-6"-2338,15-3-90,25-12 90,26-4-45,-4 9 0,5 1-908,12-4 1,4 2 862,-10 3 0,2 0 0,1 1 0,6-2 0,1 1 0,1 0-377,4-2 1,2 1-1,3 0 323,-12 4 0,3 0 0,2 0 0,0 0 0,0 0-18,-2 1 0,1 0 0,-1 0 0,0 0 0,0 0-18,12-1 0,0 0 0,-1 0 0,-2 1-522,-10 1 0,-1 1 0,-2 1 1,-6 0 521,8 0 0,-6 1 0,-8 1 0,-1 1-114,15-1 24,-14 3-90,-15 2 457,-7 0-1266,-10 0 826,-3 0 163,-13 0 0,-4 0 0,-10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29:51.16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7837 5401 23454,'-12'23'3148,"0"-3"-2429,5-7 1,2-6-180,5-3-540,0-4 0,7-16 0,7-10 0,17-32-1540,-11 20 1,2-3 1539,5-11 0,2-3 0,-9 14 0,2-2 0,0-4-244,3-4 0,2-5 0,0-2 0,0-1 244,-5 10 0,0-2 0,0 0 0,0-1 0,1-1 0,-1 1 0,1-1 0,0-1 0,0-1 0,0 2 0,-2 3 0,3-12 0,-1 3 0,0 2 0,-1-1 0,-1 1 0,0 0 0,-1 2 0,-2 8 0,0-2 0,-3 6-2,3-7 0,-3 6 2,-1 5 0,-4 10 0,-4 9 0,-2 0 2658,0 12-2658,-2 8 1395,6 18-1395,4 22 0,8 22-769,-6-20 1,-1 4 768,2 6 0,1 3 0,0 6 0,0 2 0,-5-19 0,-1 1 0,0 0 0,0 1 0,0 0 0,0 0 0,0 0 0,-1-1 0,1 0 0,-1-1 0,-1 0 0,1-1 0,4 20 0,0-1 0,-1-5 0,-1-1-567,0-4 0,0-2 567,-2-7 0,-1-2 0,0-6 0,0-3 0,2 16-270,0-4-2518,-6-52 1079,-5-2-630,-6-48 2339,-5 1 0,-2-2 0,-1-2 0</inkml:trace>
  <inkml:trace contextRef="#ctx0" brushRef="#br0" timeOffset="313">8402 4659 21475,'-57'5'3598,"-4"3"-2969,17-6 1,-2 1-1,2 1 1,0 1-360,-5-2 0,5-1-180,0-2 0,43-7-90,47-7 0,-11 5 0,4-2-400,7 0 0,6-1 340,0 0 0,4-1 0,-2 1-691,8-2 1,-2 0 600,-9 4 0,1-1 0,-5 2-165,-6-1 0,-5 2-764,25-3-2926,-9-3 4005,-24 5 0,-5-2 0,-19 2 0</inkml:trace>
  <inkml:trace contextRef="#ctx0" brushRef="#br0" timeOffset="743">9202 4415 24533,'18'-9'3238,"-2"-1"-2968,-3 3 90,-5 3-180,-2 2-180,-1 8 0,13 38 0,-5 0 0,1 7 0,1 2 0,0 4-85,-4-13 1,0 3 0,0 0 84,3 10 0,0 2 0,-1-6-238,-1-4 1,-1-2 237,6 21 0,-2-9 0,-9-31 0,-2-21 0,-4-25 0,0-23 0,0-7 0,0 4 0,0-2-298,0 1 1,0-3-1,0 2 298,1-11 0,1 3 0,1 2 0,1 1 0,0 6 0,2 0 5,4-1 1,3 3-6,9-5-157,34 12 157,-13 44 0,-12 1 0,1 7 0,5 19 0,-5 7 0,-10-13 0,-3 3 0,6 16 0,-6-2 0,-16-10-1080,-9-9-719,-8-27 934,-3-4-1743,1-7 2724,1-12 1,7-11 0,4-7-1</inkml:trace>
  <inkml:trace contextRef="#ctx0" brushRef="#br0" timeOffset="1460">10034 4265 22734,'27'-16'3238,"-3"3"-2518,-6 6-1,-2 11 1,1 14-495,-5 11 0,-1 6-225,7 28-1441,-6-15 0,0 1 1441,-5-10 0,0 0 0,3 16 0,-1-1 0,-2-18 0,-2 0 293,2 10 0,0-4-293,-3-3 0,-2-8 0,-8-26 0,-2-14 0,-5-29 0,4-14 634,6 18 0,1-2-634,4-4 0,3 0 0,1-3 0,3-1 0,2 2 0,4 0 0,1 5 0,5 2-180,10-2 0,4 5 180,20-3 0,-18 17 0,0 7 0,14 21 0,-2 7 0,-4 15 0,-7 2 0,-7 2 0,-9-2 0,-8 4 0,-8-14 0,-2 2-600,-2-14-2459,2-5-349,17-25 1519,1-6 270,18-23 216,1 4 1223,4-4 2833,-11 16 1,0 0-1755,-8 7 1,0 1 359,13-11 0,-3 1-269,1 3-181,-1-4 91,-22 18-181,-8 4-539,-2 5-180,-13 11 0,-6 17 0,-15 17 0,12-11 0,1 3-87,-3 5 1,1 2 86,1 3 0,1 0-938,2 3 1,2 0 937,4-2 0,3 0 0,0-3 0,3-1-233,5 26 233,5-15 0,6-14 0,20-26 209,-4-18-299,11-24 90,-20-5 0,-4-4 838,-5 8 1,-2-2-794,2-14 0,-3-1-45,-5 15 0,-2 1 0,-5-29 280,-2 2-280,-3 33 0,-6 30 0,9 32 0,-6 33 0,11 1-267,-2-29 1,2-1-94,3-2 1,1 0-1260,4 29-450,7-10 2069,11-15 0,-2-23 0,9-12 0</inkml:trace>
  <inkml:trace contextRef="#ctx0" brushRef="#br0" timeOffset="1784">11443 4216 23903,'15'-58'2519,"-3"9"-2159,-2 12 89,-2 19-89,2 14-90,0 19-180,6 15 0,1 13-90,8 7-90,4 3-210,8-8 30,3-8 90,3-19 90,2-12 90,0-21 360,-14-9 0,-1-6-90,-8 4 0,-1-3-270,5-12 0,-2-2 0,-6 0 0,-4 2 0,4-15 0,-1 6 0,-16 86 0,-10 21 0,1-2 0,-4 6-1201,-2-1 0,-3 2 1201,5-16 0,-1 2 0,0 1 0,-2 2 0,1 0 0,-2 5 0,0 4 0,-2 5 0,0 1 0,1-4 0,4-13 0,0-3 0,0 1 0,-2 4 0,-1 9 0,-2 6 0,-1 2 0,2-2 0,1-8-510,-1 2 1,2-6-1,-1 2-210,2-5 1,-1 2-1,0-1 1,1-5 476,-3 12 0,1-5 0,1-6 0,0-3 0,2-4 0,0 1 0</inkml:trace>
  <inkml:trace contextRef="#ctx0" brushRef="#br0" timeOffset="2243">13137 4365 28581,'0'-7'0,"0"0"0,3 5 0,9-2 0,14-1 0,22-4-2126,11 0 0,8 1 2126,-7 1 0,3 1 0,-1 0 0,5 0 0,-2 0-470,-6 3 1,-2 0-1,2 0 470,5 1 0,2 0 0,-1-1-335,-14 2 0,-1-1 1,1 0-1,0 1 335,-1 0 0,1-1 0,-1 1 0,0 0 0,13 0 0,0-1 0,-2 1 0,-5-1 0,-2 0 0,1-1-126,5 0 0,0 0 0,-4 0 126,0 0 0,-4-1 665,5-1 1,-7-1-666,-13-3 1358,-19-7-2708,-22-2-1528,-35-19 989,-2 7-3027,1 3 1,1-2 4560,-7-8 1,19 12-1,2 0 1,-3-14 0</inkml:trace>
  <inkml:trace contextRef="#ctx0" brushRef="#br0" timeOffset="2742">14944 3849 19946,'18'-27'5936,"-2"4"-5126,2 1-91,-3 6 451,1 4-1170,-6 12 0,2 15 0,-4 23 0,0 28-380,-3-21 0,-1 3 380,0 10 0,0 4-1047,-2-16 0,0 1 0,0 1 1047,0 3 0,0 1 0,0 1 0,-1 0 0,-1 0 0,1 2-327,1-2 0,-1 3 0,1 0 0,0-4 327,0 0 0,-1-4 0,1 2-84,1 8 0,1 2 1,-1-6 83,0 0 0,-1-8 383,1 9-383,-3-13 2018,2-53-3368,2-29 181,2-20 0,0-9 584,-1 8 1,-1-2 464,0 2 0,0-5 0,-2 1 150,0 12 0,0 1 0,-2-3 194,-2-1 1,-2-3 0,0-1 0,-1 4 15,1-1 0,0 3 0,-2-2-38,0 5 0,-2-2 1,1 1-1,-2 5 358,-3-10 0,-2 3 339,-6-7 1,-1 3-900,7 19 0,0 3 0,-4-4 0,1 5 0,2 6 0,7 11 0,10 15 0,16 16 0,18 20 0,-7-9 0,5 3 594,7 3 1,6 3-1,1 0-594,-7-5 0,1-1 0,0 1 0,1 0-196,-1 1 1,0 0 0,0 0 0,0-1 195,11 7 0,-2-1 0,-3 2 0,-12-2 0,-3 1 0,-3 0 0,5 2 0,-9 6-696,-18 3 0,-7 9 0,-5 1 0,-2-7 696,-6 2 0,-7-1 0,-6 9 0,-7 5 0,1-9-266,-2-13 0,0-5 266,1 2 0,-1 1 72,-5 12 0,1 1-72,6-2 0,3 0 0,1-3 0,4 0-1799,7-2 0,5-5 1799,5-7 0,2-2 0,4-26 0</inkml:trace>
  <inkml:trace contextRef="#ctx0" brushRef="#br1" timeOffset="6367">18286 4184 23634,'10'0'2068,"0"8"-1708,-4 8 90,0 16 90,-4 31-451,0-10-794,-2-17 0,0-2 795,0 9 238,-3 2-238,-4-18 0,-7-6 0,-4-17 90,-7-12 0,-1-10 0,1-14-180,3-15 0,11-17 202,6 27 1,3-1-203,4-4 0,3 0 0,1 2 0,2 0 0,4 3 0,3 2 248,2 4 1,4 5-249,15 4 0,6 11 0,4 24 0,1 10-327,1 1 0,-4 8 327,-14 3 0,-4 6 0,-6 1-812,-3 13 1,-9 3 811,-5 5 0,-8 1 0,-7 1 0,-6-1 0,1-20 0,-3 0 0,-3-2 0,-1-2 0,-4 0 0,-1-2-678,-3-2 0,-2-2 1,-2-2 677,0-4 0,-2-2 0,-2-3 0,-18 7 0,-6-10-278,12-18 1,-6-7-1,0-4 1,6-1 277,7-1 0,3-2 0,0-7-289,-11-13 0,-4-10 0,4-5 0,13 1 289,18 3 0,9-1 0,2-3 0,-2-1 0,0-2 0,5-3 0,5 0 37,10-5 1,7-1 0,6 0-1,3 1-253,0 10 0,4 1 0,3 1 1,1 0-1,-1 1-66,0-1 1,0 0-1,2 1 1,0 1-1,4 4-326,12-5 1,5 3 0,0 4 0,-2 6 607,-1 5 0,-1 6 0,-1 4 0,-3 5 0,0 3 0,-1 1 0,19 1 0,-1 0 0</inkml:trace>
  <inkml:trace contextRef="#ctx0" brushRef="#br1" timeOffset="6759">18485 4356 23993,'0'34'1799,"9"2"-1169,10-6 0,5 2-406,0-5 1,2 1-485,14 14 1,2 2 349,-5-7 0,-1 1-368,1 2 0,0 3 308,-6-4 0,1 2 0,-1 0 15,10 13 0,-2-1 0,-2-2 0,-4-4 45,-10-14 0,-6-8 0,-7-14 298,-13-22-298,-10-25-90,-2-16 0,0-7-1538,4 5 1,1-3 1537,2 2 0,1-5 0,1 1 0,3 8 0,1 1 0,2-1-439,0-2 0,2 0 0,1 0 439,0 0 0,0 1 0,1 0-270,2 5 1,2 1-1,0 1 270,7-17 0,3 4 0,2 10 0,5 5 0,0 7 0,5 7 0,-1 7 0,3 12-135,13 23 1,0 14 134,-11 0 0,-2 10 0,-5 4 0,0 10 0,0 4 0,-3 0 0,-1 2 0,-2 2 0,-2 1 0,2 0 0,0 1 0,1 1 0,-1 0 0,1 0-14,0 1 0,0 0 1,0-2-1,0-4 14,2-1 0,-1-4 0,2-1 0,-1-1 0,2-2 0,1-1 0,-1-5 0,1-1 0,1-2-585,12 14 1,2-4-586,-2-9 1,1-5 1169,-4-10 0,1-6 0,-4-9 0,-1-5 0,30-11 0</inkml:trace>
  <inkml:trace contextRef="#ctx0" brushRef="#br1" timeOffset="7660">20454 4216 26872,'0'-44'1259,"-4"12"-899,0 14-270,-17 52-90,1 6 0,3 0 0,0 2-289,2-6 0,-1-1 289,1 0 0,0 1 71,-4 3 0,0-1-71,-9 18 0,2-14 0,14-27 0,5-49 0,12 3 0,3-4 0,-3-2 0,3-2 0,17-16 0,5 2 0,-9 23 0,2 4 0,9-5 0,5 9 0,5 18 0,1 11-262,-8 0 1,1 6 261,5 8 0,4 5 0,-4 1 0,-4 1 0,-1 2 0,0 1 0,2 3 0,-5-4 0,-7-5 0,-2-2 0,3 4 0,-2-5 0,-3-8 413,-4-20-413,-9-19 0,-2-27 0,-8 19 0,-5-4 0,-3-10 0,-4-5 0,-1 2-1071,0 8 1,-1 1 0,-2-1 1070,-8-17 0,-2-2 0,-3 3 0,2 14 0,-2 3 0,-1 2-258,-4-2 1,-1 2-1,-1 1 258,-3 2 0,-1 2 0,-1 2 0,0 0 0,-1 2 0,0 2 0,1 2 0,-1 2 0,2 1-180,-16-7 1,1 2 179,-4-3 0,3 2 0,21 12 0,5-3 0,4-7 0,14-1 0,43-6 0,7 9 0,8 1 420,13 0 1,6 1-421,-17 6 0,2 1 0,4-1 0,5 0 0,6 0 0,0 0 0,-3 1 0,1 1 0,-3 1 0,2 0 0,-5 2 0,3 1 0,-1 0 0,-6 3 0,10 0 0,-8 5 0,-8 2 0,-5 6 0,18 15 1233,-28 24-1233,-24-11 0,-7 7 0,-6 9 0,-7 7 0,0 3-532,3-7 1,-1 2-1,0 0 1,0 1 531,0 0 0,-2-1 0,2 2 0,2 1 0,3-4 0,1 3 0,2 0 0,1-2 0,2-5-185,2 0 1,3-5 0,2 1 184,3 9 0,3 2 0,2-8 0,6-5 0,3-7 0,2-5 0,1-3 0,26 10 0,-2-17 0,-6-21 1387,-10-49-1387,-30 1 0,-7-8-390,-1-2 0,-4-3 390,-4 10 0,-3-3 0,-1 3 0,2 8 0,-1 1 0,0 0 0,0-1 0,-1 0 0,1-3 0,-3-12 0,1-3 0,3 1 0,4 6 0,4 0 0,3 1 683,3-1 0,5-1 1,5 8-684,9 1 0,9 14 0,10 20 0,4 15 0,-3 13 0,-1 14 0,-8 4 0,1 9 0,-2 3 0,-3-4 0,8 12 0,-5 2-596,-1 4 0,0 6 0,-10-8 596,-14-14 0,-7-4 0,-1-4 0,-6 0-41,-9 2 0,-4-3 41,-15 8 0,-17-7 0,18-28 0,5-12 0,9-7 0,9-12 0,15-15 0,13-16 148,-3 21 0,4-3-1378,4-1 1,4-4 0,0 2-690,5-8 1,3 0 1918,-3 7 0,3-2 0,0 4 0,4-1 0,1 3 0,2 2 0,-1-1 0</inkml:trace>
  <inkml:trace contextRef="#ctx0" brushRef="#br1" timeOffset="7926">22809 2890 23993,'-16'-34'3059,"-13"7"-1890,-26 11-1393,21 10 0,0 3 224,-3 7 0,0 3 0,1-1 0,1 4 0,3 3 0,3 4 0,-18 23 0,22 12 0,20-20 0,6 4 0,8 6 0,6 1-1882,6 7 1,3 0 1881,7 7 0,2 0 0,-9-19 0,1 1 0,1 2-8,9 14 0,1 4 0,-2-3 8,-8-14 0,-3-3 0,1 4 0,-1 3 0,1 3 0,-2 1 0,-4-7 0,-2 4 0,-6-3 0,-2 11 0,-8-4 0,-22 3-180,-18-11-1474,-11-9-324,-6-14-541,-6-11 2184,1-17 0,2-17 0,30 6 1,1 1-1</inkml:trace>
  <inkml:trace contextRef="#ctx0" brushRef="#br1" timeOffset="8401">22541 3329 22824,'21'-37'839,"-1"1"1,0 2 0,-1 2-571,11-17 181,-2 10-90,-2 12-90,1 9-270,3 7 90,3 7-90,2 2 90,19 6 0,-16-3 989,13 3-539,-31-10-540,-4-8 0,-13-9 0,-8-7 0,-2-9 0,-3 13 0,3 0 0,4 24 0,6 19 0,7 26 0,2 1 0,2 12 0,0-1-608,-1-6 1,0-1-1,1 8 608,-2-7 0,2 6 0,0 4 0,0 2 0,0-1 0,-1-1 0,0 7 0,-1-1 0,0 1 0,-1-1 0,0 1-438,-2-11 0,1 0 0,-1 1 0,0 0 0,-1-1 0,-1-1 438,0 9 0,0-1 0,-1 0 0,-1-2 0,-2-5 0,-2 12 0,-3-6 0,-1 0 0,0-3 0,-1-2 0,-1 0 0,-3-7 0,0-2 0,-2-1 0,-6 14 0,-1-5 0,-3-9 0,-1-4 0,1-8 0,-3-6 0,-38-6 0,20-33 0,15-12 0,5-8-434,11-7 1,6-4 433,1-5 0,4-4 0,5 5 0,4-3 0,1 3 0,1-4 0,4 1 0,5-10 0,7 6 411,6 22 1,3 8-412,23-3 0,-7 23 0,0 8 0,6 14-225,-22-1 1,-4 2-1665,2 9 1979,-7 0-90,-10-5 0,-7-4 0,-6-5 0</inkml:trace>
  <inkml:trace contextRef="#ctx0" brushRef="#br1" timeOffset="9268">23690 3827 22148,'7'-35'1259,"-3"10"1372,-2 18-2631,-11 34 0,-1 7 0,-8 21 0,0-11 0,1-4 768,1-8-768,4-7 413,2-13-413,0-12 1362,5-16-1362,0-16 0,12-17 0,6-15 0,-2 28 0,2-1-218,2-1 0,1 1 218,0 2 0,2 2 0,0 2 0,1 3 0,5 1 0,1 5 0,11 1 0,5 20 0,-19 31 0,-7 20 0,-7 9 0,-5 5 0,-10-5 0,0-9 0,-7-12 0,7-11 0,2-8 0,5-18 0,5-13 0,7-18 0,11-9 436,8-4-436,-4 16 0,2 3 0,17-5 0,15 8 0,-31 34 0,-2 8 0,11 16 0,-13-8 0,-3 2 0,-1 14 0,-2-6 0,0-2 0,-6-13 0,3-10 0,-5-43 0,-3-12 0,-5 3 0,0-3-379,-3 0 0,-1 0 379,-2-8 0,-3-2-734,-1-4 0,-4-1 734,-5-3 0,-4 0 0,-5 0 0,-3 2 0,-6 1 0,-3 3 0,-5 4 0,-4 3-326,0 5 1,-6 3 325,4 10 0,-5 1 0,2 3 0,-3-2 0,0 2 0,10 7 0,-1 1 0,3 2 0,-4 3 0,18 0-823,36 1-167,13-2 585,23 7 1,10 3-842,-3-4 0,0-2 1156,5-1 1,0-2 133,1-1 1,-1-1 453,-2 0 0,-1-4 11,-12 2 1,0-3 0,-3-2 119,11-12 1,-5-2-630,-1 1 0,-6-2 0,-13 0 0,-7 0 0,-4-13 527,-4 3-527,-3 8 0,-3 8 12,-1 11-12,3 19 0,6 28 0,1 19 0,-2-7 0,1 7 0,0 4 0,0 3 0,-1-4 0,0 5 0,1 1 0,0 2 0,-1 0 0,0-2 0,0-2 0,0-1 0,-1 0 0,1 0 0,-1 2 0,1 2 0,0 2 0,0 5 0,1 1 0,-1 1 0,0-2 0,0-4 0,-1-4-409,1 7 0,0-5 0,-1-2 0,1 2 409,-1-1 0,1 2 0,0 0 0,-1-2 0,0-6 0,2 7 0,-2-6 0,1-2 0,-2-3 0,1-2 0,-1-2-180,4 16 0,1-4-765,-2-10 1,2-2-415,-1-9 0,2-4 1359,19 10 0,7-28 0,4-14 0</inkml:trace>
  <inkml:trace contextRef="#ctx0" brushRef="#br1" timeOffset="9632">26196 2687 27951,'-5'-41'630,"2"6"-630,3 11 0,7 28 0,11 31 0,-1 3 0,3 7-831,-3-6 0,1 3 1,2 2 830,2 7 0,2 3 0,1 0 0,2 5 0,0 2 0,1-1-297,-7-14 0,1 0 0,0 0 1,0 0 296,7 13 0,-1 1 0,1-2 0,-2-5 0,-1 0 0,0-3-725,-2-4 1,-1-1-1,-1-2 725,7 11 0,-1-4 0,-5-10 0,1-3 0,19 8 0,-16-41 0,-9-40 0,-6-16 0,-4 1 0,-3-8-155,1 12 1,0-7 0,0-4 0,1 1 0,-1 4 154,1-12 0,0 3 0,2-4 0,-2 15 0,0-4 0,1-1 0,1 2 0,-1 4 66,3-13 1,1 4-1,0 1-66,0 1 0,1 0 0,0 2 0,0 3 0,1 2 0,0 0-300,0 4 0,0 1 1,0 0-871,7-16 1,1 3 299,1 6 0,1 2 870,-2 5 0,1 4 0,0 7 0,0 2 0,0 4 0,-1 1 0</inkml:trace>
  <inkml:trace contextRef="#ctx0" brushRef="#br1" timeOffset="10046">28194 2624 24803,'-16'-12'2428,"-6"1"-1618,-9 3-270,-9 2-540,-11 18 0,-6 18-517,23-4 1,1 6 516,-1 10 0,0 7-433,11-8 0,0 5 0,1 3 0,1-3 433,0 4 0,3-1 0,0 5 0,4-5 0,1 6 0,0 1 0,2-1 0,3-6 0,2 2 0,3-5 0,3 1 0,0 10 0,2 2 0,5-6-70,4-6 0,6-6-380,12-4 1,7-12 224,4-20 0,1-18 562,-7-26 0,-1-22 1,-3-8-1,-2 8-337,0 7 0,-4 2 0,-1-5-310,-6 0 1,-1-7-1,0-3 1,-4 5 0,-3 9 309,-5-9 0,-3 8 0,1 7 0,-2 4 0,0-21 480,0 30-480,0 34 0,6 38 0,-3-2 0,0 5 168,4 12 0,0 4-168,2 7 0,0 1 0,-2-20 0,0 0 0,0 0-135,5 20 0,1-1-989,-1-5 0,0-3-361,0-6 1,0-2 1509,-1-9 0,1-3 0,8 13 1,-2-14-1</inkml:trace>
  <inkml:trace contextRef="#ctx0" brushRef="#br1" timeOffset="10477">28636 2655 25702,'21'-61'2339,"-1"23"-2073,-4 36-266,2 40 0,-8-3 0,-1 5-667,1 13 1,0 5 666,-3-14 0,-1 2 0,0 1 0,0 1 0,1 2 0,-1 4 0,2 7 0,-1 6 0,1-1 0,-1-5 0,-1-11 0,0-4 0,-1 2 0,3 20 0,0 4 0,-3-15 0,-1-7 376,-8-27-376,-4-30 0,-5-36 0,6 6 0,2-5-1451,-1-14 0,4-6 1451,2 14 0,3-2 0,1-1 0,2-6 0,1-1 0,2 0-318,4-1 1,1 0 0,2 1 317,2 2 0,1 1 0,2 3 149,-2 5 0,3 3 0,4 3-149,9 1 0,5 3 0,-1 5-304,5 2 0,2 8 304,14 4 0,-1 12 0,-19 14 0,-4 8 1237,-3 1 0,-3 7-1237,0 17 0,-4 4 0,1 6 689,-13-12 1,-6-4-690,-14-13 282,-1-10-282,-3-6 1111,0-10-2820,2-3 1709,-7-11 0,-1 7 0,-6-3 0</inkml:trace>
  <inkml:trace contextRef="#ctx0" brushRef="#br1" timeOffset="12420">25274 5984 22824,'0'-18'4317,"0"0"-3687,0 2-90,0 0-270,0 7-270,-3 2 0,-2 5 0,-3 8 0,-2 4 0,-2 6 0,-8 6 0,4-11 0,2-5 0,9-24 0,16-46 0,1 18 0,2-2 0,-1-1 0,1 2-106,4-1 1,1 7 105,6 2 0,13 45 0,-4 33 0,-13 3 0,1 13 0,-2-2-453,-4-8 0,-3-1 1,1 3 452,0 0 0,0 3 0,0 0 0,-1-2-958,1 1 1,-2-2-1,1 0 958,-1-2 0,0 0 0,0-2 0,5 17 0,-1-1-339,3 5 0,0-3 339,-8-20 0,-2-2-192,3 1 1,-5-3 191,-8-6 0,-41-17 0,-7-8 0,5-8 0,-4-4 0,0-1 0,-1-2 0,-7-4 0,-2-2 0,-6-1 0,-1-2-358,21 5 0,-1-1 1,0-1 357,-1-1 0,1-1 0,0 0 0,1-1 0,1 0 0,-1-3 516,-8-6 0,0-4 0,4-2-516,11-2 0,5-2 0,2 0 0,0 0 0,3-1 0,9-1 132,12-19 1,16 0-133,14 11 0,13 0-274,-3 10 0,6-1 0,3-1 0,-1 3 274,5-5 0,0 2 0,3 0 0,-1 0 0,5-2 0,-1 1 0,-2 3 0,2 0 0,-2 4 0,-1 1-330,-1 0 1,0 1-1,0 1-60,-2 2 0,-1 0 1,1 2 409,-4 3 1,1 1-1,-1 2-560,18-7 1,0 4 134,-4 4 0,-1 4 180,-2 4 0,0 2 135,-4 4 0,-1 1 135,-2 1 0,-2 2 135,-3 2 0,-1 2 236,-6 0 0,-1 1 124,4 3 0,-2 4 719,17 16-629,-8 5-91,-24 13-89,-15 4-90,-11 2 0,-3 4-344,3-10 1,0 1 28,-5 20 0,0 0-45,2-17 0,2-1 0,2 16 0,1 0 689,0-8 1,0-2-690,4-1 0,0-3 434,2-8 0,0-7-434,2-5 0,3-7 0,-4-23 1035,2-13-1035,-2-14 852,2-16-852,-2-14 0,0 3 0,0-6-1567,1-6 0,0-1 1567,0 22 0,-1 0 0,2 0 0,1-17 0,2 5-15,-1 23 0,2 2 15,8-4 0,2 2 0,15-5 0,20 4 0,-7 41 0,-9 14 0,-1 7 0,-9-3 0,-1 3-124,10 13 1,-4 2 123,-14-11 0,-3 1 0,2 7 0,-2 0 0,-1 13 0,-21 6 0,-17-41 0,-18-7 0,4-19 0,-1-11 0,4-9 0,5-10 0,9-8 0,9-6 0,26-5 0,6-1-450,1 0-1304,9 2 0,3 10 2131,-8 31-377,4 2 0,-13 20 0,-2 2 0</inkml:trace>
  <inkml:trace contextRef="#ctx0" brushRef="#br1" timeOffset="12683">27292 5211 23370,'25'-44'2248,"-1"4"-1618,4 8 0,1 9 426,5 16-1056,1 20 0,1 21 0,-17-6 0,-3 5-476,1 7 0,-1 4 476,-3 5 0,-1 4 0,-5 0 0,0 4 0,-2-3 0,0 8 0,-1 0 0,-2-11 0,1 2 0,-3-4-360,-1-4 1,-1-5-271,-1-3 1,-1-4-991,-4 20-2053,-6-13-6158,3-25 9755,-2-16 0,2-26 0,1-10 0</inkml:trace>
  <inkml:trace contextRef="#ctx0" brushRef="#br1" timeOffset="13178">27605 5695 15303,'14'-37'1019,"0"1"1,0 2-1,-1 2 1277,13-22-1307,-1 13 1230,1 16-1590,0 12-269,5 23-360,1 17 0,3 24 0,-11-1 0,-1 4 0,-5-12 0,0 0 169,3 15 0,-1-2-169,-8-20 0,-2-3 0,9 23 0,-7-15 0,-6-12 2091,-2-49-2091,-4-16 0,-1-4 0,2-7 170,-1 0 1,3-6-171,4-3 0,2-6 0,1 2-819,-2 15 1,1 2 0,1-2 818,3-12 0,3-2 0,0 6 0,3 6 0,0 6 134,0 8 1,1 5-135,23-10 0,1 30 0,5 31 0,-24 0 0,-1 5 0,2 5 0,-1 4-881,-2 3 1,-1 1 880,0 1 0,-2-2 0,-2-2 0,-1-1-15,1 4 0,-2-3 15,4 6 0,-3-4 1908,-11-37-1908,0-22 0,2-17 0,6-24-153,-5 24 0,0-3 153,3-6 0,1-1 0,1-2 0,0 0 0,0 2 0,1 1 0,-1 4 0,0 2 0,11-21 0,4 16 0,-3 38 2101,11 25-2101,-15 8 0,-1 7 0,5 6 0,3 3-1365,5 8 0,3 0 1365,-11-13 0,1-1 0,1 0 0,2 2 0,2-1 0,0 0-370,-1-1 0,1-1 0,1 0-200,-1-2 0,1-1 1,-1-1-993,12 10 1,0-3 1561,-5-7 0,-1-3 0,-8-10 0,-1-2 0,21 5 0</inkml:trace>
  <inkml:trace contextRef="#ctx0" brushRef="#br1" timeOffset="13715">29591 4889 24983,'0'-62'2968,"0"22"-2338,0-2-630,0 28 0,0 1 0,0 4 0,0 2 0,-15 2 0,13 1 0,-4-1 0,22 0 0,7 1 0,7 2 0,-1 2 0,-1 8 0,-1 6 0,-3 13 0,2 9 0,3 8 0,1 1 0,-8-13 0,0 0 0,11 9 0,8 6 0,-4-37 0,-8-15 0,3-22 0,-14-20 0,-12-3 0,-3-4 0,-3 9 0,0-2-463,-2-17 1,-1-1 462,-1 17 0,1 1 0,1 0 0,1-1 0,3 0 0,5-1 0,1 2 0,8-1 0,11 3 0,10 0 0,1 3-578,-3 9 1,2 3 0,4 0 577,2 1 0,3-1 0,3 3 0,0 2 0,10 2 0,0 5 0,2 1 0,-13 4 0,1 1 0,0 1 0,1 1-628,0 1 0,0 1 0,1 1 0,-1 0 628,16-1 0,0 1 0,-1 2 0,-3 1 0,0 1 0,-2 1-70,-6 0 1,0 2 0,1 2-351,4 1 0,1 2 1,-5 2-796,-3 2 1,-4 5 1214,5 5 0,-16 7 0,-48 34 0,-7-23 0,0 0 0</inkml:trace>
  <inkml:trace contextRef="#ctx0" brushRef="#br1" timeOffset="14521">25538 8693 25432,'-6'-34'1574,"0"0"1,-1-32-1575,-4 7 0,10 7 0,-4 14 0,5 11 0,7 53 0,4 22 0,-4-6 0,-1 5 0,1 1-477,3 11 0,0 4 0,0 0 477,-4-12 0,0 1 0,0 0 0,-1-3 0,0 0 0,0-2 0,-1 0 0,1-2 0,-1 0 0,1-2 0,2 17 0,1-4 0,-1-7 0,0-3 0,-1-8 0,0-4 0,0 16 0,-18-55 0,-10-18 0,1-10 0,-1-4-150,-1 4 1,-2 0 149,-2-1 0,-1 2-238,-1 3 1,-2 3 237,2 4 0,-1 4 0,-27-3 0,5 17 1305,8 21-1305,14 16 0,19 16 0,25 11-1075,3-28 0,5 0 1075,7 0 0,5-3 0,8-3 0,3-4-232,5-3 0,6-6 232,6-9 0,7-5 0,-3-3 0,-13-1 0,-2-2 0,3-1-491,-1-2 0,3-1 1,0-1-1,-4-3 491,0-2 0,-4-3 0,-1-1 0,-1-1 0,0-2 0,-2-1-263,-2-1 1,-1-1 0,-2-1 262,-3 0 0,-1-2 0,-2-1 0,10-16 0,-3-3 0,-6 2 0,-5-2 0,-7 2 0,-5-1 0,-4 4 0,-7-1 416,-11-8 1,-8 3-417,1 17 0,-5 4 0,-11-7 0,-4 8 0,-32 17 0,30 15 0,1 5 0,-2 6 0,2 4 0,2 8 0,2 5 0,2 3 0,4 7 0,8 2 0,3 6 0,3-2 0,2 8 0,4 2-199,3-8 1,3 3 0,4-5 198,8 2 0,6-5 0,2-3 0,5-3 740,18 3 1,4-6-741,-12-12 0,3-6-37,3-6 1,4-3 0,-5-4-684,-3-6 1,-3-4-226,10-6 1,-2-3-921,6-17 1865,-9-4 0,-8-7 0,-3 0 0</inkml:trace>
  <inkml:trace contextRef="#ctx0" brushRef="#br1" timeOffset="15094">27434 8779 23004,'-12'-21'3688,"0"1"-2969,2 4 451,0-3-1170,5 2 0,2 3 0,3 3 0,5 5 0,2-5 0,14-21 0,-5-17 0,1-4 0,-14-2 0,-13 21 0,-10 11 0,-13 10 0,-9 27 0,-11 19 0,26-2 0,1 8 0,2 0-595,-5 10 0,3 2 595,4-4 0,2 4 0,3-2 0,4 7 0,8 1 0,8-8 0,5 2 0,1-4 0,5 5 0,4-2 0,10 11 0,6-8 0,-3-25 0,3-8 0,2-5 0,2-5-540,2-5 1,1-6-155,1-6 1,1-8 183,-1-8 0,2-8 1,-2-5 396,-10 1 1,-1-5-1,-1-3 1,-1 0-582,2-2 0,-1-1 0,-1-1 0,-2-3 806,-2-6 1,-1-3-1,-4-1 1,-2 2 44,-5 8 0,-3 1 1,-1 0-1,0-1-212,-1-1 0,-1 0 0,-1-1 0,-1-2 432,-1 1 1,-1-3 0,0-1 0,-1 2 0,0 3-378,1-12 0,-2 4 0,1-1 0,-2 7 0,0-1 0,0 2 0,0 7 254,0-2 0,0 7-254,0-16 0,0 39-510,0 46 1,0 34 0,0-1 509,-1 3 0,2 4 0,-1-7 0,1 7 0,1 2 0,0-5 310,0-2 1,1-3-1,2 3-310,4-3 0,1 4 0,3 0 0,-1-4 0,2 0 0,0-4 0,3 2-174,0-7 1,1 2 0,3-2 0,0-7-322,14 10 0,8-9-884,0-15 0,7-5 0,-1-4 209,9-1 1,2-7 389,-7-6 1,4-4-1,-4-6 731,6-14 1,-4-7-1,0-8 1,-2-4-1,-2-5 1,1-1-1</inkml:trace>
  <inkml:trace contextRef="#ctx0" brushRef="#br1" timeOffset="15397">29237 8395 20949,'7'-63'1529,"0"0"0,-9 16 1,-3 0-1,-2 4-1169,-6 2 0,-4 5-226,-10-3 1,-4 12-135,-29 33 0,30 6 0,1 6-470,-1 8 0,3 5 470,2 4 0,3 6 0,8 1 0,2 4 0,3-2 0,1 6 0,3 0 0,4 14 0,7-3-756,5-26 0,3-6 756,23 18 595,5-24-685,5-15 0,0-25 180,-4-15 0,-4-20-227,-24 21 1,-2-2 136,-1-3 0,-2 0 0,-2-1 0,-2 1 0,-2 1 0,-1 2 0,0-26 0,-3 14 0,0 11 501,2 23-501,13 45 0,3 11 0,-2-6 0,0 1 114,-1-7 0,-1-2-1103,1 0 0,0-1-1440,12 22-7402,-3-11 9090,-3-20 0,-5-11 0,-2-12 0</inkml:trace>
  <inkml:trace contextRef="#ctx0" brushRef="#br1" timeOffset="15696">29558 8150 23993,'7'-36'1619,"1"-1"0,4-28-1079,-2 15 270,1 14-810,8 49 0,-2 15 0,-5 6 0,-2 4 0,-2-3 0,0-1-813,-1-1 0,-1 0 813,5 23 380,-4-8-380,-3-14 0,-11-34 0,4-45 0,-6-19-297,10 17 0,4-1 297,-1 9 0,2 2 0,1 1 0,3 0-1003,4-2 1,3 3 1002,8-10 0,8 9 0,-10 38 0,-3 16-719,3 35-3329,-7 8 1529,-2-1 2519,-7-15 0,-3-34 0,3-7 0</inkml:trace>
  <inkml:trace contextRef="#ctx0" brushRef="#br1" timeOffset="16001">30074 7811 22734,'18'-12'2698,"0"4"-2158,2 10-90,6 5-180,11-2-180,12 1-4342,12-12 4297,-26 0 0,1-1 0,3-5 0,0-2 507,0-2 1,-1-6 122,8-15 0,-4-6-675,-14 11 0,-4-2-156,3-14 0,-8 0 156,-19-14 0,-19 7 0,-14 19 0,-31 30 0,17 27 1463,15 3 1,6 5-1464,11 5 0,7 4 0,6 22 0,7 1 0,2-14 0,4 0 0,6 13 0,10-1 0,16-8 0,5-7 0,-8-12 0,2-4-504,-5-4 1,3-1 0,-1-3-487,6-4 1,-2-3-316,-2-2 1,-1-1 1304,-3-4 0,-2-1 0,20 1 0,-10-6 0</inkml:trace>
  <inkml:trace contextRef="#ctx0" brushRef="#br1" timeOffset="16919">29278 10376 22554,'-16'-48'4857,"-4"1"-4137,-3 1-270,-7 5-450,-8 14 0,-11 11 0,3 27 0,-3 8 0,9-1 0,0 3-363,4 2 1,-1 4 0,2 3 362,1 6 0,2 4 0,3-2 0,-2 6 0,4 1 0,-5 12 0,7-1 0,17-21 0,6-2 0,12 25 0,17-8 0,17-9 0,13-9 0,-24-19 0,2-2 0,0-1 0,1-2 0,-1 0 0,-1-2 0,0-2 0,-1-1 0,25 1 260,-10-4-260,-6-4 0,-21-7 0,-11-12 0,-34-37 0,-2 2-878,6 16 1,0-2 877,6 8 0,2 0 0,1-1 0,3-1 206,2 0 0,4 1-206,4 1 0,4 2 0,16-28 0,19 13 0,-1 29 0,5 8 0,-10 7 0,0 6-181,13 4 0,-2 8 181,-17 7 0,-5 5 0,-2 2 0,-3 3 883,-4-1 1,-4 3-884,-5 8 0,-4 0 0,-3 13 0,-9 2 305,3-64-305,18-50 0,-2 18 0,2-4-585,7-17 0,3-2 585,0 8 0,0 1 0,2-4 0,-1 0 0,2 2 0,-1 2 0,-2 6 0,-1 3 0,-2 6 0,-1 3-503,7-13 503,-10 23 0,-6 27 0,-10 51 0,1 3-282,-1-12 0,1 0 282,6 20 786,7-10-786,11-11 0,9-20 933,9-17-933,4-26 0,2-19-207,-23 12 0,-3-6 207,3-20 0,-6-5 0,-6-1 0,-7-1-180,-7-2 0,-8 3-524,-3 19 1,-6 10-2356,-37 20 3059,9 47 0,24-3 0,1 4 0,0 5 0,0 1 0</inkml:trace>
  <inkml:trace contextRef="#ctx0" brushRef="#br1" timeOffset="17066">30005 10905 26602,'4'51'1979,"-5"-9"-1979,-6-21 0,-5-9-360,1-22-1079,5-8-540,-1-18-630,6-14 2609,-3-13 0,4 25 0,0-1 0,0-4 0,0 1 0</inkml:trace>
  <inkml:trace contextRef="#ctx0" brushRef="#br1" timeOffset="17361">30005 9828 23184,'6'-61'2159,"2"0"-1890,8 9-640,8-2 731,14 0-136,-13 25 1,3 1-1186,5-2 1,1 1 1230,4 0 0,2 0 44,3-1 1,1 1-347,0 0 1,0 1 31,2 0 0,-1 2 0,-2 1 0,0 2 0,-3 2 0,-1 3 0,-3 5 0,-1 5 0,26 10 0,-10 36 0,-31 4 0,-5 14 0,-2-1-455,-2-5 0,-2-1 0,-1 5 455,0 4 0,-1 5 0,-1 2 0,0-4-226,-2-8 1,-1-2 0,1 0-1,-1 1 226,1 0 0,0 1 0,0 0 0,0 0 0,1-1 0,0-1 0,0 1 0,0-1-113,3 13 1,0 0 0,1-2 112,-1-3 0,0-2 0,1-1-474,-1-5 0,1-2 1,0-2 473,1 16 0,1-4-315,-1-9 0,-1-3-470,-2-8 0,-1-3-2273,2 18 3058,-4-16 0,-11-19 0,-2-9 0</inkml:trace>
  <inkml:trace contextRef="#ctx0" brushRef="#br1" timeOffset="18294">6185 13003 24803,'-28'37'3508,"6"-7"-3238,12-14-270,12-16 0,18-20 0,18-25-917,-8 11 0,1-4 917,7-13 0,2-4-352,-9 10 0,0-3 0,0-2 352,-6 8 0,0-2 0,-1-1 0,1-1-559,1-4 0,0-1 0,-1-1 0,-1-1 559,0-3 0,-1 0 0,-1-1 0,-1-1 0,1 0 0,-2-1 0,-1 0 0,-1 0-424,-1 0 1,-2 0-1,-1-1 1,0 2 423,-2 2 0,-1 0 0,-1 0 0,-1 1 0,-2 4 0,-2 1 0,0 0 0,-1 2 10,0-10 0,-1 2 0,-3 2-10,-4-13 0,-4 5 214,-2 14 0,-4 6-214,-21-8 0,5 58 0,1 15 0,7 7 0,6 8 0,0 5 0,3 7 0,3 0 211,7 3 1,3 2 0,3 1-212,1 4 0,2 1 0,5 4 0,0-12 0,3 3 0,1 1 0,3 1 0,0-2 0,2-2 0,1-1 0,2 0 0,0-1 0,0 0 149,-1-1 1,1 1 0,0-1-1,1-2 1,0-2-555,4 1 0,2-1 1,-1-3-1,-2-7-810,6 4 1,-1-9 1410,20 6 1,-13-33-1,-7-23 1</inkml:trace>
  <inkml:trace contextRef="#ctx0" brushRef="#br1" timeOffset="18444">6879 9950 23793,'-24'-60'413,"0"-1"1,1 0 0,0 5 0,1 1-1,-1 3-383,3 7 0,1 2 0,-1 2-120,-5-9 0,2 3-270,3 9 1,1 4 14,-6-11-1633,15 24 2036,18 32 0,15 42 1,-6-15-1,-1 0 1</inkml:trace>
  <inkml:trace contextRef="#ctx0" brushRef="#br1" timeOffset="19009">7358 11117 26332,'13'16'2249,"-2"0"-2249,-2 4 0,-1 10 0,3 9 0,1 5 0,1 7 0,1 0-775,0 1 0,0 2 0,1 2 775,-2-5 0,1 3 0,1-1 0,-2-2 0,2 3 0,-1-3 0,0-1 0,-1-2 0,0 0 0,-1-1 0,6 14 0,-1-2 0,-2-10 0,-1-3 0,-4-11 0,0-3 526,0 7-526,-10-58 0,-7-33-693,4-1 1,0-8 692,0 17 0,1-3 0,1 0 0,2-8 0,1-1 0,1-1 0,-1-2 0,2-1 0,0 1 0,2 0 0,0 0 0,2 2 0,1 5 0,0 1 0,2 2 0,5-15 0,4 6 0,0 12 0,7 12-315,19 21 0,4 16 315,-7 10 0,-1 10 0,-2 5 0,3 7 0,-4 3 67,-5 1 0,-3 3 0,-1 0-67,2 4 0,-1 0 0,2 3 0,-1-3 0,2 3 0,1-1 0,-3-3 0,1-1 0,-2-2 0,3-1 0,13 9 0,4-1 0,-3-13 0,-11-20 0,0-11-180,8-10 0,-3-13 180,-12-17 0,-7-10-15,2-11 1,-3-7 14,-7 16 0,-1-2 0,-1-7-319,-2 1 1,0-7 0,-2-3 0,1 0 0,-2 2 318,0 8 0,-1 3 0,-1-1 0,0-3 0,-1-4 0,0 2 0,0-5 0,0-4 0,-1-2 0,1 0 0,-2 0 0,1 2 0,-2 4-166,1-7 1,-2 2 0,0 2 0,0 1 0,-1 0-1,1-1 166,-1 2 0,0-2 0,0 1 0,0 1 0,0 2 0,-1 4-80,-1-11 1,1 3-1,-1 5 1,-1 12 79,-1 2 0,0 22 158,-1 50 1,1 19-159,0 14 0,0 10 0,3-11 0,0 5 0,0 3 0,0 0 39,0-2 0,-1 1 0,1 1 0,1 0-39,1-11 0,0 1 0,1 1 0,-1 0 0,1-1 0,0 1 0,1 0 0,-1 0 0,1 0 0,0-1 0,1-1 0,0 0 0,0 0 0,1-1 0,1 0 0,0 9 0,2 0 0,0-1 0,0-2-215,0-3 0,0-2 1,1-1-1,1-1 215,1 11 0,2-3 0,0-2-215,-2-7 0,1-3 1,-1-2-866,4 10 1,-1-5 9,-4-15 0,0-4 1070,0-1 0,-11-38 0,-8-17 0</inkml:trace>
  <inkml:trace contextRef="#ctx0" brushRef="#br1" timeOffset="19162">8678 10765 27052,'-43'-33'1529,"8"4"-1529,20 3 0,25-2 0,32-7-912,-6 12 0,5 1 372,11-5 1,3 1-489,-13 7 0,2 0 1,0 0 187,4 0 1,0 0-1,1 1 840,1 0 0,2 2 0,0 0 0,1-1 0,0 2 0,0-1 0,1 2 0,0 0 0,0 0 0</inkml:trace>
  <inkml:trace contextRef="#ctx0" brushRef="#br1" timeOffset="19727">13409 9846 24533,'11'-50'929,"1"0"1,-4 3-1,-4 1-614,-4 6 0,-10 1 0,-20-2 0,-14 9-1305,3 21 0,-6 9 0,0 3 990,-4 1 0,-1 4 0,0 6-496,6 6 1,-1 6 0,1 4 0,4 2 495,-6 13 0,5 5 0,1 3 0,10-9 0,0 2 0,2 2 0,2 0 0,0 2 0,3 2 0,0 1 0,3 0 0,1 0 0,2 1 0,2 0 0,2-1 0,3-1 0,2 1 0,2-1 0,2-1 0,2 12 0,3 0 0,4-2 0,4-5 0,3-1 0,4-3 0,2-6 0,3-3 0,3-2-559,15 11 1,5-7 513,4-12 0,2-8-270,3-8 0,2-9-444,0-11 0,0-8 624,0-11 0,-2-7 128,-2-7 1,-4-12 163,-17 7 0,-2-7 1,-2-4-1,-3-2 59,-6 7 0,-2-3 0,-2-2 0,-2-1 0,0-1-259,-1 0 1,-1-2 0,-1-2 0,-1 0 0,-1 1 0,-1 3 42,-2-1 0,-1 2 0,-2 1 0,-1 0 0,-1 1 0,-3-12 0,-2-2 0,-2 5 0,-1 11 690,-3 7 0,0 11-690,-8-6-189,20 65 0,6 29 0,2 0 189,1-8 0,1 1 0,3 3 0,0 3 0,1 5 0,2-1 0,0-2-321,5 5 0,1-3 0,1 0 321,2 0 0,2-1 0,2-2 145,0-1 0,2-2 1,1-1-686,0-5 0,2-1 1,1-3-301,-2-3 1,1-3-1,2-2 840,13 8 0,1-5 0,-4-10 0,0-4 0,-2-7 0,0 0 0</inkml:trace>
  <inkml:trace contextRef="#ctx0" brushRef="#br1" timeOffset="20001">14542 8770 19220,'12'-59'1169,"-4"29"1362,-4 46-2531,-11 50 0,1-13 0,-1 11-190,1-17 1,-1 7-1,-1 3 1,0 3-1,0 0 190,0-1 0,1 2 0,-1 1 0,0 1 0,0 1 0,1-1 0,-1 0 0,1 1 0,-1-1 0,1 2 0,1 0 0,0 2 0,2-9 0,0 2 0,0 3 0,0-1 0,1 0 0,1-2 0,0-4 0,2-4-121,0 15 0,2-7 0,1-3 0,1 4 121,0-4 0,0 2 0,2 0 0,1-3 0,2-6 340,4 1 0,3-5 0,2-3-340,10 12 0,5-6 0,3-10 0,5-8 0,5-10 0,3-8 0,5-6 0,2-8 0,6-9 0,0-7-199,-18 3 0,1-2 0,-2-4 199,2-2 0,0-3 0,0-5-428,-1-5 1,3-6 0,-2-2 0,-4 1-263,2-4 0,-3 1 1,-2-8 689,-7 1 0,1-7 0,-1-4 0,-4 1 0,-5 5 0,-4-8 0,-6 3 0,-2-4 0,-3 1 0,0-1 0,0 1 0,0 0 0</inkml:trace>
  <inkml:trace contextRef="#ctx0" brushRef="#br1" timeOffset="20146">14533 8675 24893,'-49'-23'869,"0"1"1,-3-9-1,13-6-869,32 2 0,11-2-1039,4-2 0,9 3 649,15 9 0,11 4 0,1 3-1158,0 2 1,1 3-1,2 0 1548,5-1 0,2 0 0,0 1 0,2 1 0,0 0 0,1 1 0,0-1 0,1 1 0,-1-1 0</inkml:trace>
  <inkml:trace contextRef="#ctx0" brushRef="#br1" timeOffset="20844">16259 8775 24443,'11'0'3148,"-5"6"-2518,-2 5-270,-12 10-360,-4 6 0,-11 5 0,-5 0 0,-16 7 0,14-13 0,-6-5 0,19-15 0,5-14 0,6-10 0,9-18 0,14-18 0,-2 19 0,4-1-411,5-6 1,3-2 410,5-2 0,5-1 0,1 5 0,5-1 0,-1 4 0,8-3 0,2 3 0,-8 8 0,3 1 0,-2 7-755,1 8 0,-1 8 755,-2 5 0,-1 6 0,-3 6 0,-4 7 0,-3 6 0,-5 6 0,-4 6 0,-5 3 0,-4 4 0,-8 4-276,-10 1 1,-7 3 0,-1-3 275,-3 7 0,-6 0-77,-8 1 0,-6 3 1,0-6 76,-5-3 0,-1-4 0,2-3 0,2-3 0,9-13 0,8-5 597,15-9-597,23-10 0,31-9 0,-13 0 0,5 0 570,8 0 1,6 2-571,-4 6 0,8 2 0,0 2 0,-5 1 22,-7 0 0,-5 1 0,4 4-22,9 5 0,6 3 0,-4 5 0,-15 5 0,-13 24 0,-15 5 0,1-1 0,-9 1 0,-20 5 0,-12-6 0,-3-16 0,-4-4 0,0-1 0,-3-2 0,-1-5 0,-1-1-734,2-4 0,-1-3 734,-12-3 0,1-5 0,13-6 0,1-4 0,-8-2 0,0-1 0</inkml:trace>
  <inkml:trace contextRef="#ctx0" brushRef="#br1" timeOffset="21265">17559 7811 26699,'1'-56'389,"0"0"1,1 4 0,1 3-525,1 7 0,2 2 45,4 5 0,4 3 90,4 3 0,3 4-45,6 1 0,3 2 45,4 3 0,1 2-302,4 3 0,0 1 302,1 2 0,-1 2 90,-2 1 0,0 2-1,-3 2 1,-1 1 180,20-1-270,-11 4 392,-6 0-392,-14 8 202,-7 14-202,-9 18 0,-4 8 0,0-1 0,0 3-1027,1 0 0,0 5 1,2-1 1026,2-1 0,0-1 0,2 2 0,2 4 0,1 2 0,3 1-487,-2-12 0,1 2 1,1-1-1,2 1 487,1 1 0,3 1 0,0 0 0,2 0-380,1 3 1,2 0 0,0 0 0,2 0 379,1 1 0,2 1 0,1 0 0,0-1-203,-6-10 0,0 0 0,1 1 1,0-1-1,0 0 203,-1 0 0,2 0 0,-1 1 0,0-1 0,-1 0 80,6 10 0,-1 0 1,-1-1-1,0 0-80,-3-2 0,1-2 0,-2 1 0,-2-1 0,-2-4 0,-2 0 0,-1-1 0,-2 0 0,3 9 0,-3 0 0,-7 1 295,-10 9 0,-8 2 0,-4-4-295,2-17 0,-3-3 0,-15 0-192,-8-12 1,-13 1 0,-11 0 0,-5 0 0,-3-1 0,3-3 0,5-3 0,10-4-589,-12 4 1,9-7-1,-10 0-625,8-1 1,-11 2 0,-6 2-1,0-2 1,5-4 0,11-7-1,16-9 506,-9-36 1,28-19 0,15-9 0</inkml:trace>
  <inkml:trace contextRef="#ctx0" brushRef="#br1" timeOffset="21460">19780 7951 28581,'5'-44'0,"0"-1"0,0 5 0,0 1 0,6-26 0,-1 13 0,-2 13-990,0 10-989,0 15-539,4 14 2518,-2 16 0,3 22 0,-3 9 0</inkml:trace>
  <inkml:trace contextRef="#ctx0" brushRef="#br1" timeOffset="21634">20174 8888 18421,'31'28'749,"1"0"1,0 2 0,1 1-750,0 1 0,-1 2 0,0 2 0,-1 2 389,-2 2 1,-3 1-390,-3 3 0,-3 1 542,-4 2 1,-4 1-543,-2 0 0,-6 1 0,-5 2 0,-5 0-540,-2-2 0,-7 2 540,-8-5 0,-6 2 0,-1-3 0,3-8 0,0-2 0,-2 1 0,-13 9 0,1 0 0,0 0 0</inkml:trace>
  <inkml:trace contextRef="#ctx0" brushRef="#br1" timeOffset="24167">23625 11574 20935,'0'-22'4048,"0"-1"-3329,-7-4 91,-2 0-1,-9 0-179,0 1-270,-4 6-180,-1 4-90,-3 9-90,-4 7 0,-5 15 0,6 12 0,1 10 0,2 17 0,3 7-995,1 1 1,3 2 994,9-16 0,3 2 0,4-3 0,6 4 0,5-2 0,2-3 0,3-2 0,3-6 0,5-3 0,1-6 0,4-6-135,14-12 0,3-11 45,19-22-50,-20-5 1,-4-8 139,-13-5 0,-6-4-305,0-3 0,-3-1 350,-2-3 0,-4-2 15,-4 6 0,-2-2 0,-1 2-60,-2-5 0,-2 1 0,-2 4 0,-2-2 0,0 7 0,-3-13 1752,-1 37-1752,15 45 0,5 25 0,1 8-90,-1-16 0,1 1-979,6 18 1,0-1 258,-4-20 1,0-2-91,0-3 1,1-2-908,13 24-532,-1-14 2339,-3-21 0,-4-14 0,-2-15 0</inkml:trace>
  <inkml:trace contextRef="#ctx0" brushRef="#br1" timeOffset="24362">24023 11773 13553,'12'-58'1499,"0"1"0,-1 6 0,0 2 101,-1-6 1,0 6-1151,6-3 89,-1 42 1247,4 33-1696,-1 16 0,-1 7-90,-3-8 0,0 4-452,1 10 0,2 7 0,-2-5 452,-1-2 0,0-2 0,4 15 0,1-4 439,-6-24 0,0-4-889,16 19-569,1-14-510,2-19-630,1-15-7672,0-21 8960,-8-18 1,-11-17 0,-7-10 0</inkml:trace>
  <inkml:trace contextRef="#ctx0" brushRef="#br1" timeOffset="24496">24206 11366 20628,'-37'-50'2249,"5"3"-2069,7 8-90,13 3 1058,8 5-2497,39-11-181,8 12 1403,13 5 0,6 3 1,-17 10-1,1 1 0,18-4 1,0 0-1</inkml:trace>
  <inkml:trace contextRef="#ctx0" brushRef="#br1" timeOffset="24747">24982 10991 23184,'-24'22'2788,"-5"7"-2159,3 2 1,-2 5-270,1 7 0,3 3-631,-1-1 0,6 3 316,9 9 0,14-3-45,16-18 0,7-4 0,-2-1 0,3-5 0,7-7 0,-1-8-90,13-17 90,-6-13 0,-12-17 0,-9-10-90,-12-10-90,-14-4-495,-6 18 1,-5-1 44,3 12 1,-2 1-226,-6-7 1,0 3-1665,-6-2 2570,6 7 1,9 8 0,6 3-1</inkml:trace>
  <inkml:trace contextRef="#ctx0" brushRef="#br1" timeOffset="25020">25221 10787 24173,'5'-33'2609,"-2"0"-2339,-3 4-91,0 4 1,4 9-180,8 13 0,34 21 0,-9-2 0,3 3 0,0 1 0,2 0-244,3 1 1,-1 0 378,-14-6 0,-2 3 315,4 11 0,-2 3-450,12 18 0,-20-14 0,-3 3 0,-8 2 0,-4 1 0,-2-9 0,-2 1 0,1 10 0,-2-1 0,-3-8 0,-2-2 0,0 1 0,-2 0 0,-2 3 0,-1 1 0,0 0 0,-2 0-855,-1 3 1,0 0-541,0 1 1,-1 0 1394,0 0 0,-2 0 0,0 0 0,0 1 0,-2-1 0,1 0 0</inkml:trace>
  <inkml:trace contextRef="#ctx0" brushRef="#br1" timeOffset="25545">24044 13347 22734,'-28'-23'2968,"-3"1"-2428,-7 3 89,5 11 1,-4 5-270,-5 12 0,-1 6-516,0-2 0,1 3 201,1 12 0,6 4 26,12-5 0,5 3-71,4 13 0,7 5 0,9-1 0,10 0-360,20 11 0,12-7 90,1-21 1,5-9 224,2-4 0,-2-14 135,-3-26 0,-9-10-328,-2-20 418,-17 13 0,-5-2 360,-6-23-540,-10 1 0,1 7 0,-6 4 0,6 33 417,4 14-417,10 35 0,10 14-990,5 8-449,4 3-270,1-2-1676,2-4 866,-5-7 2636,-3-10 0,-7-8 0,-4-5 0</inkml:trace>
  <inkml:trace contextRef="#ctx0" brushRef="#br1" timeOffset="25753">24356 13501 20036,'19'-52'4227,"-3"6"-3777,-4 10 90,-2 13 179,-2 18-89,2 17 89,6 51-494,-6-17 0,1 2-560,0 4 0,1-1 380,1 2 0,1-3-45,-2-17 0,1-3-120,9 3 1,1-3-151,11 7-630,-4-20 1,2-7-540,2-12-360,9-16-540,-21-14 2339,-6-13 0,-7-10 0,-6-6 0</inkml:trace>
  <inkml:trace contextRef="#ctx0" brushRef="#br1" timeOffset="25878">24568 13315 21221,'-23'-24'1124,"0"-1"1,-17-25-945,9 4-90,11 3 124,12 9-1473,33-7-378,12 13 1637,10 7 0,6 2 0,-14 9 0,0 2 0,15-3 0,0 1 0</inkml:trace>
  <inkml:trace contextRef="#ctx0" brushRef="#br1" timeOffset="26061">25160 12985 24173,'0'-11'3868,"0"0"-3328,0-7-540,0 8 0,0 13 0,6 21 0,2 25 0,6-2 0,1 2-215,-3-10 0,2 1-205,0 4 0,3 3 1,-2-5-436,-1-6 1,-1-1-361,3 8 1,-1-2 1214,1 4 0,-3-8 0,-3-6 0</inkml:trace>
  <inkml:trace contextRef="#ctx0" brushRef="#br1" timeOffset="26412">25672 12841 24893,'-14'-53'1889,"5"2"-1799,4 3 0,10 1 0,5 5-90,14 4 0,11 6 0,10 7 0,4 7 0,-2 9 179,10 19 1,-22 6 180,5 15 360,-18 23-630,-7-4-580,-1 6 0,0 5 490,-4-21 0,1 2 0,4 10 0,2 5 0,0-4 0,0-3 0,1-1 0,-1-7 0,0 3 0,0-4 0,2 5 0,-1-4 0,-1 1 0,0-2 0,-1 0 0,-3 0 0,-1-4 0,-3-1 0,-3-2 0,-2-1 0,-10 24 0,-12-5-360,-15-9-2568,-3-18 0,-4-2 1804,8-7 0,-2-2 1124,-12 3 0,-2-2 0,11-6 0,1-2 0,-1 0 0,1-1 0</inkml:trace>
  <inkml:trace contextRef="#ctx0" brushRef="#br1" timeOffset="26913">24547 15333 23634,'-14'-7'2608,"-4"2"-1888,-6 3-91,-9 8-89,-4 4-270,-3 10-90,1 7-180,4 11 0,7 10 0,19-8 0,5 3 0,4 23 0,8-23 0,4-2 0,20 10-180,-2-24 0,4-4-180,18 1 270,-16-13 0,-1-6 0,12-18 90,-5-13 90,-9-10-493,-7-7 673,-9-5 179,-9 1-449,-5-7 0,-3 22 0,0 2 0,0 27 0,4 13 0,4 10 0,8 12-46,7 4-1483,0-9 0,2-1-900,14 10 2429,-11-15 0,1-3 0,10-7 0,-1-5 0</inkml:trace>
  <inkml:trace contextRef="#ctx0" brushRef="#br1" timeOffset="27379">25095 15265 12563,'7'-50'3778,"-1"4"-918,-2 4-1961,-2 5 1292,0 8-1292,0 2 658,3 15-1557,2 8 3173,5 15-3173,-4 8 661,6 11-661,-7-7 0,3 3 0,-8-10 0,0-3 0,-8 7 0,0-7 0,-10 0 0,12-15 0,3-6 0,30-15 0,13 7 0,3-2 0,2 20 0,-17 16 0,-10 8 0,-2 4 0,5 26-275,-10-17 1,-3 1 274,-4 23 0,-4-1 0,-2-7 0,0-8 0,0-11 0,5-11 0,7-11 0,13-10 0,9-13-180,11-7-809,6-11-495,-15 3 0,1-4 1025,-4-6 0,-3-2 1,-1 2-1,-4-1 1,-9-1-1,-1 0 0</inkml:trace>
  <inkml:trace contextRef="#ctx0" brushRef="#br1" timeOffset="27663">25014 15048 25073,'-20'-14'2338,"3"3"-1888,1 4 0,6 13-180,4 16-270,2 23-548,4 21 548,2-26 0,2 4 0,1 1 0,3 3 0,2 1 0,3 3 0,2 0 0,2 0-298,-1-1 1,1-1-1,2-1 298,0-3 0,3-2 0,0-6 0,2-2 0,5-6-299,13 1 0,3-4 29,-12-11 0,3-5-720,22-1 1,-1-8-450,5-16 404,-26 1 1,-3-3 1034,0-23 0,-13-6 0,-6-8 0</inkml:trace>
  <inkml:trace contextRef="#ctx0" brushRef="#br1" timeOffset="27813">25063 14858 24083,'-23'-27'1529,"9"-1"-1619,10-1-1709,46-20-899,3 6 2550,-5 14 1,3 1 0,-6 5-1,0 3 1,2-1 0,-1 1-1</inkml:trace>
  <inkml:trace contextRef="#ctx0" brushRef="#br1" timeOffset="28178">25948 14496 23094,'-14'-16'1889,"5"0"-1529,4-4-1,10 2-179,7-3 0,11 5-180,8 5 90,5 4 180,1 5 270,-2 2 269,-7 0 1,-6 0-810,-5 0 0,-7 0 0,-4 8 0,-4 6 0,-2 18 0,0 13 0,0 16-235,1-22 1,1 1 234,2 4 0,4 3 0,6 2 0,5 5 0,1-3-566,6 9 1,3 0 565,0-8 0,2 3 0,0-5-1331,8 2 0,0-5 1331,-1-2 0,0-1 0,-3-5 0,-1 0-535,-5-4 1,-3 0 534,-5-2 0,-5 0 236,-2 30-416,-30-17 0,-10-1-765,2-9 1,-8-1 909,-9-4 0,-11 3 0,-3-1 1,6-6-1,-10 4 0,-2-4 1,12-7-1,0 0 0,-1 0 1,1 0-1</inkml:trace>
  <inkml:trace contextRef="#ctx0" brushRef="#br1" timeOffset="41348">5957 14613 22914,'-40'0'4407,"-1"7"-3777,2 0 0,3 7-630,5-7 0,7 3 0,7-5 0,11 6 0,12 1 0,18 3 0,26-1 0,-10-8 0,5-2-1202,16-2 0,7-4 1202,-11-2 0,2-3 0,4-2 0,-7 1 0,2-1 0,3-1 0,1-1-520,-4-1 1,1-1 0,2 0 0,1-2 0,1 0 519,-2 1 0,0-1 0,1 0 0,2-1 0,0 0 0,2-1-217,-11 4 0,1-2 0,1 1 0,0-1 0,1 0 0,1 0 0,0 0 0,1-1 217,-2 1 0,1 0 0,1-1 0,0 0 0,1 1 0,0-2 0,1 1 0,0 0 0,1 0-117,-3 1 1,1-1 0,1 0 0,0 0 0,1 1 0,-1-1 0,2 0 0,-1 0 0,1 0 0,1-1 116,-2 2 0,0-1 0,0 0 0,1 0 0,1 0 0,0 0 0,0 0 0,0-1 0,0 1 0,1 0 0,0 0-25,-3 1 0,-1-1 1,0 1-1,0 0 1,0 0-1,0 0 1,2 0-1,0-1 1,2 1-1,1-1 0,1 0 1,3-1 24,-12 3 0,1 1 0,2-1 0,1-1 0,1 1 0,2-1 0,0 0 0,1 0 0,0 0 0,1 0 0,0-1 0,0 1 0,-1 0 0,1 0 0,-2 1 0,-1-1 0,0 1 0,-2 0 0,-1 0 0,5-1 0,-1 0 0,-2 1 0,-1 0 0,-1 0 0,0 1 0,-1-1 0,1 0 0,0 1 0,0-1 0,2 0 0,2-1 0,1 1 0,3-1 0,2 0 0,-16 3 0,2-1 0,2 1 0,0-1 0,2 0 0,1 0 0,1-1 0,1 1 0,0-1 0,2 1 0,-1-1 0,1 0 0,1 0 0,-1 0 0,1 0 0,-1 0 0,1 1 0,-1-1 0,0 0 0,-1 1 0,0 0 0,-1-1 0,-1 1 0,-1 1 0,-1-1 0,-1 1 0,8-2 0,-2 0 0,0 1 0,-1 0 0,-1 0 0,0 0 0,0 1 0,-2-1 0,1 1 0,0-1 0,-1 1 0,0-1 0,1 1 0,0 0 0,0-1 0,0 1 0,1-1 0,1 0 0,1 1 0,0-1 0,-6 1 0,2 0 0,0-1 0,0 1 0,1 0 0,1-1 0,0 1 0,0-1 0,1 1 0,0-1 0,-1 0 0,1 1 0,0-1 0,-1 1 0,0-1 0,0 1 0,-1 0 0,0 0 0,-1 0 0,-1 0 0,-1 0 0,0 1 0,-1-1 0,-2 1 0,10-2 0,0 0 0,-2 1 0,-1-1 0,0 1 0,-1 0 0,-1 0 0,0 0 0,-1 1 0,0-1 0,0 0 0,-1 1 0,0-1 0,0 0 0,1 1 0,-1-1 0,0 1 0,6-2 0,1 0 0,1 0 0,-1 0 0,1-1 0,0 1 0,-1 0 0,0 0 0,-2 1 0,-1-1 0,-2 1 0,-2 0 0,-3 1 0,-1 0 0,-4 1 0,17-4 0,-6 1 0,-3 1 0,-3 0 0,-1 1 0,1-1 0,2 0 0,-2 1 0,2-1 0,1-1 0,0 1 0,-1 0 0,-3 1 0,-4 0 0,-4 1 150,7-2 1,-6 1-1,-3 1 1,-2 0-151,6-1 0,-3 1 0,-1-1 468,16-3 0,-6 0-468,-21 5 0,-3 1 1776,28-8-1776,-38 10 2657,-6 3-2657,-5 1 1247,-2 2-1247,-6 0 974,2 0-974,-2 0 0,0 0 0,0 0 0,0-2 0,0 2 0,2-4-990,-3 1 990,-32 1 0,-11 6 0,3 0 0,0-1 0</inkml:trace>
  <inkml:trace contextRef="#ctx0" brushRef="#br1" timeOffset="42653">10525 8019 24173,'15'-45'2789,"-5"2"-1890,-13 2-179,-10 1-720,-10 1 0,-7-2 0,-6-3 0,1 5 0,-2-2 0,6 7 0,-3-2-335,2 3 1,-5-4 0,-3-1 0,0 2 334,-2 2 0,-3 0 0,0 1 0,-1 0-475,-1-2 0,0 1 1,-2 0-1,-1 0 475,-4 1 0,-1 0 0,-1 2 0,1 2 0,10 7 0,1 2 0,-1 2 0,-5-1 0,2 2 0,-3 0 0,-2 1 0,-3-1 0,0 2 0,-1 0-332,3 3 1,-1 0-1,-1 1 1,-1 1 0,0 0-1,-1 0 1,1 0 331,-1 0 0,0 0 0,0 0 0,0 0 0,-1 1 0,1 1 0,-1 1-53,0 1 0,-1 1 1,0 0-1,0 2 0,1 0 1,1 1-1,3 1 53,-6 1 0,4 1 0,1 1 0,-3 2 0,-6 3-124,7 0 1,-4 3 0,-4 2-1,-3 0 1,0 2 0,0 1-1,1-1 1,4 0 0,4 0 123,-5 2 0,4-1 0,3 1 0,0 0 0,-2 2 0,-4 1-43,4-1 0,-3 1 1,-4 0-1,-1 2 1,0 1-1,2 0 0,2 0 1,4 1-1,7 1 43,-8 6 0,7 0 0,4 2 0,0 3 0,-3 2 0,8-4 0,0 3 0,-2 1 0,-1 3 0,1-1 0,1 1 0,1-1 0,2-1 0,-6 4 0,3 0 0,2-2 0,0 1 0,-1 2 0,-2 2-97,5-5 0,-1 2 1,-1 1-1,0 0 1,-1 2-1,2 0 1,0 1-1,1 0 97,0 1 0,1 2 0,1 0 0,0 1 0,1 0 0,0 0 0,2-1 0,1-1 0,-5 6 0,3-1 0,0-1 0,2 0 0,-1 2 0,-1 3 0,4-5 0,-2 2 0,0 2 0,1 1 0,-1 0 0,2 0 0,2-1 0,2-3 0,-1 6 0,3-4 0,1 0 0,2 1 0,0 2 0,-1 4 0,4-8 0,0 3 0,1 2 0,-1 2 0,0 1 0,1-1 0,1 0 0,0-1 0,1-3 0,-1 6 0,0-3 0,2 0 0,0-1 0,1 0 0,-1 3 0,0 1 0,2-3 0,-1 2 0,-1 2 0,1 1 0,0 0 0,0 0 0,2-1 0,0-2 0,2-3 0,0 3 0,2-3 0,1-1 0,1-1 0,0-1 0,0 1 0,1 0 0,-1 0 0,1 0 0,0 0 0,1 0 0,0 0 0,1 0 0,0-1 0,0 9 0,1 0 0,1-1 0,0 1 0,1-1 0,0 0 0,0-2 0,1-1 0,0 0 0,0 0 0,1 3 0,2 2 0,1-4 0,1 3 0,1 2 0,0 1 0,2 1 0,-1-2 0,1-1 0,-1-3 0,0 4 0,-2-3 0,1-3 0,2 2 0,5 4 0,7 7 0,-4-27 0,3 4 0,2 3 0,2 3 0,2 1 0,1 3 0,2 0 0,2 2 0,1-1 0,1 1 0,1-1 0,1-1 0,0-2 0,1-1 0,1-3 0,-1-3 0,1-3 0,7 6 0,3-3 0,1-3 0,1-3 0,1-2 0,2 0 0,0-1 0,0-1 0,1 2 0,0 1 0,0 1 0,-1 3 0,-7-5 0,0 2 0,-1 1 0,0 2 0,1 0 0,0 2 0,-1-1 0,2 0 0,0 0 0,0-1 0,1-1 0,1-2 0,1-2 0,1-2 0,0-3 0,2-2 0,6-1 0,1-1 0,1-2 0,2-3 0,0-1 0,1-1 0,1-2 0,0-2 0,1-1 0,0-1 0,0-2 0,0 0 0,0-2 0,0 0 0,1 0 0,-1-1 0,0 0 0,0-1 0,-1-1 0,1-2 0,1-1 0,1-3 0,2-3 0,1-2 0,3-3 0,2-3 0,3-5 0,-24 1 0,3-4 0,1-1 0,2-2 0,2-3 0,1-1 0,1-2 0,2-2 0,0-1 0,2-1 0,0-2 0,1 0 0,0-2 0,1 0 0,-1-1 0,1 0 0,0-1 0,0 1 0,-1-1 0,0 0 0,-1 0 0,0 1 0,-2 0 0,0 0 0,-2 2 0,-1 0 0,-1 1 0,-2 2 0,-1 1 0,-3 1 0,15-5 0,-2 2 0,-2 2 0,-1 1 0,-2 1 0,-2 0 0,0 1 0,-1-1 0,-1 0 0,0-1 0,1 0 0,-1-2 0,1-2 0,0-2 0,2-1 0,0-4 0,2-2 0,-11 5 0,1-1 0,2-3 0,2-1 0,1-1 0,1-2 0,0 0 0,2-3 0,0 0 0,0-1 0,1 0 0,-1-2 0,0 0 0,-1 0 0,-1-1 0,0 0 0,-2 0 0,-2-1 0,-1 1 0,-2 0 0,-2 1 0,-2-1 0,-3 2 0,-3 0 0,-2 0 0,-4 2 0,-4 0 0,-2 2 0,9-24 0,-7 3 0,-7 1 0,-5 1 0,-5-1 0,-2 0 0,-1-1 0,-1-2 0,1-2 0,3-3 0,-1 7 0,-1-2 0,0-2 0,-1-2 0,0-1 0,-1-1 0,0-2 0,0 1 0,-1-1 0,0 0 0,-1 1 0,1 1 0,-1 2 0,-1 0 0,1 3 0,0-4 0,-1 3 0,0 0 0,-1 2 0,0 0 0,0 0 0,0 1 0,-1-1 0,0-1 0,-1 0 0,0-2 0,0-2 0,0 5 0,-1-3 0,1-1 0,-1-2 0,0 0 0,0-1 0,-1 0 0,0 0 0,0 0 0,-1 2 0,0 0 0,0 1 0,-1 3 0,-1 1 0,0 3 0,-2-15 0,-1 3 0,0 3 0,-1 1 0,-1 1 0,0 2 0,-1 0 0,-1 0 0,0 0 0,-2-4 0,0 0 0,-1 1 0,-1 1 0,0 1 0,-2 0 0,-1 1 0,0 1 0,-3-4 0,-1 1 0,-1 1 0,-1 2 0,-2 0 0,-1 1 0,-1 2 0,-1 4 0,0 2 0,-2 0 0,-2 1 0,0 2 0,-2 1 0,-1 2 0,-6-5 0,0 2 0,-1 2 0,-4 1 0,-3 2 0,-5 2-500,7 11 0,-4 0 1,-4 1-1,-2 1 0,-1 2 0,-1 0 1,1 2-1,0 2 0,3 1 500,-6-2 0,2 3 0,1 1 0,0 2 0,-2 1 0,-1 0 0,-3 1 0,3 2 0,-3 0 0,-1 1 0,-2 0 0,0 1 0,-1 1 0,2 1 0,2 2 0,2 1 0,-1 6 0,0-1 0,0 1 0,1-1 0,-1 0 0,0 1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30:39.011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8020 4926 24756,'-2'-56'701,"1"0"1,-1 0 0,1 2 0,0 1-1,0 1-701,1 3 0,0 2 0,0 0-1791,0-14 0,0 2 1791,0 9 0,0 3 0,0 10 0,0 4 1098,0-12-1098,9 61 0,0 43-646,-3-16 0,-1 6 0,-1 9 646,-3-4 0,-1 9 0,-2 5 0,0 2 0,-1 0 0,1-3-299,-1-6 0,0-2 0,-1 0 0,0 1 1,0 2-1,0 4 299,-1-8 0,1 3 0,-1 3 0,0 1 0,0 1 0,-1 0 0,1-1 0,-1-1 0,0-3-73,-1 0 0,0-3 1,0-1-1,0 0 0,0 0 1,-1 0-1,0 3 1,0 3 72,0-6 0,0 3 0,0 2 0,0 2 0,-1 0 0,0 0 0,0 1 0,1-2 0,-1 0 0,1-3 0,-1-1-130,0 6 1,0-2-1,1-1 1,-1-2-1,1 0 1,-1 1-1,0 1 1,0 2 129,0-6 0,0 3 0,0 1 0,0 1 0,0 0 0,0-1 0,0-1 0,0-2 0,1-3 0,0-4 91,-2 18 1,0-5-1,1-3 1,0-2 0,0 2-92,0 2 0,-1 1 0,0 0 0,0-3 0,2-2 0,0-1 0,1-3 0,0-2 0,0-2 0,-2 11 0,-1-3 0,5-8 0,4-9 0,8-17 1104,27-37-1104,7-16 0,13-11 0,6-1 0,-15 14 0,3-1 0,4-1 0,1 1 0,1-1 0,-1 0 0,2-2 0,0 0 0,0 0 0,2-1 0,1 2 0,2 0 0,-1 2 0,3 0 0,1 1 0,1 0 0,0 2 0,-2 0 0,-1 3-71,-2 1 0,-2 2 0,-1 2 1,1 0-1,1 2 0,5-1 71,-3 3 0,3 0 0,2 0 0,1 2 0,2 0 0,-1 0 0,0 1 0,-2 0 0,-2 2 0,-1 0 0,0 0 0,-1 1 0,1 0 0,0 1 0,0 0 0,2 0 0,-4 0 0,1 0 0,1 1 0,1-1 0,-1 1 0,0 0 0,-2 1 0,-3-1 0,-2 2 0,8-1 0,-3 2 0,-2-1 0,-2 1 0,-2 0 0,-4-2 0,8 1 0,-3-1 0,-5-1 0,-7-3 0,1-3 0,-9-7 0,-7-8 0,-8-7 567,-5-11 0,-7-4-567,-6-13 0,-6-9 0,-2 20 0,-2-7 0,-1-2 0,-1-1 0,0 2-330,-1-6 1,0 2-1,0-1 1,-2-5 329,3 9 0,-2-2 0,0-1 0,0-4 0,1-3 0,-1-3 0,3 17 0,1-4 0,-1-2 0,0-2 0,0-2 0,1 0 0,-1 0 0,1-1 0,0 2 0,1 1 0,0 2 0,0-5 0,1 1 0,0 1 0,1 2 0,0-1 0,0 0 0,-1-1 0,1-1 0,-1-2 0,0 4 0,0-1 0,-1-3 0,1 0 0,-1-1 0,0 0 0,1 2 0,0 0 0,0 2 0,1 3 0,1 2-40,0-8 1,1 1-1,0 2 1,1 3-1,1 2 1,-1 3-1,0 3 40,-1-9 0,1 6 0,-1 2 0,-1-1-8,-1-7 1,-2-1-1,-1 1 1,-5 3 7,-8-7 0,-5 4 0,-2 1 0,2 3 0,-3 1 0,-5 8 254,-6 11 1,-6 8 0,-1 6-255,4 10 0,-2 5 0,-1 4 0,-6 3 0,-2 3 0,0 2 0,-7 3 0,-1 2 0,0 2 209,11 0 1,-1 2-1,0 1 1,-1 1-210,-2 2 0,-1 1 0,-1 1 0,0 0 173,-3 1 1,1 1 0,-2 1 0,-3 2-744,8-3 0,-3 3 1,-2 1-1,-1 0 1,3-1-1,2-1-239,4-1 0,3-1 1,0 0-1,0 0 1,-1 1 808,1 0 0,-3 2 0,-1 0 0,2 0 0,2 0 0,6-3 0,-9 8 0,7-3 0,1 1 0,5-1 0,0 0 0,1-1 0</inkml:trace>
  <inkml:trace contextRef="#ctx0" brushRef="#br0" timeOffset="598">12885 3429 20299,'24'-49'30,"0"0"0,-3 4 0,-2 3 1235,-5 7 1,-4 6-1266,-5 13 0,-10 49 0,-5 13 0,-2 9-359,3-5 0,0 4 0,0 3 359,1-5 0,0 3 0,1 2 0,-1 1 0,2-4 0,-1 3 0,0 0 0,1 2 0,0 0-74,0-3 1,1 0 0,-1 1 0,1 1 0,-1 1-1,1 0 74,0 5 0,0 0 0,-1 1 0,1 1 0,0 0 0,1 0 0,-1-7 0,1 0 0,0 1 0,0 0 0,0-1 0,0 1 0,0 0 0,0 0 0,1 0 0,-1 0 0,1 0 0,-1 0 0,1 0 0,0-1-145,0 0 0,0-1 0,0 1 0,0-1 1,0 0-1,0 0 0,1 0 145,-1 7 0,0 0 0,0-1 0,0 0 0,1 0 0,-1-1 0,1-4 0,0 1 0,0-1 0,0-1 0,0 0 0,0-1 0,0 6 0,1 0 0,0-1 0,0-1 0,0-2 77,0 8 1,-1-2 0,1-1-1,1-2-77,0-8 0,1-2 0,0-2 0,1-1 263,0 7 1,0-4 0,2-2-264,2 10 0,4-7 0,2-12 0,4-7 0,30 2 593,-14-30 0,5-8-593,17-9 0,9-8 0,-1 0 0,-7 2 0,0-1 0,8-1 0,-14 5 0,6-1 0,4-1 0,1-1 0,1 1 0,-2 1 0,-4 2 0,2-1 0,-2 1 0,-2 2 0,1-1 0,4 0-96,3 0 1,4-1 0,2 1 0,0-1 0,-3 2 0,-4 2 95,8-1 0,-3 3 0,-3 0 0,0 1-77,-2 0 1,-1 0-1,-1 1 1,-1 0 76,11 0 0,-1 0 0,-3 1 0,-7 0 0,-2 1 0,-2-1 0,12 1 0,-3-3 5,0-8 0,-5-7-5,-21 3 0,-5-8 0,-5-12 0,-4-10 0,-7-4 0,-10-1 0,-6-3 0,-3-4 0,0 0 0,2-4 0,0-1 0,-1-2 0,-1-2 0,-1 13 0,-2-2 0,1-2 0,-2 1 0,1-1 0,0 2 0,-1-6 0,0 0 0,1 0 0,-1 1 0,0-2 0,1 7 0,0-1 0,0 0 0,0 0 0,0 0 0,-1-1-107,1-1 0,-1 0 0,0-1 0,0 0 1,1 1-1,-1-1 107,0 0 0,0 1 0,0-1 0,1 1 0,-1-1 0,0 1-130,0 0 0,0 0 0,0 1 0,0-1 1,-1 1-1,1 0 130,0 3 0,0-1 0,-1 0 0,1 2 0,-1-1 0,1 1 0,-3-7 0,1 0 0,-1 2 0,0 0 0,-1 1 0,0 4 0,-1 1 0,0 1 0,-2 1 0,0 2 165,-4-7 0,-2 3 0,-1 1 1,-3 3-166,0 5 0,0 0 0,-5 5 0,-9 5 0,-7 9 0,-9 5 0,-5 3 0,-4 4 0,0 3 0,3 3-45,6 4 0,-1 5 0,1 2 0,-1 2 0,-2 2 0,-3 1-450,0 1 0,-4 0 0,-3 2 1,-1 2-1,0 0 0,2 2 1,3 2-1,4 0 502,0 4 1,3 3 0,2 0 0,2 2 0,2 1 0,-1 0 0,-5 3 0,0 2 0,2 1 0,2-1 0,5-2 0,-3 7 0,1-1 0,-1 0 0</inkml:trace>
  <inkml:trace contextRef="#ctx0" brushRef="#br0" timeOffset="1165">17465 2999 26943,'41'-26'0,"0"0"0,0 1 0,-1 3 0,-2 7 0,1 5 0,-8 14 0,-22 45 0,-14 19 0,1-25 0,-2 0 0,-2 5-895,-1 5 0,-2 5 1,-1 2-1,-1-1 895,-1 0 0,-1-1 0,-1 0 0,0 3-260,2-6 0,0 1 1,-1 2-1,0 0 1,0 1 259,1-5 0,0 1 0,0 0 0,-1 1 0,1 0 0,0 1-87,-1 4 1,-1 0 0,1 1 0,0 1 0,0-1-1,1 1 87,1-7 0,0 0 0,1 1 0,-1-1 0,1 1 0,0 0 0,1-1-139,0 1 1,0-1 0,0 1 0,1-1 0,0 1 0,1-1 0,1 0 138,-1 7 0,0 0 0,1 0 0,1 0 0,0-1 0,2 0 36,1-4 1,0-1-1,1 0 1,1 0-1,1 1 1,3 1-37,1 0 0,2 1 0,2 2 0,0 0 0,2-1 0,0-2 0,0-3 0,2 4 0,0-4 0,2-1 0,0 0 0,3 1 0,-1-2 0,2 3 0,1 0 0,1-2 0,1-3 0,2-6 0,13 13 0,3-8 0,2-4 135,2-4 1,2-3 0,3-4-136,2-5 0,2-4 0,3-3 0,1-5 0,3-3 0,0-4 0,3-4 0,1-3 0,0-3 0,1-2 0,1-3 0,0-1 0,0-3 0,0-1 0,-1 0 0,-1-1 0,-1 1 0,0-1 86,-5 1 1,0 0 0,-1 1-87,-6 2 0,0 1 0,1 0 0,4 1 0,1 1 0,-4 0 0,1 1 0,-1 0 0,13 1 0,-6 0 1549,-11 0-1549,-3-4 0,-24-13 0,-2-19 0,-8 5 0,-2-3 318,3-12 1,-1-3-319,1-14 0,0-5 157,-3 13 0,1-3 1,0-2-158,-1 6 0,0-3 0,0 0 0,1-3 0,-2 6 0,1 0 0,-1-2 0,1-3 0,0-3-171,0 5 1,-1-2-1,2-4 1,-1-1 0,0-2-1,0-1 1,0 0 0,-1 1 170,0 2 0,-1-1 0,0 0 0,-1-1 0,1-1 0,-1 1 0,1-1 0,-1 1 0,0 0-163,1-1 0,0 1 0,-1-1 1,1 0-1,0 0 0,-1 1 1,-1 0-1,0 0 0,0 1 163,-2 3 0,1-1 0,-1 0 0,-1 0 0,1 1 0,-2 2 0,0 0 0,-1 3 0,-1 3 0,-2-7 0,0 3 0,-1 2 0,-1 2 0,-2 1 0,-1 0 0,-3-7 0,-2 0 0,-1 2 0,-2 2 0,-4 2 0,1 4 0,-2 0 0,-3 3 0,-4 2 0,-6 4-108,-8 2 0,-7 4 0,-6 2 0,-1 2 1,-1 3-1,3 4 108,-1 0 0,2 5 0,-1 2 0,-2 3 0,-4 1-40,7 2 0,-5 2 0,-1 1 1,-1 1-1,0 3 0,2 2 1,4 2-339,-7 4 0,3 4 0,1 3 1,2 1-1,-1 1-84,3 0 0,-1 2 0,2 0 0,0 2 0,2 1 462,-8 3 0,1 2 0,2 1 0,3 1 0,6-1 0,1 1 0,3 0 0,0 1 0,-7 8 0,0 0 0,1 0 0</inkml:trace>
  <inkml:trace contextRef="#ctx0" brushRef="#br0" timeOffset="1672">21952 2904 28464,'42'-26'0,"0"0"0,-1 0 0,18-8 0,0 6 0,-9 9 0,-1 7-266,-6 7 1,-2 8 265,-6 10 0,-5 9-275,-5 10 1,-5 8 274,-6 17 0,-6 8-935,-5-12 0,-2 4 0,-3 3 935,-1-8 0,-2 2 0,-1 1 0,0 1-420,-2 7 1,-1 2-1,-1 1 1,0 1 419,0-9 0,1 1 0,-1 1 0,0 0 0,-1 1-284,1 3 0,-1 1 1,0 1-1,1 0 1,-1 0 283,3-10 0,-1 1 0,1 0 0,-1 1 0,2-1 0,-1 0-152,1 1 0,0-1 1,0 1-1,0-1 1,2 1-1,-1-1 152,1 9 0,0 0 0,1-1 0,0 0 0,1-1 0,2-3 0,-1 0 0,2-1 0,0-1 0,2-1 0,1 10 0,2-1 0,1-1 0,2-2 60,0-6 1,2-1 0,2-2 0,2-1-61,7 10 0,3-2 0,4-3 0,2-6 0,3-3 0,4-4 0,1-6 0,5-3 0,6-5 0,3-6 0,8-4 0,2-4 0,1-4 0,-10-5 0,2-5 0,0-1 0,1-2 0,-1 0 0,0 1 0,1-1 0,-1-1 0,1-2 0,1-4 0,6-5 0,2-3 0,0-3 0,-3-2 0,-2-2 0,-1-3 0,-4-3 0,0-1 0,0-4 0,-2 2 0,2-3 0,0-2 0,-2-1 0,-3 1 0,0-2 0,-3-1 0,-3-1 0,1-5 0,-3-3 0,0-5 0,-1-3 0,-3 1 0,-4 4 20,-5 3 1,-4 2-1,-1-1 1,0-2-21,2-4 0,1-2 0,-1-2 0,-1 0 0,-2 2 0,-2-1 0,-3 1 0,-1 0 0,0-7 0,-4 10 0,1-3 0,-1-2 0,0-3 0,-1-1 0,-2-1 0,0 1 0,-2 1 0,-1 0 0,-1-2 0,-1 0 0,-1 0 0,-1-2 0,-1-1 0,-1-1 0,-1 5 0,-1-2 0,-1-1 0,-1-1 0,-1-1 0,0 1 0,-1 0 0,-1 1 0,-1 1 0,0 2 0,-1-6 0,-1 2 0,0 0 0,-2 1 0,-1 1 0,-1 2 0,-2 0 0,-2 2 0,-4-4 0,-2 1 0,-3 0 0,-1 3 0,-1 2 0,-1 2 0,-1 5 109,-3 0 1,-1 4-1,-2 3 1,-2 2-1,-4-1-109,-4 2 0,-3 1 0,-4 0 0,-1 2 0,1 2 0,3 3 0,2 1 0,3 3 0,0 2 0,-3 2 0,-5 2-579,0 3 1,-6 1 0,-2 2 0,-3 1 0,2 3 0,3 2 0,5 3 548,-8 4 1,5 4 0,1 4-1,-3 2 1,1 3 0,-4 2 0,1 3-1,1 2 1,5 1 0,7 5 0,0 0-1,0 1 1,0-1 0</inkml:trace>
  <inkml:trace contextRef="#ctx0" brushRef="#br0" timeOffset="3561">6587 11239 25792,'-65'6'315,"1"0"0,13-2 0,-2 0 0,4-1-1,-6 0 1,11-1 495,20-2-720,84-9-1316,-9 4 1,10-1-1,2-1 1226,-11 1 0,1-1 0,2 0 0,2 0-423,-4 0 1,2-1 0,2 1 0,1-1 0,0 0 422,-2 0 0,1 0 0,1 0 0,1-1 0,0 1 0,2-1-113,-5 1 1,0 0 0,1-1 0,1 1 0,2-1-1,3 0 1,4-1 112,-10 1 0,3 0 0,3-1 0,2 0 0,2 0 0,1-1 0,1 0 0,0 1 0,-1-1 0,0 1 0,-2 0 0,-2 0-111,0 0 1,-2 1-1,-1 0 1,-1 0 0,0 0-1,0 0 1,1 0 0,1 0-1,1 0 1,2-1 0,2 0 110,-10 2 0,1-1 0,0 0 0,2 0 0,1 0 0,0-1 0,1 1 0,0-1 0,2 1 0,-1-1 0,2 1 0,-1-1 0,1 1 0,1-1 0,0 1 0,0 0-21,-5 0 1,0 1 0,2 0 0,0 0 0,1-1-1,0 1 1,1 0 0,1 0 0,-1 0 0,1 0 0,0-1-1,0 1 1,-1 0 0,1 1 0,-2-1 0,1 0-1,-1 0 1,-1 1 0,-1-1 0,0 1 20,6-1 0,-1 0 0,-1 0 0,-1 0 0,0 1 0,-1-1 0,0 1 0,-1-1 0,1 1 0,1 0 0,-1-1 0,2 1 0,0 0 0,2-1 0,1 1 0,1-1 0,-11 1 0,1 1 0,1-1 0,2 0 0,0 1 0,0-1 0,2 0 0,0 0 0,0 0 0,1 0 0,0 0 0,-1 0 0,1 0 0,0 1 0,0-1 0,-1 0 0,-1 1 0,0-1 0,0 1 0,-2 0 0,0 0 0,-1 0 0,-2 0 0,9 0 0,0-1 0,-2 1 0,-1 0 0,0 0 0,-1 1 0,0-1 0,-1 1 0,0-1 0,0 1 0,-1 0 0,1 0 0,0-1 0,0 1 0,0 0 0,1-1 0,1 1 0,0 0 0,1-1 0,0 1 0,0-1 0,0 1 0,1-1 0,-1 1 0,0 0 0,0-1 0,1 1 0,-1 0 0,1 0 0,-1-1 0,1 1 0,-1 0 0,1 0 0,-1 0 0,-3 0 0,1 0 0,-1 0 0,0 0 0,1 0 0,-1 0 0,1 0 0,-1 1 0,0-1 0,1 0 0,-1 0 0,1 1 0,-1-1 0,1 0 0,0 1 0,-1-1 0,1 0 0,0 1 0,0-1 0,0 0 0,0 1 0,1-1 0,-1 1 0,1-1 0,-1 1 0,0-1 0,1 1 0,-1 0 0,1-1 0,-1 1 0,1-1 0,-1 1 0,1 0 0,-1 0 0,0-1 0,1 1 0,-1 0 0,0 0 0,0 0 0,0 0 0,0 0 0,0 0 0,0 0 0,1 0 0,-1 0 0,0 0 0,0 0 0,0 0 0,0 0 0,0 1 0,0-1 0,0 0 0,0 1 0,0-1 0,-1 0 0,1 1 0,0-1 0,0 1 0,-1-1 0,1 1 0,0 0 0,0-1 0,-1 1 0,1 0 0,0 0 0,-1-1 0,1 1 0,-1 0 0,1 0 0,-1 0 0,1 0 0,-1 0 0,3 0 0,-1 0 0,1 0 0,0 0 0,0 0 0,-1 1 0,1-1 0,-1 0 0,1 1 0,-1-1 0,0 0 0,1 1 0,-1-1 0,0 1 0,0 0 0,0-1 0,0 1 0,-1 0 0,-1-1 0,1 1 0,0 0 0,0 0 0,-1 0 0,1 0 0,-1 0 0,1 0 0,-1 1 0,0-1 0,0 0 0,0 0 0,0 1 0,0-1 0,0 1 0,-1-1 0,2 1 0,1-1 0,-1 1 0,0 0 0,0 0 0,0 0 0,0 0 0,0 0 0,-1 0 0,1 0 0,-1 0 0,1 0 0,-1 0 0,0 1 0,0-1 0,-1 0 0,3 0 0,0 1 0,-1-1 0,1 0 0,-1 1 0,0-1 0,1 0 0,-2 1 0,1-1 0,0 1 0,-1-1 0,1 1 0,-1 0 0,0-1 0,0 1 0,1 0 0,1 0 0,-1 0 0,1 0 0,-1 0 0,0 0 0,0 0 0,-1 0 0,1 0 0,-1 0 0,0 0 0,0 0 0,-1 0 0,1 0 0,1 0 0,0 0 0,0 0 0,0 0 0,0 0 0,-1 0 0,0 0 0,0 0 0,0 0 0,0 0 0,-1 0 0,0 0 0,0 0 0,1 0 0,0 0 0,0 0 0,0-1 0,-1 1 0,1 0 0,-1 0 0,-1-1 0,1 1 0,-1-1 0,-1 1 0,1-1 0,6 0 0,1 1 0,-1-1 0,0 0 0,-1 0 0,0 0 0,0 0 0,-2-1 0,1 1 0,-1-1 0,1 0 0,0 0 0,-1 0 0,0 0 0,-1-1 0,0 1 0,-1-1 0,-1 0 0,0-1 0,1 1 0,0-1 0,-2 0 0,0 0 0,0 0 0,-2-1 0,0 0 0,-1 0 0,11-1 0,-2 0 0,-1-1 0,-1 0 0,-1 0 0,-1-1 44,2 0 0,-1-1 0,-2 0 0,-1-1 1,-2 1-45,3-2 0,-3 0 0,-1 0 0,-2-1 207,5-3 1,-3 0 0,-3-1-208,9-5 0,-6-3 0,-13 2 0,-6-1 0,-10 1 0,-5-1 0,3-23 1432,-15-1-1432,-16-1 0,-6-3 0,-6-4 0,4 4 0,1-5 0,3 7 0,2-3 0,0 0 0,0-5 0,1-1 75,1 1 0,1-1 0,0-3-75,1 8 0,0-3 0,0-1 0,-1-1 0,0 7 0,1 0 0,-2-2 0,1-2 0,-2-5 0,2 6 0,-2-4 0,1-4 0,-1-1 0,-1-1 0,1 1 0,0 0 0,0 3-140,0 0 0,0 3 0,0 0 0,0 1 0,-1-3 0,0-2 0,0-5 140,0 9 0,0-4 0,0-3 0,-1-2 0,1-2 0,-2-1 0,1 0 0,0 0 0,0 1 0,1 3 0,-1 2 0,1 4-148,-1-8 0,1 5 0,0 1 1,0 3-1,-1-1 0,1 0 0,0-2 1,-1-2 147,1 2 0,-1-3 0,0-1 0,-1-1 0,1 0 0,0 0 0,0 0 0,0 2 0,0 3 0,0 2 0,0-6 0,0 3 0,0 2 0,1 1 0,-1 1 0,0 0 0,0-1 0,0 1 0,0-1 0,0 1 0,-1 0 0,1 1 0,-1-1 0,1 1-57,-2-6 1,0-1-1,-1 1 1,1 1-1,-1 0 1,0 0 56,-1 3 0,1 0 0,-1 0 0,0 1 0,-2 1 0,0 1 0,-3-8 0,0 1 0,-2 1 0,-1 1 0,-1 1 0,-1 3 0,-1 1 0,-1 0 0,-1 2 0,-1 1 14,-2 3 1,0 0-1,-2 2 1,-1 1 0,-1 1-15,0 1 0,0 3 0,-1 0 0,-3 0 0,-4 0 54,-2-1 0,-4 0 1,-3 0-1,-1 1 1,-2 1-1,-1 1-54,4 7 0,-1 0 0,-1 2 0,-2 0 0,0 1 0,0 1 0,0-1 0,-2 0 0,0-1 0,0 1 0,0 0 0,-2 2 0,0 1 0,0 1 0,-2 2 0,-2 1 0,0 2 0,0 1 0,-1 1 0,2 2 0,1 0 0,-2 2 0,2 2 0,0 1 0,0 1 0,0 1 0,-2 0 0,4 0 0,0 2 0,-1 0 0,0 0 0,-1 1 0,-1 0 0,0 0-12,-4 0 0,-1 1 0,0-1 0,-1 1 0,0 1 0,-1-1 1,-1 1 11,6 0 0,-2 0 0,0 1 0,0-1 0,-1 1 0,0 0 0,-1 1 0,0-1-36,3 1 1,0-1 0,-1 2 0,1-1 0,-2 0 0,1 0 0,-1 1 0,-1-1 0,1 1 35,4-1 0,0 1 0,1 0 0,0-1 0,-1 1 0,-1 0 0,-1 0 0,-1 0 0,-3 0 0,-2 0 0,12 0 0,-3 1 0,-1-1 0,-1 1 0,-2-1 0,-1 1 0,-1 0 0,0-1 0,-1 1 0,1 0 0,-1 0 0,1 0 0,1 0 0,1 0 0,1 0 0,2 0 0,-5-1 0,1 1 0,2 0 0,0 1 0,1-1 0,1 0 0,-1 0 0,0 0 0,0 0 0,-2 1 0,0-1 0,-2 1 0,-2-1 0,9 0 0,-1 1 0,-2 0 0,0-1 0,-2 1 0,0-1 0,-1 1 0,0-1 0,0 1 0,-1 0 0,1 0 0,0-1 0,1 1 0,0 0 0,1 0 0,1 0 0,2 1 0,0-1 0,-9 0 0,1 1 0,1 0 0,1 0 0,1-1 0,1 1 0,0 0 0,0 1 0,0-1 0,0 0 0,0 1 0,-1-1 0,-1 0 0,3 1 0,0 0 0,-1-1 0,1 1 0,-1 0 0,0 0 0,0 0 0,0 0 0,0 0 0,0 0 0,-1 0 0,1 0 0,0 0 0,0 1 0,-1-1 0,0 0 0,0 1 0,0 0 0,0-1 0,-1 1 0,1 0 0,0-1 0,0 1 0,-1 0 0,1 0 0,-1 0 0,1 0 0,-1 0 0,4 0 0,-1 0 0,1 0 0,-1 1 0,1-1 0,-1 0 0,0 0 0,1 1 0,-1-1 0,0 1 0,0-1 0,1 1 0,-1-1 0,0 1 0,1-1 0,-1 1 0,1-1 0,-1 1 0,1 0 0,-1-1 0,1 1 0,-1 0 0,1 0 0,-1 0 0,1-1 0,-1 1 0,1 0 0,-1 0 0,1 0 0,-1 0 0,0 0 0,0 0 0,0 0 0,0 0 0,0 0 0,0 0 0,1 0 0,-1 0 0,0 0 0,0 0 0,0 0 0,0 1 0,0-1 0,0 0 0,1 0 0,-5 1 0,0-1 0,1 1 0,-1 0 0,0-1 0,1 1 0,-1 0 0,1-1 0,0 1 0,-1 0 0,1 0 0,-1-1 0,1 1 0,0 0 0,0-1 0,0 1 0,0-1 0,0 1 0,0-1 0,0 1 0,0-1 0,0 1 0,0-1 0,1 1 0,-1-1 0,0 1 0,1 0 0,-1-1 0,1 1 0,0 0 0,0-1 0,0 1 0,0 0 0,0 0 0,0 0 0,0 0 0,0-1 0,1 1 0,-1 0 0,1 0 0,-1 0 0,1 0 0,0-1 0,1 1 0,-1 0 0,1 0 0,0 0 0,-1-1 0,1 1 0,0 0 0,0 0 0,0 0 0,0 0 0,0 0 0,0 0 0,0 0 0,1 0 0,-1 0 0,1 0 0,0 0 0,-1 0 0,1 0 0,0 0 0,0 0 0,0 0 0,0 1 0,0-1 0,0 0 0,0 1 0,0-1 0,-3 1 0,0-1 0,0 1 0,0 0 0,0 0 0,0 0 0,0 0 0,1 0 0,-1 0 0,1 0 0,-1 0 0,1 0 0,0 0 0,1 0 0,0 0 0,1 0 0,-1 0 0,1 0 0,0 0 0,0 0 0,0 0 0,0 0 0,0 0 0,0 1 0,1-1 0,-1 0 0,-3 1 0,1-1 0,-1 1 0,1 0 0,0-1 0,0 1 0,0 0 0,0 0 0,1 0 0,-1 0 0,1 0 0,0 0 0,-3 0 0,0 1 0,1-1 0,-1 1 0,1 0 0,0-1 0,0 1 0,1 0 0,-1 0 0,1 0 0,0 0 0,3 0 0,0 0 0,0-1 0,0 1 0,0 0 0,1 0 0,-1 0 0,1 0 0,1 1 0,-1-1 0,1 0 0,-2 1 0,-1 0 0,1 1 0,1-1 0,-1 0 0,1 0 0,0 1 0,1-1 0,0 1 0,0-1 0,-2 2 0,0-1 0,0 0 0,1 0 0,0 1 0,0-1 0,1 0 0,1 1 0,0-1 0,-1 1 0,0 0 0,2 0 0,0-1 0,0 1 0,0 0 0,-1 1 0,-1 0 0,-4 1 0,-2 1 0,-1 0 0,-1 1 0,2-1 0,1 1 0,2-2 0,3 0 0,0 0 0,3 0 0,2-1 0,1-1 0,0 2 0,-2-1 54,-5 2 1,-2 1 0,0 0 0,1 0 0,5-1 0,5-1-55,-7 2 0,7-1 0,3 0 496,-11 3 1,5 0-497,11-1 0,5-1 0,-19 10 0,17-2 0,12-3 1669,4-4-1669,5-2 2496,1-7-2496,2 5 2172,2 2-2172,0 17 0,7 18 0,4-14 0,1 7-422,1 14 0,2 11 0,-1 7 422,-1-20 0,-1 6 0,1 2 0,-1 2 0,0 1 0,0 0-400,1-8 1,-1 2-1,1-1 1,-1 1 0,0 2-1,0 0 1,-1 2 399,1-6 0,0 2 0,-1 0 0,0 1 0,0 1 0,0 1 0,0 0 0,1 2 0,-1 1-156,1-7 0,0 2 0,0 1 0,-1 1 1,1 2-1,0-1 0,0 0 0,1 1 0,-1-2 1,0 0-1,0-2 0,1-1 156,-1 8 0,1-1 0,0-3 0,-1 0 0,1 0 0,0 0 0,0 1 0,1 2 0,0 2-105,-1-7 1,1 3 0,0 1 0,0 2 0,0 0 0,1 1-1,-1-1 1,1 0 0,0-1 0,0-2 0,0-2 0,1-2 104,1 10 0,0-3 0,0-2 0,1-2 0,0 0 0,1-1 0,-1 1 0,1 0-60,0-2 0,0 1 1,0-1-1,1 0 1,0 0-1,0 0 1,0-1-1,0 1 60,1 4 0,0 0 0,1-1 0,0 1 0,0 0 0,0 1 0,1 3 0,-1-12 0,0 1 0,0 2 0,1 0 0,-1 2 0,1-1 0,0 0 0,0 1 0,0-2 0,0 0 0,1 4 0,0-1 0,0 0 0,0 0 0,0 0 0,0 0 0,0-1 0,0 0 0,0 0 0,-1-2 0,1 1 0,0-1 0,0 1 0,0-2 0,0 1 0,-1-2 0,1-1 0,0-1 0,1 6 0,-1 0 0,1 0 0,0-3 0,0-1 0,-1-4 0,0-3 0,1 8 0,1-6 0,-2-2 0,1-1 183,2 9 0,0-2 1,0-2-184,-1-8 0,-1-1 0,0-3 540,3 9 1,-1-3-541,-1-9 0,0-3 0,6 17 1822,-3-14-1822,-3-13 2725,-6-7-2725,0-10 1471,-4 0-1471,2-9 543,3 3-543,28-20 0,14-8-577,-5 0 0,5-4 577,-10 7 0,1-1 0,7-2-574,-5 2 0,5-2 0,3-1 0,3 0 0,2-1 1,0 1-160,2 0 1,2 0-1,1 0 1,2 1-1,1-1 1,0 0-1,-1 0 633,-6 3 1,0 0-1,1-1 1,-1 1 0,1 0-1,1 0 1,-1 1 0,1 0-1,1 1 1,2-1 0,0 2-1,0-1 1,0 1-1,-1 2 1,-2 0 0,-2 1-1,0 2 1,1 0 0,-1 1-1,1-1 1,-1 0 0,0 0-1</inkml:trace>
  <inkml:trace contextRef="#ctx0" brushRef="#br0" timeOffset="4322">10964 11705 25163,'39'-50'3238,"-6"7"-3058,-11 7-180,-8 11 0,-6 7 0,-15 25 0,-15 25 0,0 3 0,-3 5-1696,-9 12 0,-3 5 1696,8-12 0,-1 2 0,-1 1 0,-4 6 0,-1 0 0,-1 2-345,9-14 0,-1 1 0,1 0 0,-1-1 345,-1 1 0,1 0 0,-1 0 0,1-2 0,-7 11 0,0-1 0,1-1 0,4-6 0,0-1 0,0 1-144,0 0 1,0-1 0,4-2 143,0 0 0,4-1 0,1 2 0,8-3 0,24 4 0,27-2 0,-10-20 0,3-2 0,7 2 0,2-1 0,4 1 0,1-1 0,3-1 0,0 0 0,1 0 0,0-1 0,-2-3 0,-1-1 0,-1-1 0,-1-1 0,-4-2 0,-2-2 0,-3-3 0,-1 0 0,20 1 0,-11-8 0,-9-9 0,-11-14 2496,-10-20-2496,-14-14 0,-7-8 0,2 7 0,-4-5-245,2 15 0,-3-8 0,-1-2 0,1 0 0,0 5 245,1 4 0,1 3 0,0 1 0,-1-4 0,0 0 0,-1-4 0,0 0 0,1 0 0,0 5-87,-1-10 1,2 4-1,0-2 87,3 7 0,0-1 0,2 0 0,0 2-698,-1-6 0,2 2 0,1 0 218,1 4 1,0 0-1,2 5-375,1-1 1,3 7-1436,6 5-409,-2 13 3194,0 10 1,-4 7 0,-2 4 0</inkml:trace>
  <inkml:trace contextRef="#ctx0" brushRef="#br0" timeOffset="4915">9738 11986 25882,'-43'11'539,"1"1"1,6-4 0,3-2-540,-10-4 0,36-14 0,40-12-45,2 7 0,7 0-1269,17-5 0,7 0 1314,-12 6 0,3 0 0,1 1-321,-7 2 1,0 1-1,2 0 1,0 1 342,3 0 1,1 0-1,1 1 1,4 1-338,-7 2 1,4 1-1,2 0 1,1 1-1,-2 1 1,-3 0 314,-1 0 0,-2 1 0,-2 1 0,2 0 0,2 1-173,0 0 0,3 1 0,1 0 1,0 0-1,-3 2 0,-3 0 195,4 2 1,-2 1-1,-3 2 1,-1 0 22,-1 0 0,-1 1 0,-1 1 0,-1 1 75,9 2 0,-1 1 0,-1 3-250,2 4 0,-1 3 1,-5-1 129,-2 2 0,-6 3 0,-1 4 0,-14 1 776,-35 7-776,-30-8 0,-20-14 734,23-13 0,0-4-734,-1-6 0,0-4 0,3-3 0,1-5 0,4-6 0,5-4 0,6-4 0,5-3 0,3-3 0,7-3 0,21-16 0,10 0 644,-5 15 1,7 3-645,14 1 0,9 2 0,-1 7 0,1 6 0,4 12 0,3 11 0,7 8 0,-9 7 694,-6 10 1,-8 10-695,-7 1 0,-2 5 0,-8 3 0,-12-2 0,-8 3 0,-3 1 0,-2 4 0,-5 1 0,-3 0 0,-4 5 0,-4 0 0,-3 0 0,-4 3 0,-4-1 0,-2 0-582,-4-1 0,-3 0 0,-1-1 582,-3 0 0,-1-2 0,-2-1 0,-1-4 0,-1-1 0,-1-2 0,2-4 0,-1-2 0,0-2 0,4-5 0,1-2 0,-3-2-103,-8-3 0,-3-2 0,6-5 103,7-7 0,2-4 218,-11-3 1,12-12-219,40-26 0,19-7 0,20-2 0,10 4-63,-15 10 0,3 1 0,3 4 63,12 1 0,4 5 0,-1 5 0,-7 5 0,-1 6 0,3 2 0,2 3 0,4 3 0,1 1 0,-5 1 0,3 0 0,-4 2 0,3 2 0,4 1 0,4 3 0,-1 1 0,-8-2-135,2 4 0,-5 0-585,9 4 1,-7-4-1962,-7-12 2681,-35-18 0,-24-28 0,-26-13 0</inkml:trace>
  <inkml:trace contextRef="#ctx0" brushRef="#br0" timeOffset="5087">12182 10900 22993,'-12'-59'321,"0"-1"0,0 0 0,0 1 1,2 3-1,2 0 0,0 1 0,3 1-987,2-10 1,3 1-1,5 3 696,4 8 0,3 2 0,5 4 15,16-10 0,8 8 0,9 14 0,6 11 0,6 13 0,3 11-45,-19 8 0,0 5 0,-1 4 0,1 6 0,-1 6 0,-2 3-967,-1 5 1,-2 5 0,-3 3 726,-2 4 0,-3 4 0,-4 2-240,-3 4 1,-4 3-1,-4 0-379,-5-12 0,-3 1 0,-2 0 0,-3 1 859,-1 3 0,-3 0 0,-3 0 0,0 1 0,-2 1 0,-2 0 0,-1 1 0,-1-1 0,-3 2 0,0 0 0,0 0 0,0 0 0</inkml:trace>
  <inkml:trace contextRef="#ctx0" brushRef="#br0" timeOffset="5316">13380 11484 25910,'23'-35'539,"0"1"1,-3 3 0,0 3-540,10-7 0,-4 28 511,-3 32-511,1 34 0,-12-15 0,0 5-570,4 11 0,0 4 570,-3-14 0,0 2 0,2 1-858,1 4 1,2 2-1,1 0 858,1 2 0,2 1 0,1 0 0,-6-15 0,2 0 0,0-1 0,1 0-400,7 15 1,0-1 0,2-2 399,1-1 0,0-2 0,2-1-330,-2-4 0,2-2 0,1-1-390,-1-4 1,2-1 0,0-3-800,-1-5 1,1-3 0,0-3 1518,16 9 0,0-8 0,-3-11 0,0-7 0,-2-5 0,1 0 0</inkml:trace>
  <inkml:trace contextRef="#ctx0" brushRef="#br0" timeOffset="5582">14562 11669 28311,'-23'-53'90,"1"1"0,1 5 0,1 5-90,-9-13 0,15 41 0,18 38 0,6 6 0,4 5-898,7 10 1,3 2 897,6 8 0,3 1 0,-8-16 0,2-1 0,0 0 0,2 0 0,0-1 0,1-1 0,0-2 0,0-2 0,2-1 0,7 1 0,2-3 0,-1-4 0,2-2 0,0-7 0,8-2 0,-3-13 0,2-42 0,-29 9 0,-4-4-109,-2-8 1,-3-5 108,-5-5 0,-3-7 0,0 0 0,0-5 0,0-2 0,0 0-1010,-1 0 0,-1 1 1,0 0 289,2 6 0,-1 1 1,1 7-810,1 6 0,1 6 1508,3-15 0,2 33 0,0 19 0</inkml:trace>
  <inkml:trace contextRef="#ctx0" brushRef="#br0" timeOffset="5748">15760 13447 28041,'0'55'-720,"-6"-12"-269,5-25 0,-4-24-181,5-26-179,0-27 1349,-3 14 0,-2-9 0,0 1 0,0 6 0,0 0 0,-1-3 0,-1-3 0,0 0 0,0 0 0,0 0 0</inkml:trace>
  <inkml:trace contextRef="#ctx0" brushRef="#br0" timeOffset="6151">14249 11267 21029,'-62'-13'419,"1"0"1,5 2 0,6 0 1710,-9-9-2130,58 6-2592,65-1 2592,-3 7 0,9 2-30,-13 1 0,4-1 0,2 1-19,-11 0 1,1 0-1,2 0 1,4 0 3,-5 0 0,6-1 0,1 0 0,1 0 0,-1 0 0,-3 0-79,-2 1 0,-2-1 0,-1 1 0,2 0 0,4-2 149,0 0 1,4 0 0,3-1 0,1 0 0,0 0 0,-4-1-1,-4 1 209,2-1 0,-5-1 0,-1 1 0,-1-1 0,0 1-122,13-3 0,0 1 1,-2 0-1,-6-1-112,-1-1 0,-4-2 0,-10 3 0,9-7 0,-42 15 0,-52 47 0,16-16 0,0 3 0,-11 19 0,3 5-183,12-5 1,7 2 182,5 4 0,6 3 334,6 2 1,8 0-335,6 1 0,10 0 0,-1-21 0,4 1 0,5-1 0,2-4 0,2-5 0,4-3 0,1-2 0,1-1 0,13 8 0,2-2 0,0-8 0,-3-12 0,2-7 0,-7-9 0,-2-13 0,-8-12 0,-15-6 0,-5-9 0,-4 1 0,-3-11 0,-8-2 0,-6 4 0,-5-3 0,-5 4 0,-16-8 0,-7 5 0,8 17 0,-3 2 0,-2 1-210,-2 2 0,-2 2 1,-1 2-691,-18-12 1,-2 5-451,2 6 1,0 6 1349,2 6 0,1 6 0,5 9 0,2 5 0,2 6 0,0 0 0</inkml:trace>
  <inkml:trace contextRef="#ctx0" brushRef="#br0" timeOffset="6268">17019 13492 27141,'24'31'-1214,"1"1"0,21 15-8617,-4-29 8980,3-29 1,-17-7 0,0-5 0,3-6 0,0 0 0</inkml:trace>
  <inkml:trace contextRef="#ctx0" brushRef="#br0" timeOffset="6533">20401 10394 28581,'50'2'0,"-11"31"0,-29 4 0,-8 8-1124,-3-4 1,-3 4 0,-3 2 1123,-3 9 0,-3 1 0,-3 7 0,2-12 0,-3 4 0,-1 4 0,-1 1 0,0-1 0,2-3-457,-2 2 1,2-2 0,-1 0 0,0 1 0,-1 3 456,2-6 0,-1 3 0,-1 2 0,-1 0 0,2 0 0,-1-1 0,3-4-168,-3 7 0,2-2 1,1-2-1,0-1 1,0 1 167,1-2 0,0 0 0,0-1 0,1 0 0,0 0-279,-2 8 1,1 0 0,1-1-1,0-1 279,2-6 0,0-1 0,2 0 0,-1-3 0,0 10 0,0-3 0,1-2-360,3-9 1,1-1-1,1-2-2048,0 14 0,4-8 2408,7-9 0,14-40 0,7-53 0</inkml:trace>
  <inkml:trace contextRef="#ctx0" brushRef="#br0" timeOffset="6762">20584 10584 28131,'2'-45'150,"0"0"0,2-5 0,3 5-150,20 1 0,10 21 0,-5 42 0,4 20 0,-2 1-710,-5-5 0,-2 3 1,1 2 709,3 4 0,1 4 0,1 1 0,-2-1-468,3 10 0,-2 0 1,-1 0 467,-6-12 0,-1 1 0,0 1 0,-1-1 0,0 1 0,-2 0 0,1 1 0,0 3 0,-1 2 0,1 3 0,0 2 0,-1-1 0,-1-4 0,-1 0 0,-2-4 0,0 1 0,0 2-293,4 9 1,0 3 0,0 0 0,-3-4-1298,-1 5 1,-2-3 0,-2-5 1589,0 3 0,-4-3 0,-4 7 0,-6-6 0,-17-4 0</inkml:trace>
  <inkml:trace contextRef="#ctx0" brushRef="#br0" timeOffset="6915">20373 11981 25366,'-34'-26'479,"0"0"1,6 2 0,4 0-480,2-16-270,37 6-449,39 7-151,-9 14 1,9 2-1,3 0-255,-5 2 1,3 1 0,0 0 0,1 0 872,1-1 1,0 0 0,0 1 0,0-1-1,1 1 1,1 0 0,-2 1 0,-4 0-1,-3-1 1,0 0 0,-1 1 0</inkml:trace>
  <inkml:trace contextRef="#ctx0" brushRef="#br0" timeOffset="7265">21827 11429 24353,'12'-27'3778,"-2"4"-3508,-6 3-90,-2 11-180,0 7 0,2 17 0,4 18 0,4 32 0,-4-19 0,0 4-1366,2 11 0,1 5 1366,-4-19 0,1 2 0,-1 0 0,1 2 0,0 0 0,1 2-369,1 12 0,0 2 0,-1-3 369,2 3 0,-1-3 0,-3-14 0,1 0 0,-2-8 0,0 12 0,-6-31 0,-6-32 0,-3-34 0,5 6 0,2-5-314,2-11 0,4-5 314,-1 15 0,2-1 0,3-3 182,3-4 0,3-4 0,1 0 1,1 4-183,0-2 0,1 4 0,3-3 0,2 0 0,4-4 0,2 3 0,-2 8 0,5 2 0,3 8 0,17 2 0,2 14 968,4 30-968,-15 18 0,-4 8 0,-18-9 0,-4 1 0,5 11 0,-5-1 0,-4 11 0,-6-9 0,-4-10-2159,-2-6 3,0-15 2156,0-13 0,0-15 0,0-10 0</inkml:trace>
  <inkml:trace contextRef="#ctx0" brushRef="#br0" timeOffset="7600">22931 11429 24173,'17'0'2204,"-6"32"0,-5 13-2204,-1-13 0,-2 3-805,0 10 1,-1 5-1,0 0 805,-2 12 0,0-1-1359,0 3 1,0 1 1358,0-1 0,0-1 0,0-5 0,0-2 286,0-7 1,0-3-287,0-8 0,0-2 0,0 16 0,0-40 0,0-32 0,0-11 0,0-6 142,1-9 1,1-5-143,5-9 0,1-6 0,2 3 524,-2 11 1,1 2-1,1-2-524,1 3 0,1-4 0,0 1 0,1 5 0,8-16 0,1 6 0,-1 8 0,3 3 0,-2 10 0,2 4 0,21-10 527,4 22-527,-6 22-2672,1 14 2672,-7 16-148,-4 7 148,-9 4 0,-10 4 0,-6 3 0,-6 0-3513,-6 14 3513,3-21 0,-2 2 0,3-23 0</inkml:trace>
  <inkml:trace contextRef="#ctx0" brushRef="#br0" timeOffset="7932">24494 11135 20016,'-32'-21'1709,"-17"16"-1709,13 12 0,-2 6 0,-6 8 0,0 4 0,-5 6 0,2 4 118,3 3 1,2 3-119,3 3 0,5 3 749,3-2 1,9 7-750,20 10 0,12 9 0,2-9-135,-2-14 1,8-5-5,17 4 0,13 0 0,-2-20 229,-5-31 0,1-15 134,15-9 1,-4-8-45,-20-1 0,-5-5-180,-4-2 0,-6-5 0,-8 1 0,-4-6 0,-3 4 0,0-7 0,-5 1 0,-1 8 0,-2-1 0,-2 5 0,-1 4 0,-2 5 0,-6-19 1729,7 20-1729,4 24 1968,5 26-1968,7 25 0,5 19-450,-1-24 0,3 0-924,2 2 1,2-1-67,2 2 1,1-3 1439,2-2 0,1-4 0,1-4 0,1-2 0,25 16 0</inkml:trace>
  <inkml:trace contextRef="#ctx0" brushRef="#br0" timeOffset="8254">25006 11086 25972,'11'-32'899,"1"-1"1,8-23-360,-2 19-270,0 17-270,2 24 0,5 19 0,7 19 0,7 10-288,-17-24 1,2 1 287,2-1 0,1-2 0,0 0 0,1-4-45,12-1 0,1-6 45,21-6 45,-21-12 0,-1-7-45,-11-8 0,-1-5 0,1-5 0,-2-3 0,0-2 0,-2-2 0,5-11 0,-3 1 0,-9 14 0,-2 3 141,13-19-141,-34 72 0,-6 18 0,-4 5 0,-3 8-813,3-10 1,-2 5 0,-1 3 0,0-1 812,-2 4 0,-1 1 0,0 1 0,-1 1-435,2-5 1,0 0 0,-1 2-1,0 0 1,-1 1 434,3-7 0,-1 1 0,0 0 0,0 1 0,0 0 0,-1 1-221,0 1 1,-1 0-1,1 0 1,-1 1 0,0 0-1,0 0 221,-1 1 0,0 1 0,0 0 0,0 0 0,0 0 0,0 1-157,0-1 1,0-1 0,0 1-1,0 0 1,-1 3 0,-1 2 66,4-10 0,-1 3 0,-1 2 0,0 1 0,0 1 0,-1-1 0,1 0 0,1-3 0,0-1-232,-1 2 1,1-1 0,1-3 0,-1 1 0,1-1 0,-1 2-1,-1 1-61,0 3 1,-2 2 0,0 1 0,0 1 0,0-1-1,0-1 1,1-3 0,1-4 382,-4 9 0,1-4 0,1-3 0,0-1 0,0 0 0,1-4 0,0 0 0,0-1 0,0 0 0,0-1 0,-5 9 0,-1-1 0,1 1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30:52.662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10887 5030 25792,'-37'-27'2789,"4"-1"-2789,3 3 0,8 3 0,4 4 0,9 2 0,11 0 0,18-2 0,18-8 0,-10 9 0,2 0 0,4-4 0,3-2 0,16-15 0,1-4-563,-15 10 1,-1-1 562,10-14 0,-5-2 0,-19 11 0,-5 1 0,-2-3 0,-4-2 0,-3 1 0,-3-2 0,-5-13 0,-2 0 0,-2 18 0,-1 2 0,-2-7 0,-2 7 0,-7 13 0,-1 33 0,1 27 0,9-5 0,1 5-454,1 7 0,1 2 454,3 5 0,1 0 0,2 6 0,1 0 0,2 0 0,2 1 0,2-2 0,2 0 0,1-3 0,1-2 0,1-7 0,1-2-765,-3-5 1,2-4-1934,16 11 2698,-3-28 0,0-30 0,-3-19 0</inkml:trace>
  <inkml:trace contextRef="#ctx0" brushRef="#br0" timeOffset="136">11334 3343 22216,'-9'-48'314,"1"0"1,0-1 0,-3-15 0,0 2-315,1 12 0,1 3-765,1 7 1,6 10 892,13 23 0,3 24 0,1 16 0,0 0 1</inkml:trace>
  <inkml:trace contextRef="#ctx0" brushRef="#br0" timeOffset="773">11630 3890 24353,'2'49'2429,"0"5"-1620,0 12-1118,0-29 0,0 1 488,1 4 1,0 2-1106,1 2 0,0 1 971,1 1 0,0 1-45,1 0 0,0 0 290,1-5 1,1 0-291,2 4 0,0-3 0,3 10 0,12-18 0,-4-64 0,4-29 0,-1 4 0,-3 17 0,0-2-764,6-19 0,1-9 1,-3 13 763,5 3 1262,2 18-1262,3 22 0,-4 22 0,2 9 0,-7-1 0,0 2-1101,11 13 0,-1 3 1101,-9-6 0,-1 0 0,-1 0 0,1 0-2,-2-4 0,2-1 2,9 2 0,1-6 0,20-5 608,-19-15 1,0-8-744,-8-11 0,-3-9 45,0-8 0,0-9 0,-1-3 90,-5 1 0,-1-3 0,-1-2 0,-1-1 45,1-2 0,0 0 0,-2-2 0,-1-1-202,0-5 1,-1-2 0,-2 0 0,-2 3 186,-2-5 0,-3 4 0,0-3-30,-2 6 0,0-1 0,-1 0 0,0 4 0,0 2 0,-1 3 0,0 0 0,-1-3 0,1 0 0,-2 12 2426,-5 9-2426,3 54 0,1 23 0,1 3 0,1 11 0,1 4 0,0-3-430,0-11 0,1-1 0,0 0 0,0 3 430,1 3 0,1 3 0,0 1 0,0-1 0,2-4-240,2 12 0,3-4 0,-1-2-1126,1-8 0,0-1 0,-1-2 796,-1-2 0,-1-2 1,1-4-466,1 1 1,-3-11-183,-9-19 138,-21-42 4317,-6-9-1664,-6-15 0,-3-5-1080,10 17 1,-3-2-46,1 0 1,-5-6 0,0-1 0,5 7-87,0-3 0,2 1-333,-1 1 0,-1-3 0,10 8-30,18-7 433,27 18 0,10 2-1243,-2 6 1,3 2-675,22-6 0,4 1 1105,-8 6 1,0 2-1,2 1 1,0 0 0,0 1-1,-1 0 1</inkml:trace>
  <inkml:trace contextRef="#ctx0" brushRef="#br0" timeOffset="1239">16430 3270 23993,'14'-43'779,"-1"0"1,-2 3 0,-4 0-375,-4 3-1,-4 0 316,-15-20-180,-16 20-360,-21 30-180,19 17 0,-1 7-828,-6 10 0,0 10 828,0 10 0,0 9 0,3 0-784,8-10 1,3 0-1,-1 3 784,2-1 0,-1 4 0,1 0 0,4-2 0,4-1 0,4-2 0,1-1 0,2-1 0,2 0 0,1-1 0,1 17 0,4-2 284,5-6 1,6-2-555,13 2 0,6-6-90,-4-17 1,4-5 89,11 0 0,3-10 90,-8-17 0,0-9 90,2-3 0,-1-13 404,-11-9 1,0-14 0,-1-10 0,-2-2 0,0 1 0,-3 7-203,-1-1 1,-3 4-1,0 0 1,1-5-207,0-1 1,3-5-1,1-3 1,-2 1-1,-3 4 1,-4 7 93,-5-7 0,-4 7 0,0 10 0,3-3 575,20 48-575,4 45-344,-4-7 1,4 8 0,0-3-377,3 5 1,1 0 59,-2-5 1,1 2-1,0-4-973,5 1 1,1-4 1632,0-2 0,1-3 0,0-8 0,1-2 0,1-4 0,-1 0 0</inkml:trace>
  <inkml:trace contextRef="#ctx0" brushRef="#br0" timeOffset="1515">17538 2976 23673,'4'-56'809,"-1"0"1,0 6 0,0 3-631,-2 9 1,2 5-180,2-3 999,2 40-999,1 43 0,-3-2 0,0 5-681,-2-6 1,0 1 0,-1 3 680,2 6 0,-1 1 0,0 2-351,0 4 0,-1 1 0,0 1 351,0 0 0,0 0 0,0-1 0,-1-1 0,1-2 0,0 3 0,1-8 0,0 2 0,0 0 0,0-5 0,1-1 0,0-3 0,1 0-91,0 7 1,1 1-1,1-7 91,2-11 0,2-6 0,15 16-30,13-24 30,15-17 0,-20-11 0,2-5 475,6-4 0,1-4-565,4-6 0,0-4-1406,2-5 1,0-4 535,-16 7 1,-1-1-1,-2-3 960,1-2 0,-2-2 0,-1-1 0,-3-3 0,-1-2 0,-1 0 0,-2-2 0,0 0 0,0 0 0</inkml:trace>
  <inkml:trace contextRef="#ctx0" brushRef="#br0" timeOffset="1640">17741 2777 23993,'-29'-36'300,"0"0"0,6 1 0,5 0-300,8 1 0,6 0-5751,20-28 5346,5 33 1,5 2-361,9 1 1,5 2 610,9 1 0,2 1 0,7 2 0,3 2 0,2 0 0,0 0 0</inkml:trace>
  <inkml:trace contextRef="#ctx0" brushRef="#br0" timeOffset="2466">19508 2868 23813,'6'-16'2069,"-2"0"-1529,0 3-180,-4 1-90,2 1-181,-2 6 1,0 1 1260,0 4-1350,-4 0 0,-2 0 0,-6 0 0,-15-6 0,15-8 0,-8-11 0,27-13 0,8-8 0,13-8 0,13 11 0,7 3 0,-6 15 0,1 5-192,10-6 1,-2 8 191,-13 19 0,-6 9 0,1 25 0,-14 13 0,-16 17 0,-9-27 0,-3 0 0,-5 4 0,-3 0 0,-4-1 0,-3 0-1002,-2-3 0,-2-1 1002,2-5 0,-1-1 0,3-5 0,0-2 0,-15 14 0,8-11 0,33-13 0,18-10 0,37-5 0,2 4 0,6 6-81,-18 4 1,1 5 0,1 3 80,7 8 0,0 3 0,-4 4 208,-12-4 0,-5 2 0,-5 3-208,1 21 0,-16 0 0,-18-16 0,-10-2 0,-4 1 0,-5-3 0,-5-2 0,-3-3-90,-2-2 0,-2-2-315,1-4 0,-1-4-360,2-3 1,-1-4-1035,-28 1-629,8-19 2428,6-16 0,16-21 0,6-10 0</inkml:trace>
  <inkml:trace contextRef="#ctx0" brushRef="#br0" timeOffset="2833">20304 2547 22523,'33'-53'659,"1"1"1,-2 3 0,-1 3-435,-1 6 0,1 3-1644,-3 5 1,0 3 1508,0 4 0,1 3-90,1 2 0,1 4 414,0 1 0,1 2-414,2 3 0,1 2 0,0 3 0,-1 1 90,1 2 0,-1 0 0,28 2 360,-9 0 89,-11 6 1218,-4 8-1757,-16 1 168,-5 9-168,-13-2 1910,-1 12-1910,7 11 0,11 18 0,-5-23 0,2 3-1352,4 8 0,3 3 1352,-6-14 0,2 2 0,0 0 0,1 3 0,2 0 0,-1 0-342,2 1 1,0 0 0,-1 0 341,-1-1 0,0 1 0,-2-1 0,0-3 0,-1 0 0,-2 1 0,5 17 0,-5-1-228,-4-4 1,-5-1 227,-8-3 0,-6-1 0,-6-3 0,-10-1 0,-9-5 0,-7 0 0,-5-3 0,-4-1 0,-5-3 0,0-1-230,1 1 1,-1-1 0,0-4-341,2-4 1,0-4-1,5-2-914,3-4 0,5-3 1930,-27 2 1,16-8-1,7-9 1</inkml:trace>
  <inkml:trace contextRef="#ctx0" brushRef="#br0" timeOffset="3014">22204 2321 26062,'18'-36'719,"-1"1"1,-1 2 0,-1 2-360,7-18-360,-6 10 0,-4 10-720,-4 11-539,-2 7-810,-2 19 2069,-2 11 0,0 17 0,-2 5 0</inkml:trace>
  <inkml:trace contextRef="#ctx0" brushRef="#br0" timeOffset="3190">22480 2922 24713,'17'37'967,"1"0"0,2 1 0,3 3 0,-1-2-967,4 6 0,1 1-1242,-2-6 0,1 3 0,-2-4 1242,2 3 0,-3-2 0,-3 0 0,-3 0 201,-4 1 0,-5 0-201,-6 2 0,-6 2-450,-8 1 0,-10 3 450,-5-10 0,-9 3 0,-4-1 0,2-1 0,-9 6 0,0-2 0,-5 2 0,7-9 0,-1 0 0,1 1 0,-1-1 0,1 0 0</inkml:trace>
  <inkml:trace contextRef="#ctx0" brushRef="#br0" timeOffset="4084">11719 6142 22374,'5'-42'989,"-1"-1"1,-2-1 0,-4-1-496,-3-1 1,-4-1-473,-4 1 1,-4 1 427,-4 2 0,-3 3-271,-2 3 1,-3 5-180,-2 5 0,-2 6 0,-32 9 0,34 22 0,1 9 0,-1 17 0,5 9-590,8-5 1,3 3 0,1 2 589,0 10 0,2 2 0,2 3-241,3-11 0,1 1 0,1 1 1,0 1 240,1 4 0,1 2 0,0 0 0,1 1-544,2 2 0,0 1 1,1 1-1,0 0 544,1 1 0,1 1 0,0 0 0,1 0 0,1-2 0,-1-1 0,2 1 0,0 3-221,1-3 1,1 2 0,1 2-1,0-2 1,-1-5-5,0-3 0,0-3 0,0-2 1,0 2-239,2 8 1,0 3 0,0-3-1,-1-7-751,3 7 0,-1-7 1214,-5-11 0,-2-4 0,-4 14 0,-9-17 0</inkml:trace>
  <inkml:trace contextRef="#ctx0" brushRef="#br0" timeOffset="4223">10997 8001 15498,'-34'-36'899,"0"0"1,3-1-1,3-1-377,5 2 0,5 0-432,5-1 0,5 1 641,8 2 0,6 0-686,7 0 0,7 1-45,7 0 0,7 2-268,6-2 1,5 3-3,7 0 0,2 3-360,5 1 1,1 2 40,2 3 0,1 2 589,1 0 0,-1 2 0,-2 1 0,0 0 0,-1 0 0,-1 1 0</inkml:trace>
  <inkml:trace contextRef="#ctx0" brushRef="#br0" timeOffset="4433">12284 6608 25073,'-18'-57'3238,"-3"5"-2968,1 11-270,-1 12 0,5 13 0,8 22 0,2 23 0,6 30-585,2-18 1,0 4 584,0 7 0,2 7 0,-1-10 0,1 6 0,1 2 0,-1-4-526,0 5 0,1-1 1,-1 2 525,1 0 0,-1 3 0,0 0 0,1-5-30,0-1 0,-1-4 0,3 1-1320,2 11 1,2 1 0,2-4-135,2 2 0,3-3 1484,-3-14 0,2 0 0,3-9 0,4-11 0,2-7 0,30 11 0</inkml:trace>
  <inkml:trace contextRef="#ctx0" brushRef="#br0" timeOffset="4706">12986 7264 15981,'-3'-60'2339,"-7"12"732,-7 19-2351,-9 22 1138,-3 21-1498,-2 22-360,5 17 350,17-20 0,3 2-350,2 0 0,4 0 0,5 1 0,4-1 0,18 24 0,13-16 0,11-20 0,9-21 0,-18-19 0,-1-8 0,-12 2 0,-3-3 0,7-13 0,-6-3 0,-16 5 0,-6 1 0,-6-2 0,-4 1 0,-2 1 0,-7 1-90,-15-6 0,-6 3-270,8 12 0,-3 2 1477,-8-3 0,-3 5-3051,5 12 0,1 6 1934,-9 4 0,1 10 0,29 6 0</inkml:trace>
  <inkml:trace contextRef="#ctx0" brushRef="#br0" timeOffset="5298">13851 6947 25073,'0'-16'2338,"-11"7"-1798,-6 3-90,-13 18-270,-5 9-180,2 22 0,4 15-596,18-23 1,2 1 595,3 5 0,2 0-180,2-1 0,2 0-90,4-2 1,2-2-451,12 28 284,7-17 436,5-21-539,-1-16 269,-2-25 270,-5-17 225,-13-9 0,-4-6-204,-1 8 0,-3-1 339,-2-16 0,-3 0 134,-4 4 1,-2 5-315,-4-17-90,1 0 867,13 60-957,8 21 0,10 33 0,-5-19 0,1 2-265,3 4 0,2 1 220,3 0 0,1-1 0,1-1 1,1-1-46,1-4 0,3-4-45,8-2 0,2-6 45,20-2 45,-22-16 0,-2-8-45,12-29 90,-25 9 0,-1-3 0,-1-4 0,0-5 0,-3-4 0,0-6 0,-2 1 90,3-8 0,-2-2-1023,-2 4 0,-1-2 0,-1 2 1113,-1-6 0,-2 0-90,-2 7 0,-1-1 0,-1 0-490,-1 8 1,-1 1 0,-1 1 399,3-21 0,-2 7 0,-3 3 0,0 101 0,0-13 0,0 4-164,0 25 1,0 4 163,0-6 0,0 1 0,-1-17 0,1 0 0,1 1 0,-1 1 0,2 0 0,-1 0 0,1-1 0,0 0 0,1 0 305,2 19 1,2-2-306,-1-7 0,2-1-270,3 5 1,0-3 178,-4-20 0,0-2-2158,6 30 2249,-9-50 0,-8-19 0,0-12 0</inkml:trace>
  <inkml:trace contextRef="#ctx0" brushRef="#br0" timeOffset="5450">14274 6834 24371,'-42'-22'1799,"8"1"-1405,15 1-394,12 4 72,22 0-702,19 3-809,24-1-339,-22 7 1,2 1 1777,3-1 0,1 0 0,-1 0 0,0 0 0,-1 1 0,0-1 0</inkml:trace>
  <inkml:trace contextRef="#ctx0" brushRef="#br0" timeOffset="6017">16397 6237 23723,'0'-35'2339,"0"0"0,-5-13-2159,4-11-180,-8 34 0,0 32 0,4 26 0,1 11-2126,-2 1 0,1 4 2126,2 0 0,2 4 0,0-1 0,0-6 0,-1-1 0,2 1 71,-1 1 1,1 1 0,1 2-72,-2 15 0,1 3 0,1-4 0,-1-16 0,1-4 0,-1 2 0,1 7 0,-1 2 0,2-6 0,0-6 0,1-8 0,4-2 0,5-24 0,4-46 0,6-7 0,4-5 0,-4 10 0,3-1 160,-1 3 1,2-1 0,1 3-161,7-1 0,2 4 0,1 3 0,3 4 297,-3 5 0,3 8-297,15 11 0,-2 11 0,-16 1 0,-2 6-986,10 13 1,-5 7 985,-21-2 0,-5 3 0,-3 3 0,-4 2-613,-8 0 1,-5 0 612,-5 1 0,-6-2 471,-6-3 1,-5-2-472,-3-5 0,-5-3 0,-2-5 0,-3-5-87,0-6 1,-2-6 86,-13-10 0,1-8 0,18 0 0,1-4-135,-5-8 0,5-5-1484,8-24-540,16-5-7672,10-8 9128,5 30 0,2 0 0,2-2 0,1 1 0,1-2 0,0 1 0</inkml:trace>
  <inkml:trace contextRef="#ctx0" brushRef="#br0" timeOffset="6318">17315 6007 16791,'39'-44'2429,"-1"8"912,-1 15-2982,17 43-359,-14 22 344,-13-2 1,-4 6-345,-8 2 0,-5 2 103,0 7 0,-2 2-103,-4-18 0,-1 1 0,-2 3 0,-2 1 0,-3 3 0,0 1 0,0-2 413,1 1 0,0-1 0,-2 0-413,-2 13 0,-3 2 0,2-6 0,0-2 0,1-5-114,3-7 0,0-2 114,1-7 0,1-2 0,3 18 653,11-18-653,10-16 0,22-22 0,16-17 237,-22 2 1,1-5-1183,3-2 1,2-6 940,-1-5 0,1-6 1,-2 2-1,-10 6 0,-2 2 1,0-4-1,10-11 0,-1-1 1,0 0-1</inkml:trace>
  <inkml:trace contextRef="#ctx0" brushRef="#br0" timeOffset="6456">17754 6133 22914,'-26'-25'809,"0"0"1,-15-26-720,21-2-270,23 3-540,24 3-565,-3 24 1,5 3 1284,6 0 0,3 2 0,7-2 0,2 1 0,3 1 0,0 0 0</inkml:trace>
  <inkml:trace contextRef="#ctx0" brushRef="#br0" timeOffset="6957">19248 6120 21669,'-19'27'2608,"1"-2"-416,4-9-1472,5-7-279,-1-5-441,8-10 229,-3-8-229,7-13 0,5-13 0,11-13 0,-4 23 0,3-1 0,4-2 0,3 0 248,1 0 1,3 0-249,2 2 0,1 1-329,0 4 0,1 2 329,-1 4 0,1 4 0,29-2 0,-6 22 0,-21 38 0,-7 13 0,-11-16 0,-6 2-323,-1 7 0,-2 5 0,-6-4 323,-9 0 0,-7-3 0,-2 1 0,-2-1 0,-2-4 0,-1-2-60,-1-3 1,-1-2 59,1-6 0,-1-1 0,-19 16 581,8-12-581,9-9 0,21-12 0,18-5 1022,24-6-1022,5 0 0,3 0 0,-9 4 0,0 0 28,13 2 1,-2 2-29,10 20 0,-14 8 0,-17 9 0,-16 7 0,-21-11 0,-6 1 0,3-10 0,-3-1 0,-11 11 0,-3-3-390,7-13 0,-1-2 390,-1-2 0,-1-1-1889,-28 15-856,2-9 2745,-1-13 0,3-6 0,0-8 0</inkml:trace>
  <inkml:trace contextRef="#ctx0" brushRef="#br0" timeOffset="7365">20267 5821 25612,'11'-36'270,"0"-1"0,2 2 0,2 0-225,5 4 0,3 1-45,3 2 0,3 2 0,1 1 0,7 3 90,12 3 0,11 0 0,3 1 0,-10 3-664,-2-3 0,-1 2 731,0 2 1,9 0-1,-4 0 1,-14 5 471,-7 2-254,-4 0-375,-16 11 0,-1 7 0,-26 51 0,6 3-512,0-11 1,1 3 511,6-4 0,3 0-101,4 6 1,3 2 100,-1-17 0,3-1 0,1 1 0,2 2 0,2 0 0,2 1 0,2 0 0,1 1 0,0-1 0,2 2 0,1-1 0,0 0 0,0 0 0,-1 0 0,0 1 0,0-1 0,-2 0 0,0 0 0,-2 0 0,-2 0 0,-3 3 0,-6-1 0,-2 3 0,-3 1 0,-2-3 0,-2 2 0,-4-2 0,-3 1 0,-1-4 0,-3 2 0,-4 0 0,-6-4 0,-10-3 0,-6-3 0,-4-3 0,1-2-180,-4 2 0,0-3 0,-3-1-315,2-3 0,-4 1 1,-1-2-1,1-5 495,-13-3 0,0-6 0,4-3 0,-4-1 0,1-3 0,13-7 0,0 1 0,0-1 0</inkml:trace>
  <inkml:trace contextRef="#ctx0" brushRef="#br0" timeOffset="7555">22367 5704 26782,'14'-46'299,"0"1"1,0 2 0,0 0-300,4-7 0,-2 3-450,-4 13 1,-1 3-406,1-4 1,-1 5-1935,-5 7 2789,-6 19 0,-12 19 0,-5 12 0</inkml:trace>
  <inkml:trace contextRef="#ctx0" brushRef="#br0" timeOffset="7754">22493 6509 25702,'17'29'959,"0"0"1,1 2 0,0 1-960,2 4 0,-1 1-417,0 3 0,-1 3 417,-1 3 0,-1 3-1874,-4 5 1,-2 3 1873,-2 3 0,-4 2 0,-5-17 0,-3 0 0,-1 1-430,-3 1 1,-1 1 0,-4 0-321,-3 0 1,-4 1-1,-2-1-2527,-3 0 0,-2 0 0,-3-1 2538,-2-1 0,-3 0 1,-1-1-1,-5-1 1,-1-1-1,-1-1 0,-3 0 1,0 0-1,1 1 1</inkml:trace>
  <inkml:trace contextRef="#ctx0" brushRef="#br0" timeOffset="12650">11926 10697 27771,'-38'-11'810,"1"1"-810,6-1 0,7 4 0,6 1 0,9 1 0,4-2 0,5 2 0,2-5 0,2-4 0,2-10 0,-1-10 0,-5-12 0,-16-4-273,-13-2 273,-19 10 0,-5 32 0,-4 11 0,10 7 0,-1 8-392,3 2 0,-2 5 0,2 6 392,10 5 0,2 7 0,2 1 0,3 0-560,-2 3 0,3 0 1,1 4 559,4-2 0,-1 3 0,3 0 0,5-2 0,5 0 0,6-1 0,4-1 0,1 0 0,4 0 0,3-1 0,9 19 0,7-2-288,3-4 1,9-3 287,4-14 0,7-2 0,3-4 0,4-6 0,4-5 0,0-1-1162,0-1 0,1-1 1,0-5 501,-3-8 1,0-5-1,-4-4-734,3-6 0,-5-5 1315,-2-5 1,-2-4 0,-2-4 0,-2-4-1,-3-3 1,0-1 0</inkml:trace>
  <inkml:trace contextRef="#ctx0" brushRef="#br0" timeOffset="13073">12670 9543 26692,'-17'-55'1439,"1"8"-1079,0 23-270,1 24-90,7 40 0,4-2 0,2 5-2126,3 18 0,2 6 2126,-1-14 0,1 4 0,0 0 0,1 6 0,0 1 0,1 5-255,-1-11 0,1 5 1,0 1-1,0 0 1,-1-4 254,1 0 0,-1-2 0,1-2 0,-1 4-245,1-1 0,-1 2 0,1 2 0,-1-3 0,0-5 245,0 7 0,-1-5 0,0-2 0,0-3 0,-1-2 0,-1-2 0,0 13 0,0-3-4,-1-10 1,0-3 3,1-4 0,-2-6 1726,-3-16-1726,3-22 0,3-60 0,2 23 0,3-3 845,2-8 1,2-1-846,2-5 0,2 0 0,3 2 0,3-1 0,0 12 0,2-1 0,1 4 0,3-2 0,3 5 0,20-2 0,2 13 1970,7 28-1970,-19 12 0,-2 9-1464,-11 4 1,-3 4 1463,0 4 0,-1 3-171,3 19 1,-3 3 170,-3-2 0,-3-1-405,0 1 1,-2-2-451,-5-12 0,-1-5-854,4 1-8122,1-18 8679,2-9 0,6-22 0,3-2 1</inkml:trace>
  <inkml:trace contextRef="#ctx0" brushRef="#br0" timeOffset="13449">14184 10439 25432,'-31'-39'3149,"-6"11"-3149,-12 23 0,10 27 0,1 11-1016,8-1 1,1 4 1015,4 0 0,0 3 0,5 4 0,4 9 0,5 4 0,3-3 0,-1 9 0,5 1-497,3-11 1,2 3 0,4-5 496,4-2 0,7-4 282,9 3 0,8-5-282,1-15 0,4-6 0,-3-1 0,0-11-45,3-26 0,-6-15 90,-17-18 0,-9-7-45,2 0 0,-6-3-17,-8 3 0,-6-3 1,-1 7 16,0 5 0,-2 4 0,-4-9 0,-1 5 0,-2 11 1650,5 24-1650,9 24 0,7 22 0,5 7 0,2-6 0,1 2-1398,5 18 1,3 2 1397,-1-14 0,2-2-630,1-1 1,1-2-754,1-2 1,0-2 393,0-3 0,-1-3-1004,21 16 1993,-5-20 0,-1-15 0,-3-13 0</inkml:trace>
  <inkml:trace contextRef="#ctx0" brushRef="#br0" timeOffset="13833">14521 10638 24353,'5'-64'2878,"-2"7"-2518,-3 17 180,0 15-90,4 17-450,2 26 0,6 23 0,-4-9 0,1 2-458,1 7 1,0 2 457,0 4 0,1 1 0,0 2 0,0-2 0,-2-1 0,0-1 0,0-4 0,-1-2 0,-1-7 0,0 0 0,1 27 0,-2-44 0,-4-17 0,-2-49 0,0 15 0,2-3-1135,0-8 1,2-3 1134,1-4 0,2-1 0,2-3 0,2 0-196,1 4 1,3 2 195,1 5 0,2 3-115,1 8 1,3 5 114,24-11 0,7 25 0,0 25 0,0 17 0,-6 13 1035,-23-9 0,-4 3-1035,5 15 0,-7 13 1382,-32-17-1382,-5-12 0,-6-7 352,6-15-2331,12-20-900,7-7 2879,7-19 0,7-7 0,2-10 0</inkml:trace>
  <inkml:trace contextRef="#ctx0" brushRef="#br0" timeOffset="15143">18310 9702 22554,'-12'-2'2699,"0"1"-2430,1-1-89,5 2 0,2 0-90,4 0 180,0 10-270,4-3 90,0 8 90,1-10 180,-1 3-91,-4-7 901,0 3-1170,0 6 0,0-3 0,1 10 0,3-12 0,3 7 0,1-10 90,5 4-90,0-6 0,7-4 0,-1-5 0,-1-11 90,-1-10-90,-9-11-3302,-2-7 3302,-17-2 0,-8 0-934,-20 7 934,-13 13-174,18 20 1,-1 7 173,-5 6 0,-2 11 0,-2 11 0,-2 10 0,3 7-312,9-3 0,2 6 0,1 3 0,2 4 312,3-1 0,0 4 0,2 2 0,2 0 0,3-2 0,0 7 0,2-1 0,5 0 0,4 0 0,5-3 0,3 1 0,5-2 0,4-5 0,7-3 0,4-5 0,3-1 0,3-3 0,4-1 0,2-3 0,4-2 0,3-3 0,2-3 0,1-2 0,2-3 0,1-2 0,0-3 0,2-2 0,-1-3 0,-2-1 0,0-2 0,1-3-325,7-2 0,1-3 0,-4-1 325,2-2 0,-2-4 37,5-3 1,-6-6-38,-10-16 0,-14-6 989,-14-3-989,-4 0 0,-6 1 0,-6 6 1553,1 5-3441,-5 7 2364,6 4-476,-5 3 0,7 1 0,-3 1 0</inkml:trace>
  <inkml:trace contextRef="#ctx0" brushRef="#br0" timeOffset="16469">20288 8969 25073,'-14'-19'1799,"1"4"-1619,-1 8 179,4 13 1,0 18-90,0 28-1018,4-11 1,1 6 792,-2 14 0,0 6-360,2-13 1,0 1 0,-1 3 314,0 6 0,0 2 0,0 1-452,1-16 1,1 1-1,0-1 1,0 0 473,1 0 1,0 0-1,1-1 1,0 0-23,-1 11 0,1 0 0,1-2 0,2-5 0,0-2 0,1-2-204,-1 16 1,2-5 203,2-10 0,0-3 0,-1-9 0,1-4 0,5 20 750,0-17-750,5-20 0,13-7 0,19-20 0,-16 3 0,3-2 279,7-4 1,2-3-280,3-1 0,2-2 0,0-1 0,1-1-90,0 1 0,-2 0-225,-3 1 0,0 0-225,-5 1 1,-1 0-136,-4 1 1,-1 0-1305,22-17 1111,-13-6 868,-15-4 0,-13-5 0,-11-1 0</inkml:trace>
  <inkml:trace contextRef="#ctx0" brushRef="#br0" timeOffset="16633">20312 9082 24533,'-23'-61'810,"8"2"-721,19 5-938,20 2 714,-2 27 0,3 2-180,7 0 0,4 1-225,3 1 1,3 1-933,3 2 0,2 2 1472,0 1 0,0 1 0,-1 3 0,-1 1 0,0 2 0,-1-1 0</inkml:trace>
  <inkml:trace contextRef="#ctx0" brushRef="#br0" timeOffset="17390">21827 8928 17517,'-5'12'5577,"-4"-5"-4948,8 1-89,-8-3-90,8 0 269,-6 5 361,-5 8-810,-2 2-90,-6 8-1,4-7 271,-7 5-90,6-14 0,-2 6-90,13-17-270,2 3 0,6-20 0,6-2 0,6-18 0,14 0 0,1 10 0,4 1 0,-5 6 0,1 2-675,12-4 0,1 4 675,17 5 0,-2 14 0,-25 13 0,-4 6 0,1 24 0,-16-10 0,-7 1 0,-12-2 0,-6 0 0,-5 2 0,-4 1 0,-18 13 0,-3 1 0,10-14 0,-1-1-1473,-10 8 1,1-4 1472,-4 1 0,12-14 0,14-13 0,32-20 0,16-5 0,3 0 0,5 0 0,3 3 0,3 2 230,7 0 0,2 2-230,2 5 0,2 7 625,-6 5 1,3 5 0,-5 2-626,6 6 0,-3 4 0,-11-2 0,1 4 0,-9 1 0,-6 6 0,-9 3 0,-6 2 0,-8 2 0,-7 2 0,-6 0-454,-8 0 0,-5-1 454,-6 0 0,-4-3 0,-3-2 0,-3-3 0,-1-2 0,0-3-135,1-4 0,-1-2-1626,4-4 0,0-2 1041,5-5 1,1-3-1260,-19 2-379,15-20 2358,16-21 0,19-25 0,12-12 0</inkml:trace>
  <inkml:trace contextRef="#ctx0" brushRef="#br0" timeOffset="17885">22700 8671 23274,'-17'-35'2338,"1"4"-2158,2 4 0,5 4-90,4 5-90,21 0 0,11 4 0,24 1-3392,14 2 3392,-28 5 0,0 1 0,2-1 0,1 0 75,11-2 0,-1 0 194,-14 2 1,-2 0 360,11-3 0,-3 1-270,-9 2-360,-2-2 0,-21 8 0,-5 0 0,1 12 3287,2 11-3287,6 25 0,0 5 0,0 6 0,0-8 0,0 3 0,-1-5 0,1 4 0,1 1 0,-1-5 0,0 0 0,2 4 0,2 2-513,0-2 0,3 4 0,2 2 0,-1 1 0,0-2 1,-2-3 512,3 8 0,-2-3 0,0-1 0,2 4 0,-2-8 0,2 4 0,0 2 0,0-3 0,-2-5 0,-4-10-227,1 4 0,-3-6 227,2 7 0,-3-2 0,-6 1 0,-17-4-243,-14 0 243,-20 0 0,-1-12 0,-3-1 0,9-7 0,-2-1 0,-4 1 0,-6 0 0,3-2-90,-4 0 0,1-2-1484,-5 1 0,2-3 584,18-6 1,5-2 989,-6-3 0,25-16 0,6-3 0</inkml:trace>
  <inkml:trace contextRef="#ctx0" brushRef="#br0" timeOffset="18116">24604 8567 26152,'-18'-53'1349,"1"3"-1079,1 7-90,2 7-180,4 9-180,3 7-1079,4 6-2519,12 23 3778,-1 3 0,2 26 0,-5-4 0</inkml:trace>
  <inkml:trace contextRef="#ctx0" brushRef="#br0" timeOffset="18350">24665 9467 26512,'18'-10'2069,"8"5"-2069,13 7 0,-1 11 0,2 4 0,-9 1 0,0 3-551,12 11 1,-4 5 550,-14 1 0,-5 3-627,-1 6 0,-5 4 627,-5 5 0,-6 3-540,-6 4 0,-5 1-300,-2-18 1,-2-1 0,-3 0 839,-5 1 0,-3-1 0,-1 0 0,-4 1 0,-1 0 0,-2 0 0,-3-1 0,-1 0 0,1 1 0</inkml:trace>
  <inkml:trace contextRef="#ctx0" brushRef="#br0" timeOffset="22111">11610 12872 22914,'-40'0'599,"1"0"1,-1-2 0,0 0-285,1 1 0,-1-1 134,1-1 1,1 0-522,1 0 1,1 1 971,-30 0-317,11 0-583,13 2 0,12 0 240,15-2-240,20-3 0,32-4 0,15-1 0,4-2 0,8-2-764,-11 3 0,5 0 0,3-2 0,1 1 764,-7 1 0,1-1 0,1 1 0,1-1 0,3-1-308,-1 1 0,3-1 1,1 1-1,1-1 0,2 0 1,1-1 307,-10 3 0,1 0 0,1 0 0,1-1 0,0 1 0,2-1 0,0 1 0,1-1-148,-8 2 0,0 0 1,0 1-1,0-1 1,1 0-1,1 0 1,2-1-1,2 1 1,2-1-1,2 0 148,-11 3 0,2-2 0,1 1 0,1 0 0,2-1 0,1 0 0,1 1 0,1-1 0,0 0 0,2 0 0,0 0 0,0 0 0,1 0 0,0 0 0,0 0 0,0 0 0,0 1-49,-7 0 0,0 0 0,1 1 0,1-1 0,0 1 0,0-1 0,1 1 0,0 0 0,1-1 0,-1 1 0,1-1 0,0 1 1,0-1-1,0 1 0,1 0 0,-1-1 0,0 1 0,0-1 0,0 1 0,0 0 0,0-1 49,1 1 0,0-1 0,0 0 0,0 1 0,0-1 0,0 0 0,0 1 0,1-1 0,-1 0 0,1 1 0,-1-1 0,0 0 0,1 1 0,-1-1 0,1 1 0,-1-1 0,1 1 0,-1 0 0,0 0 0,1 0 0,-1 0-2,0 0 1,1 0 0,0 0-1,0 1 1,1-1 0,0 0 0,-1 0-1,1 1 1,0-1 0,-1 1 0,1-1-1,-1 1 1,-1 0 0,0 0 0,0 0-1,-1 0 1,-1 0 0,-1 1-1,0-1 1,-2 1 0,0 0 1,7-1 0,0 0 0,-2 0 0,-1 1 0,0 0 0,-2-1 0,0 1 0,0 1 0,-1-1 0,0 0 0,-1 1 0,1-1 0,0 1 0,1-1 0,-1 1 0,4-1 0,0 0 0,0 1 0,0-1 0,-1 1 0,1 0 0,-1 0 0,0-1 0,0 1 0,0 0 0,0 0 0,0 0 0,-1 1 0,1-1 0,1 0 0,0 0 0,-1 0 0,0 0 0,-1 0 0,1 1 0,0-1 0,-1 1 0,2-1 0,0 1 0,0-1 0,2 0 0,0 1 0,-5 0 0,1 0 0,2 0 0,0-1 0,1 1 0,0 0 0,1 0 0,0 0 0,0 0 0,-1 0 0,0 0 0,-2 0 0,0 0 0,-1 1 0,-2-1 0,-2 1 0,10-1 0,-2 0 0,-1 0 0,-2 0 0,-1 1 0,-1-1 0,0 1 0,1-1 0,0 1 0,1-1 0,2 0 0,-5 1 0,2-1 0,1 1 0,1-1 0,1 0 0,-1 0 0,1 0 0,-2 1 0,-1-1 0,-2 0 0,-2 1 0,-2-1 0,-4 1 0,13-1 0,-4 1 0,-3-1 0,-3 1 0,0-1 0,0 0 0,1-1 0,10-1 0,2-1 0,-1 0 0,-1-1 0,-3 0 0,-5 1 0,5-2 0,-5 1 0,-2 0 0,1-2 148,1-2 1,1 0 0,-3-1 0,-9-1-149,-2-4 0,-9-2 0,13-21 1309,-18-14-1309,-20 11 1958,-5 1-1958,-7 18 2927,-3 23-2927,-21 19 0,-7 10 0,4-6 0,-1 2 0,-23 18 0,0-1 0</inkml:trace>
  <inkml:trace contextRef="#ctx0" brushRef="#br1" timeOffset="25850">27057 9598 26242,'6'-3'720,"2"-3"-541,0 1 91,2-4 90,-3 0-90,-2 0 0,-2-2-90,-1-1-90,-8-1-90,-4 1 0,-11 3 0,-9 5 0,-10 16 0,-11 11 0,10 15 0,1 6-530,10-9 0,2 2 530,-9 15 0,8 5 0,20 1 0,8-2 0,4-13 0,4-2 0,10 11 0,7-5 0,1-19 0,5-6 0,19 3 0,3-5 0,-13-9 0,1-2-174,12-1 1,-3-4 173,8-13-180,-12-9-989,-13-9-1709,-11-30 584,-21 22 0,-3-2 2239,0-1 0,-3 0 0,-5 2 1,-1 2-1,-9-13 0</inkml:trace>
  <inkml:trace contextRef="#ctx0" brushRef="#br1" timeOffset="26250">27520 9322 21475,'0'-12'3058,"0"3"-2698,0 5 179,0 2 1,0 2 0,0 8-180,0 8-91,3 19 1,2 16-180,-1-18 0,0 2-262,1 4 1,0 1 216,-1 3 0,0 0-45,1 1 0,0-1 45,0-2 0,0-1-100,-1-3 1,1-1 54,2 3 0,-1-1 0,2 12 90,1-1-90,-3-29-90,4-10 90,-1-6-90,6-13-89,-2-7-181,5-11-180,2-7 69,3-9-519,-1-3-359,-1-3-630,-7 1 2007,-6 1 1,-4 3-1,-4 2 1</inkml:trace>
  <inkml:trace contextRef="#ctx0" brushRef="#br1" timeOffset="26418">27516 9281 23454,'-11'-34'1169,"5"0"-1079,6 5-90,8 1-720,28-4-539,3 11-1170,21-2 2429,-6 16 0,1 3 0,2 4 0</inkml:trace>
  <inkml:trace contextRef="#ctx0" brushRef="#br1" timeOffset="26682">28141 9268 23184,'-24'6'2428,"-15"5"-1888,0 14-360,3 1-180,15 7 90,23-1-90,10 0 90,11-2-90,7-6 0,5-12 0,0-4 180,-1-10 90,2-14-270,-11-4-180,-6-32-1439,-19 0-2429,-18-8 4048,0 17 0,-10 16 0,8 14 0</inkml:trace>
  <inkml:trace contextRef="#ctx0" brushRef="#br1" timeOffset="26990">28344 9100 21835,'6'-18'2878,"0"2"-2698,-2 0-90,0 5-90,2 4 0,6 3-90,6 4 90,13 0 0,6 0 0,4 0 719,8 0-179,-17 4 90,-1-3-181,-21 3-269,-6-4-90,-3 4 90,3 7-90,2 10 90,21 38-180,-4-5-323,-4-13 0,0 2 323,-6-9 0,-1-1-45,-1 1 0,0 1-202,-3-1 0,-2 0-113,0-1 1,-4 1-1440,-12 14 0,-9 0 1799,1-10 0,-4-1 0,-16 14 0,-6-2 0,2-14 0,-1 1 0</inkml:trace>
  <inkml:trace contextRef="#ctx0" brushRef="#br1" timeOffset="27500">27467 11131 23094,'-19'-5'2338,"1"1"-1798,4 1-180,5 1 90,4 2-450,5-2 90,2-2-90,4-1 90,15-10-90,-2 5 90,8-8 89,-12-2-89,-13 5 180,-10-2 90,-16 10 0,-13 9-90,-8 9-270,-4 12 0,16 2 0,2 6 0,10 6 0,5 3 0,0 0 0,5 1-188,12 1 1,7-3-263,27 13-899,-2-25 0,4-3 224,-7-7 1,1-2 1124,12 0 0,-1-4 0,15-11 0,0-8 0</inkml:trace>
  <inkml:trace contextRef="#ctx0" brushRef="#br1" timeOffset="27918">27962 10787 23364,'-14'-16'2698,"0"1"-2338,-1 5 0,3 3-90,6 15-91,2 13-89,4 18 0,0 15-90,2 8 0,1-28 0,0 0 90,6 32-90,-2-24 0,1-1 0,4 13 90,1 8-90,-5-37 180,4-7-90,3-9-90,1-9-90,4-7-180,0-7-449,3-4-541,1-4-718,-1-6-811,-3-3 2789,-7-3 0,-6-5 0,-5 1 0</inkml:trace>
  <inkml:trace contextRef="#ctx0" brushRef="#br1" timeOffset="28067">27970 10769 23544,'-18'-29'1619,"7"-1"-1529,4 1-180,12 0-360,9 1-629,13 3-720,12 1-630,9 3 2429,8 3 0,3 4 0,2 3 0</inkml:trace>
  <inkml:trace contextRef="#ctx0" brushRef="#br1" timeOffset="28299">28563 10502 21025,'5'0'4048,"-2"0"-3059,-3 0 1530,0-2-2519,0 8 0,0 5 0,0 16 0,0 14 0,2 11 0,2 10 0,-1-15 0,1 2-202,0-13 1,0-1 201,-1 11 0,0-1 0,3 7-1068,-2 6-642,-2-21-628,0-1 2338,-2-24 0,0-8 0,0-6 0</inkml:trace>
  <inkml:trace contextRef="#ctx0" brushRef="#br1" timeOffset="28658">28852 10462 24083,'-17'-32'2429,"3"0"-2069,5 3-180,4 1-180,7 4 89,5 3-89,10 1 0,11 2 0,11 2 0,6 0 90,2 7-90,-4 2 270,-7 5 90,-5 2-90,-7 12-90,-2 9 0,0 20-90,1 15-90,-11-22 0,0 3 0,8 24 0,1 4-518,-5-14 0,0-1 518,-2-6 0,1 2 0,-1-4 0,0 0 0,-1-3-105,-3-4 1,-2-2 104,2 25-225,-19-26 0,-7-2-765,-17 12 225,3-17 1,-4-3-316,2-8 1,-2-2 1079,-21 3 0,-2 0 0,12-3 0,-1 0 0,-14 3 0,-1-1 0</inkml:trace>
  <inkml:trace contextRef="#ctx0" brushRef="#br1" timeOffset="29225">27865 12375 22104,'-12'-18'2789,"1"2"-2339,5 2-91,2 5-179,4 2 0,0 5-90,0 0 0,4 2-90,4 0 0,-1 0 90,3 0 90,-8 0-90,0 0 0,-8 0-90,-6 0 90,-14 0 180,-14 6 89,-16 5-134,24 0 0,-3 3-379,-15 14 0,0 4 244,12-5 0,3 2-90,-10 9 0,6 6-176,19 3 1,9 1 175,5-11 0,6-1-90,3 11 0,11-2-1170,29-1 1,8-9 449,-19-16 1,1-4-450,24 11 0,0-9 1259,4-25 0,-2-8 0,-1-10 0</inkml:trace>
  <inkml:trace contextRef="#ctx0" brushRef="#br1" timeOffset="29553">28202 12135 21388,'-12'-25'2968,"0"2"-1583,5 7-935,1 7 244,6 15-424,0 15-90,0 17-90,0 17 0,4 9-193,-1-29 0,0 2 103,2-1 0,1 1 0,0-1 0,2 0 0,6 28 0,2-8 90,2-11 419,1-8-509,17-4 0,-6-18-450,32-1-2608,-13-28 89,-2-3 2969,-18-21 0,-29-3 0,-9-7 0</inkml:trace>
  <inkml:trace contextRef="#ctx0" brushRef="#br1" timeOffset="29702">28230 11977 23094,'2'-39'809,"8"3"-899,10 4-719,15 5-1080,12 4 1889,9 5 0,8 5 0,-31 7 0,1 1 0</inkml:trace>
  <inkml:trace contextRef="#ctx0" brushRef="#br1" timeOffset="30032">28807 11986 22194,'-18'25'2699,"-1"-3"-1980,1-3 1,2-10-180,4-3-181,5-6-89,4 0 0,3 0-180,12-8 90,22-6-90,4-1 0,16 2-90,-16 9 180,-3 14 0,-1 29-180,-18 2 0,-9-8 0,-5 2 0,-10 19 0,-7 5 0,1-4 0,0-7 0,7-8 0,2-10-3392,5-8 3392,1-4-540,7-11-359,8-3-451,13-12-269,8-12-2988,6-18 4607,-20 11 0,-2-3 0,1-7 0,-1-3 0,0-4 0,1 1 0</inkml:trace>
  <inkml:trace contextRef="#ctx0" brushRef="#br1" timeOffset="30350">29286 11651 20845,'0'-53'3058,"0"6"-2608,0 11 0,0 11 0,0 5-91,0 9-179,7 4-90,6 3 0,11 10-90,7 1 0,4 5 0,0-5 270,10 1 629,-8-7-269,-3 3-90,-12-4-270,-14 6-270,-2 5 0,-1 14 0,4 13 0,3 18 0,1 5 0,1 4-654,-3-13 0,1 1 654,-1-4 0,1 4 0,-2-4 0,1 4 0,-1-2 0,-1-1 0,-2-1 0,-2-3 0,-5 1 0,-14 13 0,-6-2-1045,3-14 1,-4-3-261,-13 12 1,-5-4 1304,6-16 0,-1-4 0,-4 0 0,-1 0 0,-2-2 0,0 0 0</inkml:trace>
  <inkml:trace contextRef="#ctx0" brushRef="#br1" timeOffset="31233">29351 8883 22554,'-7'0'2789,"-3"0"-2070,8 0-89,-3 0-181,5 0 1,0 0-270,20-2-90,26-10-225,-8 2 0,3 0-90,-3 0 0,-1-1-225,2 1 1,-4 0-810,8-1-270,-4 2-540,-9 2 2069,0 3 0,-16 6 0,-1 3 0</inkml:trace>
  <inkml:trace contextRef="#ctx0" brushRef="#br1" timeOffset="31418">29388 9236 22464,'-21'30'2519,"5"-7"-2070,8-10 271,22-7-540,10-10-90,25-3-90,7-6-316,-23 5 0,0 0-44,2-1 0,3-1-1664,13-2 1,0-2 2023,-13 3 0,-1-2 0,8-2 0,-4-1 0,7-11 0</inkml:trace>
  <inkml:trace contextRef="#ctx0" brushRef="#br1" timeOffset="32318">25530 1122 14272,'4'-51'697,"1"1"0,-1-1 0,1-7 1,0 0 46,0 6 1,0-1 0,0 3-431,1-2 1,0 4 565,1 2 0,-1 1-610,1 7 0,0 2 1018,3-25-1198,0 13 2784,-5 14-2785,0 14 1036,-2 9-1125,-1 21 180,0 52-180,-2-17 0,0 8 0,0 2-588,0 2 1,0 2 0,0 3 587,0-2 0,0 3 0,0 1 0,0-2 0,-2-5 0,1-2 0,-2 0 0,1 1 0,0 2 0,0 2 0,0 0 0,-1 0-499,0 1 1,-1 0 0,1 0 0,-1 0 498,0 1 0,0 0 0,1-1 0,0 1 0,1-2 0,0-1 0,1 1 0,-1-1 0,1-1 0,-1-1 0,1 0 0,0 0 0,0-5 0,1 0 0,1 0 0,-1-2-418,0 12 1,-1-2 0,2-1 417,-1-8 0,1-2 0,1 0-111,3 4 1,1 0-1,1-5 111,1 1 0,2-3 0,5 6 0,5-5 0,19-7 1029,19-11-1029,-17-20 0,4-4 420,15-2 1,6-4-421,-13-1 0,4-4 0,7-1-148,-9-1 1,7-2-1,3-1 1,3 0-1,-2-1 1,-1 0 147,-6 1 0,-2 1 0,1-1 0,0-1 0,2 1 0,3-2-160,-8 2 0,3 0 0,2-1 0,2-1 0,0 1 0,1-1 0,-1 1 0,-1 0 0,-2 0 160,2-1 0,-3 1 0,-1 0 0,0 1 0,1-1 0,2 0 0,3 0 0,3 0-87,-8 2 0,3 0 0,2 0 0,2 0 0,2 0 0,1 0 0,0 0 0,1 0 1,0 0-1,-1 0 0,-1 1 0,-2-1 0,-2 2 87,2-2 0,-1 2 0,-2-1 0,-1 1 0,0 0 0,-1 0 0,1 0 0,1 0 0,1 0 0,2 0 0,2 0-38,-8 1 1,2 0 0,2-1 0,1 1 0,1 0 0,1-1 0,0 1 0,0 0 0,0 0-1,0 0 1,-1 0 0,-1 0 0,-1 1 0,-2 0 0,-1 1 37,7-1 0,-2 0 0,-1 1 0,-1 0 0,-1 0 0,-1 1 0,0-1 0,0 1 0,0 0 0,1 0 0,1-1 0,0 1 0,-1 0 0,0 0 0,-1-1 0,1 1 0,0 0 0,1 0 0,1 1 0,0-1 0,3 0 0,1 0 0,-7 0 0,3 1 0,1-1 0,3 1 0,1-1 0,0 1 0,1-1 0,-1 1 0,0 0 0,-1-1 0,-2 1 0,-1-1 0,-4 1 0,-1-1 0,-5 0 0,13-1 0,-4 1 0,-4-1 0,-3 0 0,0 0 0,0 0 0,2 0 0,3 0 0,6 0 0,8 2 0,5 0 0,0 0 0,-2-1 0,-7-1 0,-10-1 0,-15-2 0,-16-4 1014,-12-19-1869</inkml:trace>
  <inkml:trace contextRef="#ctx0" brushRef="#br1" timeOffset="32900">25156 1534 23454,'-22'-3'1259,"0"1"-1079,1 2 90,1 0 89,-7 0-179,8 0 0,-4-2-90,5-17 0,5-3-90,-6-18 45,0 9 0,-2 1 225,-23-12-470,6 14 0,-4 6 425,1 13 0,-5 8 45,-3 8 0,-5 6 0,2 5-181,0 8 1,1 6 0,2 5-45,8-3 0,0 4 0,3 2 0,5 0-379,1 8 0,5 1 0,10 1 334,9 0 0,7 1 0,10-5-90,20 6 0,12-7-180,-5-13 0,4-3 0,3-1-906,8-1 0,5-2 0,2-2 434,-10-7 0,1 0 0,1-2 0,1-2 624,2 0 1,0-2 0,1-1-1,0-1 1,1-1 0,0-2-1,0-1 1,-1 0 0,1-2-1,-1 0 1,0 0 0,1 0-1</inkml:trace>
  <inkml:trace contextRef="#ctx0" brushRef="#br1" timeOffset="33184">28173 864 25972,'2'-38'764,"-1"1"1,1-29-585,-2 16 0,0 19-90,0 21 90,1 30 0,7 32-135,-2-8 0,1 4-954,3 13 0,2 3 909,-4-13 0,0 1 0,1 2 0,-1 2 0,1 1 0,0 5-546,-2-12 0,-1 3 0,1 3 0,-1 2 0,0 1 126,-1 3 0,0 3 0,0 2 1,0 0-1,0 1 0,1-1 420,1-2 0,0 1 0,0-1 0,1 0 0,-1 0 0,1-1 0,-2-2 0,0 0 0,1 0 0,-1-1 0,1-3 0,1-4 0,3 0 0,1 0 0,-1 0 0,1 0 0</inkml:trace>
  <inkml:trace contextRef="#ctx0" brushRef="#br1" timeOffset="33486">31654 367 25882,'18'-33'989,"1"1"1,9-12-270,-8 37-720,-12 49 0,-5 1 0,-2 7-1124,-1-4 1,0 3-1,0 2 1124,0 8 0,0 4 0,0 1 0,1-11 0,0 0 0,1 2 0,-1 0 0,1 1 0,1 1 0,0 0 0,0 0 0,1-1 0,0 1 0,1 0 0,0-1 0,1-1 0,-1 0 0,1-1 0,0-1-165,0-2 1,0-1 0,0 0 0,0-1 164,2 13 0,1-1 0,-1-1-450,-1-5 0,0-1 1,-1 0-181,0-5 0,0 0 1,-1-1-1127,-1 19 0,0-2 1756,-2-5 0,-1-1 0,-4-3 0,-1-1 0,0-2 0,-1 0 0</inkml:trace>
  <inkml:trace contextRef="#ctx0" brushRef="#br1" timeOffset="34001">27349 3989 16971,'-22'-38'1799,"-6"2"1002,-8 8-2531,-11 12-90,-7 18-90,-2 22 0,22 15 0,7 10-45,13 14 0,8 5-405,2-21 1,2 0 0,6 0 359,8 3 0,7 0 0,3-5-45,12 2 0,5-6 397,4-2 1,2-5-398,1-6 0,4-8 854,14-12 0,0-10-809,-18-5 0,-3-7 0,9-12 0,-7-10 0,-22-4 0,-10-4-256,-3-7 0,-7-5 286,-10-2 0,-6-5 0,-1 3 357,1 14 0,-1 3 0,-3-2-447,-5-12 0,-3-2 0,-4 6-480,0 15 0,-4 4 1,1 4 154,-2 0 1,-2 7 384,-15 3 0,3 13 0,5 27 0,-2 24 0</inkml:trace>
  <inkml:trace contextRef="#ctx0" brushRef="#br1" timeOffset="34302">30188 3578 27681,'-8'-19'900,"3"8"-900,1 25 0,6 25 0,1-4 0,0 5-254,2 8 0,2 6 254,1 4 0,1 7 0,0-3-527,-2-12 1,0-1 0,0 2 526,-1-4 0,1 4 0,0-1 0,0 0-750,1 12 1,1-1-1,-1-5-1297,2 7 1,0-3 2046,-1-13 0,1 2 0,1-7 0,15 15 0,3-16 0</inkml:trace>
  <inkml:trace contextRef="#ctx0" brushRef="#br1" timeOffset="34791">32425 3153 24263,'12'17'810,"0"2"-451,-1 2 91,-3-3-90,-4-9 0,-2-3 0,-2-6 269,0 0-539,2-6 90,0-5-90,4-8 0,4-4 0,6 1 0,8 1 270,29-3-360,-20 20 0,1 3-131,1 1 0,-2 6 131,1 9 0,-5 8 0,-11 6 0,-7 7 0,-8 9 0,-8 8 0,-4 2 0,-5-5 0,-5 1 0,-3 0 0,1 1-536,1 1 1,-1 0-1,0-1 1,-4 0 535,-3 0 0,-3 0 0,-1-1 0,3-6 0,1-2 0,1-5 0,1-1-281,-8 12 1,2-3 280,5-8 0,5-2 0,16 27 0,34-33 0,8-25 0,17-8 0,8-4 0,2-2 0,-6 1-571,-1 0 1,-5 0-1,3-1 1,9-2 570,-11 3 0,8-1 0,4-1 0,4-1 0,1 1 0,-2-1 0,-3 0 0,-5 1 0,-9 0 0,5-4 0,-8 1 0,-2 0 0,4 1 165,11 2 0,10 0 0,-2 2 0,-15-1 0,-27-1-3370</inkml:trace>
  <inkml:trace contextRef="#ctx0" brushRef="#br1" timeOffset="35710">29989 10231 21565,'-15'16'3957,"1"-6"-2967,4-4-91,4-6-179,2 0-270,4 0-450,9 0 0,11-4 0,23-4 0,5-2 0,5-1-536,-11 3 0,1 0 536,18-3 0,-2 0-360,-20 5 0,-3 1-1051,28-2-118,-16 3-90,-13 2-720,-19 8 2339,-14 3 0,-20 13 0,-10 4 0</inkml:trace>
  <inkml:trace contextRef="#ctx0" brushRef="#br1" timeOffset="35869">30098 10561 23094,'-39'39'2338,"7"-3"-1618,15-9-90,15-6-271,24-10-179,22-7-135,-8-6 0,3-2-561,11-2 0,2 0 246,8-2 0,1 0-180,4-1 1,1 0-226,-4 0 1,-2 0-586,-4 0 1,-2 0 1259,-10 0 0,-2 0 0,19-5 0,-16 1 0</inkml:trace>
  <inkml:trace contextRef="#ctx0" brushRef="#br1" timeOffset="36274">30435 11850 24623,'-34'-21'2249,"3"1"-1890,12-6-359,20 6 0,24-8-90,23 9 45,-17 9 1,2 0-416,3 1 0,0 0 235,2 1 0,0 0-135,-4 0 0,1 1-1180,5 0 1,-3 2-1069,11-2 2608,-2 3 0,-34 14 0,-7 3 0</inkml:trace>
  <inkml:trace contextRef="#ctx0" brushRef="#br1" timeOffset="36420">30439 12126 22554,'-22'26'899,"-1"1"1,-10 20-540,19-13-90,26-9-180,22-14-90,29-11-681,-21-4 1,2-3 230,7-4 1,2-1-906,2-2 0,1-2 1355,-3-1 0,0-2 0,-8 0 0,-1 0 0,-4-2 0,0 1 0</inkml:trace>
  <inkml:trace contextRef="#ctx0" brushRef="#br1" timeOffset="37684">30651 8345 21385,'0'-29'3418,"1"-1"-2429,3-2-89,3 3-361,-1 2-179,0 6 90,0 9-90,2 21-180,4 18-180,6 27 0,-8-18 0,1 1-260,1 8 0,0 1 260,1 2 0,-1 2-431,0 2 0,0 0 431,-1-2 0,1 0-45,-2-4 0,2 1-996,2 7 0,1-1 366,-5-17 1,1-1-136,2 4 0,1-3-1528,0-2 2338,-2-18 0,-3-6 0,-4-10 0</inkml:trace>
  <inkml:trace contextRef="#ctx0" brushRef="#br1" timeOffset="38009">30707 8295 21565,'-20'-32'899,"-1"0"1,3 3-1,2 0-359,-9-21 0,13 9-181,17 9-89,23 14 90,27 13-270,-14 12 0,4 4-825,8 6 0,2 5 765,-15-5 0,1 3 0,-1 2 30,1 2 0,-1 2 0,-1 1-30,-2-1 0,-1 1 0,-3 4 186,4 9 1,-2 5 0,-5 1-157,-8-3 0,-5 0 0,-2 1-60,4 22 0,-9-1-353,-17-7 0,-10-6 353,-8-15 0,-5-5 0,-5 0 0,-2-1 0,0-3 0,-4-2-135,-12 4 0,0-3-45,17-8 0,1-2-135,-7 2 1,5-2-856,6-2-449,15-7-47,11-2 1666,14-6 0,10-4 0,8-1 0</inkml:trace>
  <inkml:trace contextRef="#ctx0" brushRef="#br1" timeOffset="38734">31666 9571 23634,'2'-35'2698,"0"6"-2158,-2 4 629,0 9-719,-9 71-360,-4 10-899,5-21 0,-1 11 1,-1 3-1,2-5 809,-2-1 0,1-3 0,0 3 0,0 0 0,0 2 0,0 1 0,1-1-225,-2 13 1,2 0 0,0-4 224,2-17 0,0-3 0,0 2-108,0 9 1,-1 1-1,1-6-72,2-9 0,1-4-944,-1 2 0,-1-3-675,-1 5-810,-4-6 2609,-4-42 0,1-18 0,-1-15 0</inkml:trace>
  <inkml:trace contextRef="#ctx0" brushRef="#br1" timeOffset="39050">31629 9457 20669,'12'-29'2608,"-1"2"-976,0 4-1092,2 9 306,3 5-486,6 20-90,8 16 0,9 25-225,-16-15 0,1 3-782,2 6 1,1 3 781,0 5 0,1 3-45,-2-3 0,1 4 0,-2-3 0,-6-14 0,-1-1 0,0 3-210,9 17 0,2 3 1,-4-4-781,-4-3 1,-3-5 89,2-1 1,-2-4-1800,2 15 2830,-14-37 0,-2-12 0,-4-6 0</inkml:trace>
  <inkml:trace contextRef="#ctx0" brushRef="#br1" timeOffset="39257">31666 10317 24263,'-58'-9'2069,"9"0"-1799,17-2 90,26-7-360,24 3 0,27-9 0,-13 15 0,2 0-611,6-3 0,0-1 71,4 1 0,0 1-315,0-1 1,0 1-540,-5 3 0,-1 0 1394,26-1 0,-16 15 0,-10 7 0</inkml:trace>
  <inkml:trace contextRef="#ctx0" brushRef="#br1" timeOffset="39675">31739 11732 23184,'8'-31'4587,"5"-11"-3777,1 6-810,-4 6 0,1 17 0,-4 28 0,5 21 0,4 26-270,-7-22 0,-1 4 270,0 5 0,0 2 0,-1 2 0,0 3 0,-2-5 0,1 4 0,-1-4-624,0 5 1,1-2 233,-2-9 0,0 2 0,0-5-1049,2 24-180,-4-15-1079,0-18 2698,-6-20 0,-2-20 0,-5-12 0</inkml:trace>
  <inkml:trace contextRef="#ctx0" brushRef="#br1" timeOffset="39912">31812 11809 21459,'1'-42'809,"0"0"1,1 4 0,3 1-495,3 2 0,2 3 544,21-21-229,12 13-180,10 17-13,6 18-302,-26 11 0,-1 6 45,1 7 0,-1 5-444,0 7 0,-4 6 398,-2 7 1,-3 5 0,-5 5 0,-4 3-621,-4 5 1,-4 1 485,-5 1 0,-4-1 0,-3-1 0,-4-1 0,-4-4 0,-3-1 0,0-6 0,-3-3-379,0-5 0,-2-2-71,0-6 0,-1-3-360,0-4 1,-4-4 809,-13-3 0,-3-6 0,8-6 0,-1-4 0,-11-4 0,-1 0 0</inkml:trace>
  <inkml:trace contextRef="#ctx0" brushRef="#br1" timeOffset="40501">30050 8236 23004,'-23'-34'2428,"3"3"-1888,5 5-180,7 6-90,5 9 0,3 4-270,10 25 0,0 3-360,10 24-540,-4-2-719,1 7 1619,-1 0 0,-2 0 0,0-3 0</inkml:trace>
  <inkml:trace contextRef="#ctx0" brushRef="#br1" timeOffset="40790">31735 7603 23521,'2'-23'1349,"-2"3"-809,4 10-450,0 4 65,6 18-335,6 10-359,6 16-361,5 12-266,-12-20 1,0 1 1165,0 1 0,-1 2 0,-1 5 0,-1 1 0,-1-1 0,0 1 0</inkml:trace>
  <inkml:trace contextRef="#ctx0" brushRef="#br1" timeOffset="41243">30809 9969 22824,'-14'-44'2698,"-1"4"-2338,-1 3-90,0 10-90,2 7 0,1 15-180,7 16 90,2 18-270,6 21-450,4 14 45,-1-26 1,1 1-361,1 1 1,2 0 881,0 0 1,2-1 0,1-3 0,0-1-1,2-3 1,-1 0 0</inkml:trace>
  <inkml:trace contextRef="#ctx0" brushRef="#br1" timeOffset="41645">32340 9322 20889,'10'-34'4948,"24"42"-4948,-20 33 0,-7 21 0,2-3 0,7-1 0,0 3 0,-11-4 0,0 0 0,0 0 0,0 1 0</inkml:trace>
  <inkml:trace contextRef="#ctx0" brushRef="#br1" timeOffset="42938">31365 11633 20845,'2'-18'2878,"-1"0"-2158,0 2 90,-1 0 89,2 1-179,2 0 89,-1 2 1,2 2-720,-4 2-90,1 4 0,-2-1 0,1 5 0,3-1 0,3 8 0,3 6 0,0 10 0,4 8 0,0 8-1440,3 3-628,-3 7-811,-2-5 2879,-4 0 0,-3-3 0,-4-1 0</inkml:trace>
  <inkml:trace contextRef="#ctx0" brushRef="#br1" timeOffset="43277">32523 11081 25432,'-11'-7'2519,"5"1"-2249,2 3 90,10 21-540,8 17-540,0 9-359,5 6-540,-7-15-810,-3-2 2429,-3-1 0,-5-1 0,-1 1 0</inkml:trace>
  <inkml:trace contextRef="#ctx0" brushRef="#br1" timeOffset="44270">32657 8499 14003,'-1'-45'359,"0"0"1,-5 27 0,-7-37 0</inkml:trace>
  <inkml:trace contextRef="#ctx0" brushRef="#br1" timeOffset="44584">32673 8883 26692,'-4'48'-810,"-4"-6"295,-6-1 0,-8 13 1,-1 2-1,1-7 1,-5 4-1,-1 0 1,0-2-1,0 1 1,0-1-1,0 1 1</inkml:trace>
  <inkml:trace contextRef="#ctx0" brushRef="#br1" timeOffset="45767">33071 9435 20839,'-7'0'3148,"-2"0"-1768,8 0 958,-3 0-1960,4-2-1547,0 1-1969,0 5 349,0 4 2866,-5 10 0,0 6 0,-5 6 0</inkml:trace>
  <inkml:trace contextRef="#ctx0" brushRef="#br1" timeOffset="46004">33249 10118 25432,'-10'0'2429,"4"10"-2339,4 2-90,8 39-1215,-13 0 1,-3 4 359,3-9 1,-3 0-457,-3-3 1,-3 1 0,-2-4 1310,-6-2 0,-2-4 0,-2 3 0,-1-1 0,-3 0 0,0 0 0</inkml:trace>
  <inkml:trace contextRef="#ctx0" brushRef="#br1" timeOffset="46422">33128 11253 23813,'6'-30'3059,"0"5"-2700,-4 5-179,0 5-90,-2 3-270,2 5-179,2 3-361,0 4 720,4 10 0,-9 3 0,0 9 0</inkml:trace>
  <inkml:trace contextRef="#ctx0" brushRef="#br1" timeOffset="46634">33136 12090 25792,'0'22'2159,"3"3"-1709,5 4-270,7 3-180,2 9 0,-1 2-90,-8 6-630,-2 6-1484,-20-12 1,-8 1 2091,2-11 0,-4 0 0,-17 12 0,-7-3 1,2-14-1,1 0 0</inkml:trace>
  <inkml:trace contextRef="#ctx0" brushRef="#br1" timeOffset="47597">26785 1606 21388,'-27'-38'3328,"3"-1"-1344,2 0-1085,3 3-809,3 7 198,4 6-288,5 25 148,6 22-148,6 33 0,1-19 0,1 3-185,1 7 0,0 2 185,2 5 0,1 1-1559,-1 2 0,0 2 1559,-1 1 0,0 0-405,0-3 0,-1 0-276,-1-4 0,0 1-1523,-1 8 1,0-1 2203,-3-22 0,1-1 0,-1 4 0,-1-3 0,-2-5 0</inkml:trace>
  <inkml:trace contextRef="#ctx0" brushRef="#br1" timeOffset="47786">26626 1877 15082,'11'-55'877,"0"0"0,-1-1 0,5 23 0,5 3 259,21-24 0,7 19-1136,-8 50 0,0 15 45,3 3 0,-3 5 291,0 6 1,-4 5-337,-1 4 0,-5 3 0,-4 1 0,-5 6 0,-8-6 0,-3 4 0,-3-2-481,-3 7 1,-5-1 420,0-10 0,-2 0 0,-8-2-240,-9-7 0,-7-2 0,-1-5 705,-5 6 0,-5-4-825,5-7 1,-3 0-1,-2-7 420,-17-2 0,0-9 0,18-8 0,0-3 0,-7-5 0,0 0 0</inkml:trace>
  <inkml:trace contextRef="#ctx0" brushRef="#br1" timeOffset="48083">29286 1244 26692,'2'-28'1889,"0"30"-1889,-2 25 0,-2 4 0,-1 10-1063,0 7 0,-1 10 0,0 3 0,1-5 1063,0-6 0,0-3 0,0 5 0,-1 7 0,-1 6 0,0 0 0,1-8 5,4 5 1,-1-7-456,-4-2 0,-1-2-270,4-5 1,-1-1-136,-2-7 1,0-1-1844,-5 19 2698,-4-20 0,-4-24 0,-5-13 0</inkml:trace>
  <inkml:trace contextRef="#ctx0" brushRef="#br1" timeOffset="48289">29311 1357 24443,'9'-38'1229,"0"0"0,9 2 1,6 11-1005,7 29 0,3 12-225,4 0 0,0 7-1038,-7 9 0,0 8 1,-2-1 1037,8 13 0,-1 1-45,-1 1 0,-1 1-596,-1-2 1,-2 0-35,-4-2 1,-2 0-115,-4-4 0,-3-1-561,-4-4 1,-3 0 1349,-5-6 0,-4-2 0,-10 25 0,-10-10 0</inkml:trace>
  <inkml:trace contextRef="#ctx0" brushRef="#br1" timeOffset="48444">29294 1877 24263,'-22'-26'764,"0"0"1,-5-24-585,22 3-90,31 4-1237,12 20 0,19 1 0,4 1 1,-7 2 1146,-11 2 0,-2 2 0,4 0 0,4-1 0,7 0 0,3-1 0,-3 1 0,-7 3 0,-5 2 0,1 1 0,-1-1 0</inkml:trace>
  <inkml:trace contextRef="#ctx0" brushRef="#br1" timeOffset="48803">32275 891 24353,'10'-16'2069,"0"3"-1619,-2 2-1,-1 6 271,0 13-180,1 19-540,5 27 0,-5-13 0,0 6 0,1-1-815,1 12 0,1 1 815,-2-3 0,1 3 0,-2-3 0,1 8 0,-2-3-526,2-3 1,-2 0 525,-1-4 0,-1-2-741,1-6 1,0-2-160,-3-4 1,0-3-1619,1 27 2518,-2-19 0,-2-14 0,0-11 0</inkml:trace>
  <inkml:trace contextRef="#ctx0" brushRef="#br1" timeOffset="49023">32372 1022 24388,'-4'-47'674,"-1"-1"1,1 0 0,-1-4 0,13 8-181,39 9 1,11 19-495,-15 27 0,1 13-875,7 5 0,5 9 0,-5 7 875,-16 0 0,-4 6 0,-3 4 0,-3 0-68,-3 1 1,-3 2-1,-3 0 1,-2 0-293,2-1 0,-1 1 0,-4-1 1,-8 1 359,-11 4 0,-8 2 0,-5-3 0,-2-8 0,-4-10 0,-4-6 0,-2 0 0,-14 9 0,1 0 0,-1 0 0</inkml:trace>
  <inkml:trace contextRef="#ctx0" brushRef="#br1" timeOffset="53769">459 5455 22824,'-44'4'689,"0"-1"1,3 1 0,1-2-555,5-1 0,2-2 134,-18 1 91,24 0-90,24 4 90,36-3-225,0 2 0,5-2-683,18-2 0,8-2 637,-10 1 1,5-2 0,2-1-543,-7 1 1,3-2 0,3 0 0,6-2 497,-13 1 0,5-1 0,4-1 0,2 0 0,2 0 0,-1-1 0,-1 0 0,-2 1-354,0-1 0,-2 1 1,-2-1-1,1 1 0,3-1 1,2-1-1,7 0 321,-17 2 1,4-1 0,3 0 0,3 0 0,1 0 0,2-1 0,1 0 0,0 0 0,0 0-1,-1 0 1,-1 0 0,-2 1 0,-3 0 0,-2 0-161,10-1 1,-3 0 0,-3 1 0,-1 0-1,0 0 1,-1-1 0,2 1 0,2 0 0,2-1 160,-10 2 1,3 0 0,0 0 0,2-1 0,1 0 0,0 1-1,1-1 1,-1 1 0,0-1 0,-1 1 0,-2 0 0,-1 1 0,-2 0-79,9-1 1,-1 0-1,-2 0 1,-1 1-1,-1 1 1,0-1 0,-1 0-1,1 1 1,1-1 64,-1 1 0,-1 0 0,0-1 0,0 1 0,0 0 0,1 1 0,0-1 0,3 0 0,1 0-27,-7 1 0,2 0 0,2 0 1,1 0-1,1 0 0,0 0 1,0 1-1,0-1 0,-1 0 0,-2 1 1,-1 0-1,-2 0 27,6-1 0,-3 1 0,-2 0 0,-1 1 0,0-1 0,0 0 0,0 1 0,2-1 0,2 1 0,1-1 0,3 1 0,1-1 0,1 0 0,0 1 0,-1-1 0,0 1 0,-3 0 0,-2 0 0,-4 1 0,12 0 0,-4 0 0,-3 0 0,-1 1 0,-1 0 0,-1 0 29,9 0 0,-2 0 0,-1 1 0,0 0 1,-2 0-30,-7 0 0,-1-1 0,0 1 0,-2 1 0,-1 0 127,4 0 0,-1 2 1,-2 0-1,-2 0-127,7 0 0,-2 1 0,-3-1 0,10 2 0,-5 0 0,-11 1 0,-5 0 1339,20-4-1339,-14 7 2002,-31-9-2002,-32-16 2394,-21-12-2394,6 1 0,-4-7 0,3 0 0,-4-8 0,1-8-318,10 6 0,-3-7 0,0-5 0,1 0 0,4 3 318,1-2 0,4 2 0,1-2 0,-1-4 0,3 6 0,-2-4 0,1-2 0,1-1 0,1 1 0,2 2-454,0-5 0,3 2 1,1 0-1,1-1 0,0 0 454,1-2 0,0-1 0,1-1 0,0 1 0,1-1-304,0 0 1,1 0 0,0 0 0,1 0-1,0 0 304,1 0 0,1 0 0,-1 0 0,1 1 0,0-1-132,1 2 0,-1 1 0,1-1 0,-1 1 0,1 0 132,0 4 0,0 0 0,0 1 0,1-3 0,-1-3 0,1 3 0,0-5 0,0-2 0,1-1 0,-1 2 0,0 2 0,0 6 0,1-11 0,-1 5 0,0 2 0,1-4 0,-1 8 0,1-5 0,-1-1 0,1 2 0,0 6 0,-2 8 592,3-15 0,-1 11-2031,0 6 0,-4 8-900,-8 13 2635,-12 34 0,1 22 0,-1 10 0,-2 4 0,-1 0 0</inkml:trace>
  <inkml:trace contextRef="#ctx0" brushRef="#br1" timeOffset="54353">9502 1882 22734,'-48'-5'1574,"8"3"0,-4 4-1124,-7 7 0,-2 3-315,0-2 0,1 3-2876,-1 6 1,4 4 2740,18-5 0,5 2 90,-19 26 1302,15 3-1302,15 4-90,19-1 0,15-2-90,14-7 90,8-9 0,1-9 772,3-16-772,0-13 0,-4-19-90,-3-16 180,-7-15 180,-14 7 0,-3-4-359,-5 12 0,-1-1 269,0-12 0,-1 2-180,-6-14 3074,-1 12-3074,0 13 20,0 17-20,6 17 0,4 19 0,9 18-405,1 4 1,0 5-316,-4-6 0,-1 1-267,7 15 0,-1 1-408,-9-11 1,-3 0 1394,-3 1 0,-4 2 0,-5 1 0,-4 0 0,-4 2 0,1-1 0</inkml:trace>
  <inkml:trace contextRef="#ctx0" brushRef="#br1" timeOffset="55101">6205 1000 20935,'-7'-38'749,"0"-1"1,0-1 0,1-1-525,1-3 0,2 0-561,-1-3 1,2 1 604,4-2 1,2 1 0,0 1 0,2 1 45,2 2 0,1 2-135,0 4 0,0 1 359,7-16 630,-3 22-270,-7 54-809,-7 14 0,-3 10-772,0 3 1,-1 6 0,-1 3 681,-1-4 0,0 3 0,0 2 0,-1 2-431,2-7 0,0 0 0,-1 2 0,0 3 0,0 5 431,2-13 0,-2 4 0,1 3 0,0 2 0,-1 1 0,0 1 0,1-2 0,0-1 0,0-3-220,0 6 0,0-2 1,0-2-1,0 0 0,0 1 1,0 1-1,0 3 220,1-3 0,-1 4 0,-1 1 0,1 2 0,0-1 0,0 0 0,0-1 0,1-3 0,0-3-207,-1 9 1,1-4-1,1-2 1,0-1-1,0-1 1,0 1 206,0-4 0,1 0 0,0 0 0,0-1 0,0-1 0,1-1-100,0 5 0,0 0 0,0-2 0,1 0 1,0-2-261,0 6 0,0-1 0,0-2 0,0-1-8,1 8 1,1-2 0,-2-3-563,0-11 1,-1-2 0,0-2 929,-2 7 0,-4-4 0,-5-14 0,-2-3 0,-21 15 0</inkml:trace>
  <inkml:trace contextRef="#ctx0" brushRef="#br1" timeOffset="55569">2384 1470 21655,'-18'-45'509,"1"0"1,0 0 0,1-1-285,1 1 0,0-1-1,1 5 1,2-2-45,0-6 0,1 2 0,-2-10 90,6 2 1169,20 93-990,-9-4 1,-1 8-210,1 7 0,2 6 0,-3 3-926,-3-8 1,-1 2-1,-2 2 1,0 2 703,0-2 0,-1 2 0,-1 1 0,0 1 0,-1 1-403,0-3 1,0 1 0,-1 0 0,-1 2 0,0 0 0,0 1 384,1-5 0,-1 0 0,0 2 0,0 0 0,-1 0 0,1 0 0,-1 1-189,0 0 0,0 1 0,1-1 1,-2 1-1,1 1 0,0 2 1,0 1 188,0-3 0,0 2 0,-1 2 0,1 2 0,-1-1 0,1 0 0,0-1 0,0-2 0,1-2-158,0 1 0,0-2 1,1-2-1,0 0 0,-1-1 1,1 2-1,0 2 158,0-1 0,-1 2 0,1 1 0,-1 0 0,1 0 0,0 0 0,1-3 0,0-1-240,2 4 0,-1 0 0,2-2 0,0-1 1,1-3-1,-1-2-94,0 8 0,1-5 0,0 0 0,1 0-319,-1 8 1,2 3 0,0-4 0,0-7 652,3 5 0,1-8 0,-1-10 0,0-3 0,3 26 0</inkml:trace>
  <inkml:trace contextRef="#ctx0" brushRef="#br1" timeOffset="56019">767 6513 24443,'-46'-41'1709,"-1"5"-1619,0 9 90,4 13 0,7 6-90,7 20-90,14 9 90,14 15-90,19 10 0,16-1-253,-10-21 1,3-2 297,5-2 0,1-2-45,4-1 0,2-4-1613,-1-2 1,4-6 1642,7-13 0,6-8 0,-8-2-30,-13 0 0,-4-3-135,27-19 0,-16-5 135,-59-18-135,-12 17 0,-6 2-45,6 11 0,-2 2-389,-13-7 0,-3 5 29,15 17 1,1 5-990,-29-3-1080,12 21 2609,9 7 0,20 13 0,8 3 0</inkml:trace>
  <inkml:trace contextRef="#ctx0" brushRef="#br1" timeOffset="56491">3545 5699 24713,'-16'-14'2518,"1"3"-2248,1 4 180,4 9 0,4 17-270,2 22-180,4 25-163,1-24 1,2 4 162,-1 2 0,1 5 0,0-1-493,1 1 0,1 1 0,0-1 493,0 0 0,-1 0 0,0-3-45,2 15 1,0-9-1904,0 3 599,-2-14-360,2-13-1170,0-12 2939,6-11 1,6-17 0,5-9-1</inkml:trace>
  <inkml:trace contextRef="#ctx0" brushRef="#br1" timeOffset="56944">5831 5337 26242,'21'-9'1259,"-5"2"-989,-4 3 0,-4 0 0,-3 1-90,-2-1-90,-1-3-90,0 2 0,2-4 0,-1 2 0,2-4 0,1-4 0,10-8 0,8-6 0,17-8-518,14 1 518,-22 18 0,3 4 0,3 1 0,0 7 0,0 8 0,-1 8 0,-1 8 0,-4 8 0,-3 11 0,-7 12 0,-11 8 0,-6 11 0,-4-3-678,-2-11 1,-3 0 0,-2 1 677,-1 1 0,-3 3 0,-1 0 0,-2-5 0,-4 0 0,-1-3 0,-1-2 0,0-1 0,-1-2 0,1-1 0,-8 13 0,0-1 0,4-14 0,0 0 0,13-6 0,32 6-575,18-8 575,-4-42 0,10-14 0,1-3-456,2 1 1,2-2 0,1-2 455,-8 5 0,1-2 0,1 0 0,0-1 0,3-1 0,1-1 0,1 0 0,3-2 0,-7 4 0,3 0 0,1-2 0,1 0 0,-1 2 0,-4 0-270,9-4 0,-3 2 1,0 0-1,1-1-126,-3 2 0,3-1 1,0 0-1,-3 1 0,-6 2-474,1 0 1,-6 1 0,-3 1 703,7-8 0,-8 1 0,-2-19 0,-28 6 0</inkml:trace>
  <inkml:trace contextRef="#ctx0" brushRef="#br1" timeOffset="58043">483 2791 21385,'-20'5'1259,"1"3"-899,3-7-180,8 3-90,4-4 0,12 0 90,4-4-90,10-3 89,23-17-89,-14 7 0,4-2 45,16-10 0,1-1-45,-5 3 0,-1 1-610,5-3 0,-2 1 610,-14 8 0,-2 2-45,-2 0 0,0 1-585,20-10 540,-10 7 0,-11 5 0,-4 1-90,-13 4-630,-1 4 1147,-14 4-1776,-6 10-556,-10 4 1905,-11 9 0,-8 3 0,-6 1 0</inkml:trace>
  <inkml:trace contextRef="#ctx0" brushRef="#br1" timeOffset="58518">361 2918 22824,'-4'-5'810,"-3"0"-541,6 12 91,-12 24-180,5 7-135,1-6 0,-1 2 45,-3 32-203,6-30 1,0 1 112,3 0 0,0 1-526,-2-4 1,1 0 615,2 25 180,-3 0-90,4-26 0,0-3-90,15-42 192,1-13-282,19-22 0,6-5-33,-16 23 1,1 1 32,3 1 0,1 1-45,1 1 0,1 3-31,0 5 1,-1 4 75,30 1 0,-6 28 0,-6 25 0,-29-9 0,-5 4 0,-1 5 0,-6 2 0,-3 6 0,-5 2 0,-5 0 0,-6 2 30,-6-5 0,-5 2 0,-1-3-223,-6 6 1,-2-2 222,2-10 0,-2 2 0,0-6-343,-3-4 1,1-5 357,2-3 0,1-3 922,-23 10-877,5-12-485,27-23-594,9-6-307,24-18 1296,10-2 0,7-5 0,4-5 0</inkml:trace>
  <inkml:trace contextRef="#ctx0" brushRef="#br1" timeOffset="58827">2838 2325 23049,'16'-20'1259,"5"-3"-989,12-2-90,14-6-135,-16 13 0,1 0-275,6-2 0,0 1 140,1-2 0,0 1-180,-1 2 1,-1 2-226,-4 1 0,-1 1-1664,19-7 2214,-18 5 1,-15 9 0,-13 3 0</inkml:trace>
  <inkml:trace contextRef="#ctx0" brushRef="#br1" timeOffset="59177">3042 2248 22824,'-35'25'1979,"0"6"-1439,-1 12-936,17-14 1,0 6 515,-3 11 0,0 7 0,1-1-623,4-8 1,0-1-1,1 3 503,0 1 0,-1 3 0,1 0 0,2-4 0,1 0 0,2-2 0,1-1-16,-4 17 1,1-3 15,3-9 0,2-3 45,3-8 0,2-2-45,1 13 486,14-23-486,14-25 0,14-24 0,4-9 0,-5 5 0,1-2-3,-2 0 0,4-2 1,-2 3 2,6-2 0,0 5 0,-3 5 0,1 5 350,-4 7 0,0 9-350,3 23 0,-5 11 0,-11-1 0,-6 5-636,3 22 0,-9 6 636,-13-6 0,-7 1 0,-3 4 0,-3 1 0,0-21 0,-1-2 0,-2 1-60,0-1 0,-2-1 0,-1 0-120,-8 16 0,-3-3-135,1-5 0,-1-2-180,3-7 1,-1-3-406,4-7 1,-1-4 899,-13 10 0,11-23 0,6-16 0</inkml:trace>
  <inkml:trace contextRef="#ctx0" brushRef="#br1" timeOffset="59469">3817 2655 23094,'17'-41'719,"0"-1"1,-4 9 0,-4 2-91,-5-2-179,-17 37-180,-5 33-225,7-7 0,3 4-1013,1 6 0,3 2 1013,5 1 0,4 0-45,6 0 0,4-2 6,6-4 0,5-3-6,4-4 0,4-6 45,2-7 0,3-6-45,-1-3 0,0-8 0,7-22 0,-4-10 0,-15 5 0,-4-5 45,0-19 0,-10-5-408,-15 8 1,-9 1 317,-5-1 0,-7 0-315,-3 10 0,-5 0 1,0 4-181,-6-2 0,-2 5-315,-14-3 1,0 7 854,19 18 0,2 6 0,-22 11 0,9 4 0</inkml:trace>
  <inkml:trace contextRef="#ctx0" brushRef="#br1" timeOffset="59838">6522 2239 23184,'-7'-2'1619,"1"-4"-1349,6-6-90,9-4-1,10-6-179,16-1-45,-3 4 1,4 1-541,-2 3 0,0 2-1304,2-2 0,-2 1 1889,4 3 0,-36 7 0,-18 4 0</inkml:trace>
  <inkml:trace contextRef="#ctx0" brushRef="#br1" timeOffset="60154">6534 2167 21115,'-15'13'2608,"3"-1"-2068,6 1 90,-3 1-180,2 6-181,-5 5 1,-2 6-180,1 6 0,1 17 0,9 1-90,26 2 0,10-24 0,27-17 0,3-20-446,-28 1 1,0 1 445,-1-1 0,0 1 0,27-2 0,-11 4 90,-9 26-90,-36 28 44,-5-20 1,-6 1-205,-11 8 0,-6 2-200,-6 1 1,-1-2-181,8-11 0,0 0-180,-4 4 1,2-3-1889,2-4 2608,11-15 0,15-21 0,7-9 0</inkml:trace>
  <inkml:trace contextRef="#ctx0" brushRef="#br1" timeOffset="60436">7175 2217 23004,'-7'-26'1979,"-6"10"-1530,-11 18-89,-3 14-180,0 18-90,13 7-90,5 7 90,12 2-90,5-5 90,18 6 0,9-23-90,0-9 90,-2-28-90,-17-14 0,-7-11 0,-4-3-90,-5-3-180,-5-1-270,-2 4-359,-7 6-540,-1 8-1260,-1 10 2699,-2 6 0,1 5 0,-1 2 0</inkml:trace>
  <inkml:trace contextRef="#ctx0" brushRef="#br1" timeOffset="60693">7415 2063 23454,'-10'-7'1978,"-2"2"-1708,-1 3 0,5 6-90,2 3-180,10 7 90,6 0 0,23-5-90,-3-7 0,15-9 0,-16-8 90,-5-6-90,-7-6 0,-9-3-270,-10 3-1349,-21 4 1619,-28 30 0,-4 11 0,21 4 0,-1-1 0</inkml:trace>
  <inkml:trace contextRef="#ctx0" brushRef="#br1" timeOffset="74094">26371 1235 16438,'-13'-4'5127,"1"1"-4588,5 1-269,-2 2-180,8 0 90,-6 0 0,6 0 0,-2 0-90,-1 8 180,3 4-90,-6 13 89,2 4 1,-3 6 0,-2 3 0,0 0-90,-2 3 180,-4 18-180,3-14-1,-3 16 1,6-18-90,0 2 0,2 1 0,3-13 0,0 1 0,0 17 0,-4 14 0,8-24 0,-6-3 0,6-4 0,-3 0-90,4-3 90,0-1-90,0-3 0,4 0 0,-1-2 90,4 2-90,0 0 90,4 12 0,0-8-90,1 8 0,0-12 90,7 10-90,-2-11 89,6 8-89,-7-13 0,6 5 90,-4-4-90,3 2 90,-3-4-90,-1-1 0,3 1 0,-2-2 0,3 0 0,-1 0 0,0 0 90,1 0-90,-1 0 0,0 0 0,0 0 0,8 9 90,-8-7-90,6 4 0,-3 1 90,-3-8-90,7 8 90,-4-11-90,1 2 90,3-3-90,-1 1 90,3 0-90,-1-1 90,18 7 0,7-3-90,2-3 0,-6 0 90,-16-13-90,-7 9 0,-1-5 0,-3 1 0,0 2 90,0-3-90,17 4 0,-7-4 45,7-3 0,3 0-45,3-2 0,-7 2 0,-1 0 0,2-1 90,-2 3-90,-5-4 0,0 0 0,-3 0 0,3 0 0,1 0 0,3 0 0,26 0 0,-10 0 0,-16 0 0,-1 0 0,18-2 90,2-1-90,0-1 0,1-1-650,3-1 650,2-1 0,2-2 0,2-1 0,0 1 89,0 0-89,-32 5 0,1-1 0,31-4 0,-15 4 0,0-1 0,-14 2 0,1 1-741,11-2 1,-1 1 740,16-2-90,-2 1-76,-2-4 256,0 4-90,-4-1 0,-18 2 0,0 1 0,17-4 0,-19 3 0,-2-1 538,12-4-538,0 0 0,-1 0 0,1 0-90,0-2 180,-1 1-90,3-1 0,0 0-90,2 1 180,-1-1-90,3 2 0,0 2 0,3-1 0,1 1 0,-14-1 0,1-1 0,23-4 470,-22 4 1,0 0-561,22-2 90,-30 5 0,1 1 0,0-1 0,1 0 0,2 0 0,-1-1 0,0 0 0,1 0 0,17-2 0,0 1 0,-14 1 0,0 1 0,12-2 0,1 1 0,-1 0 0,-2 1 0,-12 1 0,1 0 0,10-2 0,2 1 0,-2-1 0,-1 1 0,-13 1 0,1 0 98,22-3 1,1 1-99,-16 1 0,-1 0 0,-2 0 0,1 0-1593,7-1 0,-4-1 1593,8-2 0,-18 5 0,-1-1-6,13-2 6,1 1 0,0-2 0,-2 0 0,15-4 0,-15 0 415,12 0-415,-18 0 0,-1 1 0,3-1 0,0-1-90,3 1 90,1-1 0,2 0 0,-2 3 0,-1-2 90,-3 1-180,-4 1 90,-3 0 3389,-5 2-3389,-3 0 10,-2 0-10,-2-3 90,12-5-180,-9 0 90,8-7 0,-11 1 0,15-16 90,4-8-90,-1 0 0,-17 17 0,0 0-90,11-21 90,-15 19 0,1 0 90,9-21-180,-8 4 90,-9 11 0,-2-2 0,-1-4 0,-3-3 0,-4-3 0,-2-2 0,-2-2-874,-4 0 874,0 1-42,-3 17 1,-2-2 41,1 2 0,-1-1 0,-4-10 0,0 0 0,2 11 0,1 1 0,-3 2 0,0 1 0,-7-13 90,-5-1-90,6 15 0,-2-1 0,-11-14 0,8 17 0,1 0 0,-10-5 0,-3 2 866,1 5-776,-3 3 1,-1 1-91,9 8 0,-1 1 0,-16-8-104,16 9 0,-1 0 104,-14-5 0,1 0 0,-4 0 0,1-2 0,12 6 0,-1 1 0,-21-11-190,20 10 0,1 1 190,-17-7 0,-3 2 0,-6 0 0,30 10 0,-1 0 0,-1 0 0,-3 0-4,-15-2 1,-2 1 3,0 0 0,-2 1 0,9 0 0,-1 1 0,2 0-139,-9-1 0,1 1 139,0 1 0,2-1-326,11 3 1,1-1 325,-3 1 0,-1-1 0,-4 0 0,1 1 0,-3 1 0,0 1 0,-3 0 0,0 0-346,-2 2 1,0 0 345,0 0 0,0 0 0,2 0 0,-3 0 0,-6 0 0,-4 0 0,4 0 0,3 0 0,1 0 0,0 0 0,-4 0 0,7 0 0,13 0 0,3 0 0,-2 0 0,1 0-221,0 0 0,1 0 221,0 0 0,0 0 0,1 0 0,-1 0 0,2 0 0,-1 0 0,1 0 0,1 0 0,0 0 0,1 0 0,0 0 0,1 0 156,-31 0-156,4 0 0,5 0 0,4 0 275,20 0 1,-1 0-276,-13 0 0,-11 0 1069,19 0-1069,1 4 552,-7 1-552,-2 0 0,-7 3 0,-7-3 0,-4 4-253,29-6 0,1-1 253,0 3 0,0 0 0,0-1 0,-1 0 15,2 2 0,-1 0-15,-12-1 0,0 1 0,12-2 0,0 1-113,-8-1 0,0 1 113,-9 0 0,3 3 0,2-3 0,5 0 0,-1 5 0,1-5 786,-1 6-786,-2-2 0,2-3 0,1 2 0,3-3 0,1 4 0,1 0 0,1 0 0,-3 0 245,1 2-245,-3 0 0,2 3 0,1 2 0,1 0 0,1 2 0,-1 2 0,1 0 0,1 3 0,1-2 0,-13 7 0,11-8 0,-11 8 0,12-9 0,1 3 0,-1-2 0,1 3 0,3-2 0,2-3 0,5-3 0,2-1 0,2-1 0,-1 1 0,-10 6 0,-22 11 0,16-8 0,0 1 0,6-5 0,-1 0 0,-4 7 0,2-2 0,-4 3 0,2 3 0,7-8 0,13-7 0,0-1 0,-8 10 0,5-4 0,-7 8 0,4-3 0,-1 0 0,-1 2 0,-2 0 0,-10 8 0,9-9 0,-4 4 0,13-14 0,2-1 0,1-1 0,3 0 0,2-3 0,6 0 0,-4-2 0,4 2 0,-4-1 0,3 1-360,3-6-989,3-1-3599,4-4 4948,-4 0 0,3 0 0</inkml:trace>
  <inkml:trace contextRef="#ctx0" brushRef="#br1" timeOffset="75622">6245 12108 24263,'-39'-6'809,"-1"0"1,2 1 0,1-1-496,2 3 1,2-1 225,-23-4-270,11 3-90,11-2-90,13 3-90,13-1 180,19-3-180,29-8 0,-2 3 0,6-1-807,-3 0 1,4 0 0,2-1 806,12-3 0,3-1 0,4-1 0,-9 3 0,3 0 0,1-1 0,2 0-519,-7 2 1,1 1 0,2-1 0,0 1 0,1 0 518,-7 1 0,0 1 0,1 0 0,1-1 0,2 1 0,3 0 0,-1 1 0,3-1 0,3 1 0,2-1 0,-1 1 0,0 0 0,-2 0 0,-3 1-289,5-1 0,-4 1 1,-2 0-1,1 1 0,2 0 1,4-1 288,-8 2 0,3-1 0,4 1 0,0-1 0,1 1 0,-1 0 0,-4 1 0,-3 0 0,-5 1 0,17-2 0,-8 2 0,-2 0 0,4 0-161,0 1 0,4-1 1,1 0-1,-5 1 0,-9 1 161,11-1 0,-7 2 298,6-3 0,-7 1-298,-9 1 0,-16-2 1630,-4 5-3429,-14 0 1537,-12 2 262,-21 6 0,-19 8 0,-10 7 0</inkml:trace>
  <inkml:trace contextRef="#ctx0" brushRef="#br1" timeOffset="76071">6071 13040 25073,'-61'15'749,"1"0"1,4-1-1,2-2-704,8-2 0,3-2-221,7-2 1,3-2 445,-19 2 84,17-6-264,16 0 178,19-4-88,31-7-135,0 0 0,5-1-638,20-5 1,7-2 592,-9 3 0,3-2 0,3 0-343,-7 3 1,0-1 0,4-1 0,4 0 342,-8 1 0,5 0 0,3-1 0,2-1 0,0 0 0,-2 1 0,-2 1-410,1 0 1,-3 0-1,-1 1 1,0 0 0,2-1-1,3 0 410,-4 1 0,2-1 0,2 0 0,1 0 0,0 0 0,-1 0 0,-2 1 0,-2 1-274,2-1 0,-1 2 0,-2-1 1,-2 2-1,1-1 0,0 0 274,9-1 0,1-1 0,-2 0 0,0 1 0,0 0-160,-4 1 0,0 0 0,-1 0 0,0 1 0,-2 0 160,9-2 0,0 0 0,-2 1 0,-2-1 31,-5 3 0,-2 0 1,-1 0-1,1-1-31,3 0 0,1 0 0,-1-1 0,-5 2 0,-3 1 0,-3 0 0,0 0 0,3-1 0,0 0 0,-5 1 0,-6 0 0,-6 2 0,7 0 1309,-3 0-1309,-25 8 787,-11 0-3036,-8 0 2387,-11 0-138,-5 0 0,-3-6 0,-1-2 0</inkml:trace>
  <inkml:trace contextRef="#ctx0" brushRef="#br1" timeOffset="76356">9393 11131 25522,'-25'-50'2069,"3"4"-1889,-1 6-90,5 8 90,2 9-90,4 4-90,5 11 90,4 10 270,3 61-360,1-26 0,1 5-597,0 4 0,-1 5 1,1 0 596,0 3 0,1 0 0,0 2 0,0 6 0,-1 2 0,1 5 0,-1-11 0,0 4 0,1 2 0,-1 1 0,1-2 0,0-1 0,0 0 0,0 0 0,1-1 0,-1 1-542,0-1 1,0 0 0,0 0 0,0-2 0,0-2 541,1 3 0,1-1 0,-1-3 0,1-4-240,0-2 0,0-4 1,1-3-1847,1 6 0,1-3 691,-2-7 1,0-9 1394,2-19 0,-6-45 0,-2-17 0</inkml:trace>
  <inkml:trace contextRef="#ctx0" brushRef="#br1" timeOffset="76749">9161 11203 24893,'-27'-56'1889,"3"5"-1709,4 9-90,4 10 89,7 9-179,4 6 90,5 7-90,7 4 0,11 4 0,18 6 0,21 5 0,-20-2 0,2 2-2126,6 2 1,1 0 2125,5 3 0,0-1 0,4 3 0,0 0 205,-1 1 1,2 2-206,-10-1 0,3 2 0,-2 1-677,-5 0 1,-1 0-1,-1 1 722,18 10 0,-5 1 90,-15-2 0,-9 1 23,-8 20 111,-29 7 1,-10 5-270,0-6 0,-5 3 192,5-17 1,-2 4-1,-2 0 1,0-1-193,-5 8 0,-1-1 0,-1 1 0,-1 3 0,-1 0 0,1 0 0,0-1 0,0 0 0,0 0 0,2-4 0,0 0 0,-1 3 0,0 1 0,-1 4 0,0-1 0,4-6-468,3-9 0,3-4 0,-1 3 468,-2 3 0,0 5 0,1-4 0,5-9 0,1 8 1130,0 2-3379,15-36-672,-2-7 2921,-3-19 0,-2-10 0,-7-10 0</inkml:trace>
  <inkml:trace contextRef="#ctx0" brushRef="#br1" timeOffset="77710">1900 13071 21565,'-50'-33'1529,"-3"0"-1259,-2 2 179,-5 8-89,-4 9-1859,29 12 0,0 4 1679,-3 3 0,-2 6 0,-1 6 0,-3 5 0,3 2-1,-10 9 1,1 4-120,6-2 0,-2 3 0,2 4-520,10-2 1,1 4 0,1 1 0,3-2 489,-3 4 0,3-1 0,-1 2-8,2-1 1,0 3-1,1-1 1,3-2 152,3-2 1,3-3 0,2 1-176,-5 16 0,3-1 45,4-10 0,4 0 60,10 0 0,8-4 75,22-2-91,3-23 1,7-10 198,8-16 0,3-11-258,-10 5 0,2-2 0,0 0 477,4-3 1,1-1 0,0 1-508,0-1 0,1 1 0,-1 0 0,-2 2 0,1 0 0,-2 2 0,18-3 0,-2 5-20,-5 5 1,-2 7 64,-6 7 0,-3 8 0,-2 9 0,-5 8 45,-3 12 0,-5 7-30,-10-11 0,-2 3 0,-3 6 29,-3 8 1,-3 8 0,-2 1 0,-2-3-451,-2-10 0,-2-3 1,-2 0-1,-1 3 361,0 1 0,-1 3 0,-1 1 0,-2-1 0,-2-5 0,-8 13 0,-3-5 0,-2-2 0,0-2 0,-3-1 0,-2-2-62,0-5 1,-1-2 0,-1-2 61,-1-5 0,-1-2 0,-1-3 0,-14 9 0,-1-6 0,1-9 0,0-6 0,2-10 0,1-6 0,3-10 0,2-6 381,5-8 1,3-5-382,4-7 0,5-4 0,7-5 0,7-3 123,7-2 0,6 1-123,9-3 0,7 3 0,7 3 0,6 3 0,1 3 0,9 7-1530,0 12 1,8 4 0,2 3 0,-8 1 1529,5-3 0,0 4 0,6 2 0,6 3 0,-14 3 0,-7 7 0</inkml:trace>
  <inkml:trace contextRef="#ctx0" brushRef="#br1" timeOffset="78053">2075 12393 25432,'-10'-44'480,"-1"1"0,2 3 0,0 3-390,-3-22 0,6 18 179,2 21 181,11 26 180,11 34-1336,-2-2 1,1 5 705,7 16 0,1 5-568,-6-14 1,1 3 0,0 1 567,3 5 0,0 2 0,0 0 0,-4-12 0,0-1 0,1 1 0,-1 0 0,1 1 0,1 0 0,-1 0 0,1 0 0,0 0 0,0 0 0,1-1 0,-1 1 0,1-2 0,-1 1 0,0-1 0,1-1 0,-2 0 0,1-1 0,-1 0 0,0-1 0,6 11 0,-1-1 0,1 2-113,-3-9 1,0 1 0,0 0-1,-1-2-1856,3 4 0,0-2 1,-1-1 1968,-3-5 0,0-1 0,-2-7 0,13 15 0,-26-54 0</inkml:trace>
  <inkml:trace contextRef="#ctx0" brushRef="#br1" timeOffset="78537">2051 13605 25073,'-41'-18'539,"0"0"1,3-1 0,4-2-450,6-4 0,5-2-350,7-3 0,6-4 305,8-4 0,7-2-585,11-8 1,8 1 539,11-7 0,6 1-409,-8 15 1,3 0 0,2 2 408,1 0 0,2 2 0,1 1 0,1 3 0,-1 2 0,2 3-395,16-7 0,0 7 395,-4 7 0,-1 7-152,-4 8 1,-2 8 196,-4 5 0,-3 5 240,-2 6 1,-3 4-241,-3 3 0,-4 3 0,-4 1 0,-2 2 0,-4 0 0,-3 2 45,-4-2 0,-2 2 90,-3 9 0,-4-2 90,-6 16-90,-7 3 1319,-9-44-1499,-9-22 1125,4-23-1125,-1-23 0,18 17 0,2-2 10,4-4 1,2 0-11,4-3 0,2 0 0,3 1 0,3 0 83,3 3 0,3 2-83,0 3 0,2 2 0,24-16 0,-2 13 0,-5 12 0,-6 10 0,-7 6 0,-8 4-90,-4 2-52,-7 0-1477,-4 0-943,-3-2 2562,-5-5 0,-6-6 0,-5-6 0</inkml:trace>
  <inkml:trace contextRef="#ctx0" brushRef="#br1" timeOffset="78743">3305 12094 25522,'0'-14'1260,"0"5"-901,4 13-89,6 16-90,8 19 0,11 18-180,-6-15 0,3 6 0,-1-4-556,-1-1 0,-1 0 226,3 1 0,1 3 0,-3-6-1199,6 13-1295,-7-7 2824,-11-8 0,-19-8 0,-9-4 0</inkml:trace>
  <inkml:trace contextRef="#ctx0" brushRef="#br1" timeOffset="78891">3037 11565 24803,'-17'-30'449,"-1"0"1,0-2 0,2 3-900,2-4-1079,13 6 1529,24 31 0,15 12 0,10 9 0</inkml:trace>
  <inkml:trace contextRef="#ctx0" brushRef="#br1" timeOffset="79272">3553 11818 25163,'-20'0'2068,"1"0"-1978,9 4 0,2 9 0,21 17-90,14 17-476,-6-15 1,3 2 475,5 5 0,1 2 0,1 0 0,0 0 0,-2-1 0,-1 1 76,1 4 0,-2-1-76,0 11 0,-9-4 90,-30-42-90,-10-24 0,-7-27 0,13 6 0,3-5-550,0-11 0,3-3 550,3-6 0,2-2 45,4 0 0,2 1-45,3 5 0,3 3 0,1 8 0,4 3 351,1 9 0,4 5-261,24-7 0,10 25-90,6 26-619,-26 3 0,-1 3 619,0 6 0,-1 3-45,-1 5 0,-1 1-475,-2 0 1,-1 1 24,-2-2 1,0 0 171,-3-4 0,1-1-1566,16 20-887,-1-20 2776,-5-23 0,1-29 0,-3-19 0</inkml:trace>
  <inkml:trace contextRef="#ctx0" brushRef="#br1" timeOffset="79805">4520 10955 24083,'-13'-40'779,"-1"1"1,2 5 0,-2 3-510,-15-8 0,1 26-91,3 28-179,7 28 45,11-9 0,4 3-474,4 7 0,3 3 429,3 4 0,3 0 0,3 3 0,3-1 0,1-3 0,2-2 0,-1-5 0,-1-2 45,1-7 0,-1-1 45,9 17 208,-4-14-208,-7-18 0,-5-26-90,-10-22 179,-5-16 1,-3-5-45,1 10 0,-1-1-285,-3-16 0,1 0 150,3 20 0,1 1 0,2-2 0,2 1 612,8-15-612,12 13 0,20 38 0,6 25 0,2 11 0,-6-2 0,0 4-387,-3-1 0,3 3 1,-3 2 386,-7-4 0,-3 1 0,-1 2-244,1 4 1,-1 2-1,-1 1 244,-1 3 0,-2 2 0,-1 1 0,-1 3 0,-3 0 0,-1 1 0,-3-1 0,-1 1 0,-2 0 0,-2-1 0,-2 0 0,-2-1 0,-3-3 0,-3-1 0,-5 1 0,-4 7 0,-5 2 0,-11-9 0,-13-12 0,-11-8 0,2-5 0,-11 10 0,-1-16 0,7-23 0,-3-13 0,6-12 0,18-6 0,6-9 0,3-5 0,1 4 0,-1-4 0,3 2 0,2-4 0,1 3 0,1-3 0,3 0 0,4 3 0,3-19 0,8 4 0,6 2 0,8 0 0,6 9 0,5-1 0,2 3 0,6-3 0,4 3-630,-4 9 1,4-1-1,-2 8-809,2 6 0,0 6 1439,-3 5 0,-1 7 0,19 13 0,-7 16 0</inkml:trace>
  <inkml:trace contextRef="#ctx0" brushRef="#br1" timeOffset="80310">1344 16622 24533,'-54'39'1709,"8"-10"-1439,19-13 809,42-56-809,6 10 0,6-4-1253,5-7 1,5-5 0,4-1 982,-5 7 0,4-1 0,1-1 0,1-2-357,0 2 1,1-1 0,2-2 0,1 0-1,2-1 357,-3 2 0,2-1 0,0 0 0,2-2 0,1 1 0,1-1-210,-9 8 1,1 0-1,1-1 1,1 0-1,0 0 1,1-1-1,1 0 1,-1 1 209,-1 1 0,0 0 0,1 0 0,0 0 0,0 0 0,1 0 0,0-1 0,1 1 0,0 0-125,2-2 0,0 1 1,1-1-1,0 1 1,1-1-1,0 0 1,0 1-1,0-1 1,0 1 124,-3 4 0,-1-1 0,1 0 0,0 1 0,0-1 0,0 1 0,1 0 0,-1-1 0,0 1 0,0 0-22,1 0 0,-1 0 1,1 0-1,-1 0 1,1 0-1,-1 1 1,1-1-1,-1 0 0,0 1 1,1 0 21,3-4 0,1 0 0,0 1 0,0 0 0,0-1 0,-1 1 0,1 0 0,-1 0 0,0 0 0,-2 2 0,0-1 0,0 0 0,0 1 0,-1 0 0,1-1 0,-1 1 0,-1 1 0,1-1 0,2-1 0,1-1 0,-1 1 0,-1 0 0,1 0 0,-1 0 0,-1 1 0,-1 0 0,3-2 0,0 1 0,-1-1 0,-1 1 0,0 1 0,-1 0 0,-1 0 0,3 0 0,-2-1 0,0 1 0,-1 1 0,-1 1 0,-1 0 50,2-2 0,-1 2 1,-2 0-1,0 1 1,-3 1-51,3-2 0,-2 2 0,-2 0 0,0 1 214,12-10 0,-1 2 1,-4 2-215,-3 3 0,-4 1 693,3-1 1,-6 5-694,-8 6 2145,-9 11-2145,-7 6 708,-8 18-708,-40 40 0,14-24 0,-2 2 0,-17 16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32:15.201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8617 4401 22980,'-59'-13'251,"1"0"1,-1-1 0,-1 4 0,-1 1 0,-1 3-162,13 5 0,-1 1 0,-1 3 0,0 1-1036,-2 3 0,-1 2 0,0 2 1,0 3 1057,-2 2 0,0 2 1,-1 4-1,-2 5-22,14-2 0,-3 4 0,-2 3 0,1 2 0,0 0 0,2 0 0,2-1-284,-7 7 0,3-2 1,2 1-1,-1 2 0,0 3 245,6-5 0,-2 3 1,-1 1-1,1 1 1,2 1-1,2-1 1,4-2 20,1 4 0,3-1 0,4 0 0,1 0 0,1 1-5,-3 7 1,1-1-1,4 2 1,5 2-1,7 9 0,5 3 1,5 0-1,3-5-8,5-2 0,4-3 1,7-1-60,4-6 0,3 2 0,6-4 0,3-8 30,9-6 0,5-8 0,8-5-30,-2-7 0,7-2 0,4-3 0,0-2 0,-3 0-323,5-1 0,-2-1 1,1-1-1,3-1 323,-8-1 0,4-1 0,1-1 0,0 0 0,-1 1 0,-3-1 0,-2 0 0,-2-1 0,-1 1 0,-1 1 0,0 0 25,12 1 0,0 2 1,-1 1-1,-2 2-25,-5 0 0,-1 1 0,-1 4 0,-2 6 0,2 11 0,0 6 0,-4 5 0,-7 2 0,-3 6 0,-8 4 0,-6 6 0,-5-1 0,-2 5 0,-7 4 0,-12 2 0,-11-11 0,-9 5 0,-7 1 0,-4 0 0,-1-1 0,3-4-7,3-7 0,0-4 0,-1 0 0,-1-1 0,-3 2 1,-5 3 6,3-7 0,-3 3 0,-4 2 0,-1 1 0,-2 0 0,-1 0 0,1-2 0,-1-1 0,2-3 0,2-5-88,-8 7 1,1-5 0,1-2 0,-1-3 0,-1 1-1,-2 1 88,-3 1 0,-1 1 0,-3 0 0,0-1 0,-1-1 0,3-4 0,1-4 127,-1-1 1,3-5 0,-1-3-1,0-2 1,-3-2-128,0-2 0,-3-2 0,-1-2 0,-1-3 0,1-2 0,2-3 0,-6-4 0,1-4 0,1-4 0,1-1 0,0-1 61,2 1 1,-1 0-1,2-2 1,2-3 0,5-5-62,-1-8 0,3-5 0,6-3 0,10-2 0,2-22 0,17-2 327,13-1 1,14 3-328,14 1 0,12 5 0,-7 19 0,5 3 0,3 3 0,6 1 0,3 4 0,2 3-60,3 2 0,2 3 0,0 2-420,3 3 0,1 3 1,0 2-241,0 3 0,1 1 1,0 2 719,-2 1 0,1 2 0,-1 0 0,-3 0 0,0 2 0,0 0 0,-2 0 0,0 0 0,1 0 0</inkml:trace>
  <inkml:trace contextRef="#ctx0" brushRef="#br0" timeOffset="305">10241 4021 20404,'17'-44'247,"-1"1"0,1-1 1,5-10-1,0 7-1885,11-2 1760,-27 60 0,-1 17 0,-1 15 0,-2 12 0,0 10 0,-1 9 0,-1 5 0,-1 3 0,1 2 0,-1-2 0,1-2 1,-1-6-1,2-8 0,0-10-191,1 17 1,0-9 0,0-5 0,0 1-1,-1 6 1,1 10 68,-2-24 0,1 5 0,-1 4 0,1 4 0,-1 4 0,0 1 0,0 3 0,0 0 0,0 1 0,0-1 0,0-1 0,0-2 0,0-2 0,0-4 0,0-4 0,0-4 0,0-5-19,0 21 1,0-8 0,0-5 0,0-3 0,0 0 0,0 2 18,0-1 0,0 1 0,0-1 0,0 0 0,0 0 0,0-1-99,0 7 0,0-1 0,0 0 0,0-1 0,0-1 99,-1 8 0,-1-1 0,1-1 0,-1-2-113,1-8 1,0-2-1,0-1 1,-1 1-503,-1-1 0,-1 1 0,-1-3 0,0-4-869,-2 12 0,-3-7 1484,-2 1 0,-6-18 0,-18-48 0,-8-26 0</inkml:trace>
  <inkml:trace contextRef="#ctx0" brushRef="#br0" timeOffset="698">9388 6255 17305,'-18'-59'629,"-1"0"1,6 2 0,7-1-202,7 4 1,10 2-384,11-1 0,10 4 357,12 2 1,9 5-193,-7 14 0,4 3 0,2 3-327,9 2 1,3 4-1,1 4 117,-11 5 0,2 1 0,0 3 0,1 3 0,2 2 0,0 3 0,0 3 0,0 2 202,-1 0 0,-1 2 1,0 4-1,2 7-202,-7 6 0,3 7 0,1 5 0,-1 2 0,-4-2 0,-4-2 0,0-1 0,-5-1 0,-1 0 0,0 6 0,-4-3 0,2 4 0,0 3 0,-3 0 0,-4-3 0,-9-3 0,-6 5 0,-8-4 0,-3 0 0,0 16 0,-10-1 236,-20 1 0,-9-7-236,5-18 0,-5-6 841,-15 0 0,-3-12-841,11-18 0,2-10 0,3-7 0,3-7 0,3-10 0,7-5 0,5-10 0,7-5-404,7 13 0,3-2 0,3 0 404,3-4 0,3 1 0,3-1 0,2 0 0,3 1 0,3 1 282,0 2 0,2 2 1,5 2-283,11-1 0,5 4 0,-1 4 0,7 2 0,2 7 0,-7 11 0,2 4 0,-3 7 0,5 13 0,-4 7 0,0 5 0,-1 4 0,-1 2 0,-2 3 0,-5 0 0,-1 1 0,-3 0 0,-3 0 0,-5-2 0,-2 0 0,10 26-810,-15-6-4228,-21 5 5136,-9-28 0,-10-4 0,1-27 1</inkml:trace>
  <inkml:trace contextRef="#ctx0" brushRef="#br0" timeOffset="901">12235 5315 25882,'17'-40'1979,"-3"17"-1259,-4 27-720,-6 35 0,-1-4 0,0 4-608,-2 13 1,2 3 607,1 9 0,2 4-351,-2-20 0,1 1 1,0 1 350,1 2 0,0 0 0,1 1-762,-1-2 0,1 1 1,0-1 761,0-2 0,-1 0 0,1-2 0,3 19 0,-1-3-636,-2-7 0,0-3-354,-1-9 1,0-2-1889,-2 19 3003,-6-29 0,-6-26 1,-7-18-1</inkml:trace>
  <inkml:trace contextRef="#ctx0" brushRef="#br0" timeOffset="1032">12410 4396 25343,'0'-57'359,"0"0"1,0 6 0,0 2-495,0 12 0,0 4-764,0-8-990,0 30 1889,1 27 0,0 25 0,1 12 0</inkml:trace>
  <inkml:trace contextRef="#ctx0" brushRef="#br0" timeOffset="1367">12978 5278 24583,'16'50'494,"0"0"1,-7-1 0,-1 5 0,-1 0-1134,1 1 0,-1 1 0,-2 2 639,0 7 0,-2 2 0,-2-4 0,0 5 0,-2-5 45,1-4 0,0-2-45,0-8 0,0-3 482,1-8 0,-2-2-482,-2 16 617,-2-24-707,1-22 0,2-68 45,7 27 0,1-4-234,0-3 0,1-4 1,1-1 368,3 3 0,1 0 0,2 0-90,0-3 0,2 0 0,1 0 0,-1 1 0,2 0 0,1 2 0,8-15 0,3 4 494,-4 9 0,3 8-494,-3 12 0,2 8 0,23 18 0,-2 42 0,-26-7 0,-1 9 0,-3 6 0,0 8 0,-2-3-675,-4-9 0,-1-1 0,1 2 45,3 12 1,0 3 0,-2-4-1722,1 1 1,-1-5 2350,0-7 0,2-3 0,0-9 0,2-2 0,19 20 0</inkml:trace>
  <inkml:trace contextRef="#ctx0" brushRef="#br0" timeOffset="1867">15106 4889 24428,'0'-55'569,"0"0"1,-2 8 0,-9 7 76,-19 18 0,-7 13-646,-9 30 0,0 16-603,-3 3 0,3 7 603,15-2 0,3 6 0,6-1 0,1 11 0,9 1-60,9-9 0,4 2 0,3-4-165,3 1 1,5-2-1,9 7 0,7-11-135,25-24 180,6-37 180,-29-8 0,-3-6 60,0-11 0,-4-5 75,-3-9 0,-4-3-173,-4-6 1,-4-1 217,-3 19 0,-2 1 0,-1-1-120,-3 1 0,-2 0 0,0-2-60,-3-8 0,0-3 0,-1 5 0,-2-2 0,0 2 0,-2-8 0,4 8 0,7 20 0,16 38 0,14 46 0,-12-7 0,2 13 0,0 5 0,-2-3-426,-1-3 0,-1-2 0,0 3 1,0 4 425,-1-5 0,0 5 0,1 3 0,0 1 0,-1-1 0,-2-3-262,-2-6 0,-1-2 1,0 0-1,-2 0 1,1 2-1,-1 4 262,-1-1 0,0 3 0,-1 2 0,0 1 0,0 2 0,-1 0 0,-1-1 0,-1 0-121,-1-2 1,-1 1 0,0-1-1,-2 1 1,0 0 0,0-1 0,-1 0-1,1 0 121,0 0 0,-1-1 0,1 1 0,-1 0 0,0-1 0,-1-1 0,-1-2 0,-2-1-151,-2 10 1,-1-1 0,-1-2 0,-2-2 0,-1-5 0,-1-5 150,-9 13 0,-3-9 0,-2-4 0,0-9 0,-3-4 0,-2-5 335,-16 1 0,-4-12-335,0-14 0,-2-12 0,0-19 0,2-12 0,18 3 0,1-5 0,3-5 171,0-7 1,3-6 0,3-2-172,7 8 0,2-2 0,2-2 0,1-1 62,3-5 0,1-1 0,2-1 0,3-2-62,1-2 0,3-1 0,1-1 0,3-1 0,-1 12 0,2 0 0,1 0 0,3-2 0,2-1 0,4-2 0,3-2 0,2-2 0,2 0 0,2 2 0,1 2 0,0 5 0,2 2 0,2 1 0,0 1 0,1 1 0,1 0-270,3-9 0,1 0 1,1 2-1,1 3 0,1 7-180,4 3 0,3 4 1,-1 7-1,-3 10-809,7 10 0,-4 16 1259,-8 13 0,-9 12 0,-12 15 0,-10 7 0,-7 9 0,0 0 0</inkml:trace>
  <inkml:trace contextRef="#ctx0" brushRef="#br0" timeOffset="2367">6968 11104 15534,'-56'15'416,"-1"0"0,1 0 0,-1 0 0,0 1 0,-8 1 0,1 0 0,1-1 0,1-1-326,9-3 0,2 0 0,1-1 0,1-1 30,-4 1 0,2-1 0,3-2 946,-5 1 0,8-4-526,2-9 625,63-19-1165,18 1 0,15-3 0,-12 6 0,7-4 0,5-1 0,4-1 0,-1-1 0,-2 2-172,-1 1 0,-1 0 0,0 1 0,2-1 1,1-1-1,4-1 172,-6 2 0,2-1 0,3-1 0,1-1 0,1 0 0,0 0 0,0-1 0,0 2 0,-2 0-14,-2 1 0,0 0 0,-1 0 0,0 1 1,0-1-1,0 1 0,1-1 0,1 1 0,0-1 14,-1 1 0,1 0 0,0 0 0,1 0 0,0-1 0,0 1 0,1 0 0,0 0 0,0-1 0,1 1-91,-3 0 1,0 1-1,1-1 1,-1 0 0,1 1-1,1-1 1,-1 0 0,1 1-1,0-1 1,1 0 0,-1 1 90,-2 1 0,0 0 0,1 0 0,0 0 0,0 0 0,0 0 0,0 0 0,0 0 0,1 0 0,0 0 0,-1 1 0,1-1-74,0 0 1,0 0 0,0 0-1,0 1 1,-1 0 0,1-1-1,1 0 1,0 0 0,1 0 0,2-1-1,0 0 1,3-1 73,-11 4 0,1 0 0,1-1 0,2-1 0,1 0 0,0 0 0,2 0 0,-1 0 0,1-1 0,0 0 0,0 1 0,0-1 0,-1 1 0,0 0 0,-1 0 0,-1 0 0,-2 1 0,-1 1 0,11-5 0,-3 2 0,0 0 0,-2 0 0,-1 1 0,0-1 0,0 1 0,0 0 0,1-1 0,0 1 0,1-1 0,1-1 0,2 0 0,-8 3 0,1-1 0,0 0 0,2 0 0,0-1 0,1 0 0,0 0 0,0 0 0,1 0 0,-1 0 0,1 0 0,-1 0 0,0 0 0,0 0 0,-1 1 0,-1 0 0,0 0 0,3-1 0,0 0 0,0 0 0,0 0 0,0 0 0,0 1 0,-1-1 0,0 1 0,-1 0 0,0 0 0,-1 0 0,-1 1 0,0 0 0,-2 0 0,0 1 0,6-2 0,-2 0 0,-2 1 0,-1 1 0,0-1 0,-1 1 0,0 0 0,1 0 0,0 0 0,1 0 0,1-1 0,-2 1 0,1-1 0,1 1 0,1-2 0,1 1 0,0 0 0,0 0 0,-2 0 0,0 1 0,-1 0 0,-3 1 0,-2 1 0,-2 0 0,14-4 0,-3 2 0,-2 0 0,-3 1 0,-1 1 0,-1 0 0,1 0 0,3-1 0,-2 0 0,0 0 0,-1 1 0,-2 0 0,0 1 0,2-1 0,-1 0 0,-2 1 0,-1 0 0,-1 0 86,2 0 1,-1 0 0,-1 0 0,-3 1-87,5-1 0,-3 0 0,-2 1 0,9-3 0,-5 2 0,-13 3 0,-3 1 1187,15-3-1187,-18 4 0,-12 4 1774,-8 2-1774,-4 3 2383,-4 2-4722,-1 0 1422,-4 0 917,-6 6 0,-7 4 0,-7 6 0</inkml:trace>
  <inkml:trace contextRef="#ctx0" brushRef="#br0" timeOffset="4048">18164 9978 26782,'6'-26'1799,"-2"10"-1799,-7 24 0,-13 24 0,2-4 0,-5 3 0,-6 7 0,-5 4 0,0-2-497,-6 6 0,-2 1 497,-3 0 0,-5 2 0,3-7 0,8-11 0,1-5 0,-6 6 0,2-15 201,-4-51-201,25-21 0,18 1 0,7-13 0,2 4-588,1 14 1,3 2 0,2-2 587,1-1 0,2-3 0,1 0 0,0 5 0,2 2 0,1 3 0,4 3 0,6-2 0,5 3 0,-1 6-228,2 5 0,1 9 228,11 6 0,-3 16 0,-15 26 0,-7 12-311,3 14 1,-3 6 310,-9-13 0,-2 2 0,0 2-470,0 6 0,0 1 0,-1 1 470,0 2 0,0 1 0,1 1 0,0-1 0,0 1 0,1-1 0,1-1 0,0-1 0,2-1 0,-1-3 0,2-1 0,1 1-232,-1-8 1,2 1 0,1 0 0,-1-5 231,-1 0 0,0-4 0,0 1 0,4 5 0,1 0 0,-3-6-189,-3-9 0,-3-5 189,5 16 705,-17-16-705,-23-14 0,-28-7 0,-12-6 0,1-2 0,-3-4-48,13 3 1,-3 0 0,-3-2-1,2 0 48,2-1 0,2 0 0,-3-2 0,-4-1 0,1-1 0,-5-2 0,-3 0 0,0-2 0,0 1 0,3 1 2,0-1 1,3 1 0,0 0-1,-3-2 1,-4-1-3,10 2 0,-4-2 0,-3-1 0,-2 0 0,0-1 0,0 0 0,2 0 0,3 0 0,4 2-195,-13-6 0,6 2 1,3-1-1,-1-1 1,-3-1 194,-1 1 0,-2-1 0,-1-1 0,0-2 0,3-1 0,4-4 0,-1-5 0,3-4 0,3-2 0,4-1 0,3 1-236,2 0 0,5 0 0,2-2 1,2-3 235,3 1 0,0-5 0,3-1 0,5 0 0,9 2-92,10-16 0,12 1 1,9 0 91,1 14 0,6 0 0,5 1 0,3 1 0,1 8 0,2 1 0,4 1 0,3 1 0,1 1-2,7-2 1,2 1 0,4 1-1,1 1 1,2 2 1,-4 4 0,2 1 0,2 1 0,0 0 0,2 2 0,0 0 0,-5 3 0,1 1 0,2 1 0,-1 0 0,2 1 0,0 1 0,0 0 0,2 0 0,1 2 0,1-1 0,0 2 0,0 0 0,1 1 0,-1 0-10,0 0 0,-1 1 0,0 1 0,0 0 0,2 1 0,4 0 0,2 1 10,-14 3 0,4 0 0,2 1 0,2 1 0,2-1 0,0 1 0,1 0 0,-2 1 0,-1-1 0,-2 1 0,-2 0 0,-4 0 0,12-1 0,-5 0 0,-2 0 0,-2 1 0,0 0 0,3 0 0,3 1 0,-6 1 0,4-1 0,2 1 0,2-1 0,0 2 0,-1-1 0,-3 1 0,-3 0 0,-6 1 0,-6 1 143,11 1 1,-8 1 0,-5 1 0,-1 1-144,4 3 0,-3 1 0,-5 3 0,2 7 0,-12 5 0,-18 33 485,-28-22 1,-13 2-486,-13 8 0,-10 3 0,0-1 0,9-8 0,1-1 0,-2 2 156,0 0 0,-2 1 0,0 1 0,3 2-156,5-2 0,2 2 0,2 0 0,3-2 0,0 2 0,4-2 0,2 5 0,1 3 0,2 6 0,3 1 0,9-4 640,9 0 1,8-2 0,8 0-641,7-4 0,7 0 0,5-2 0,1-5 0,10-1 0,4-7 0,3-4 142,2-4 0,3-5 0,-4-8-142,7-12 0,-7-10 0,-21-5 0,-6-4 0,-2-6 0,-5-5 0,-1-5 0,-5-5 0,-4-6 0,-4-3-589,0-8 1,-4-2 588,-4 17 0,-2-2 0,-1 0 0,1-3 0,-1 0 0,-2 0-343,-1-1 0,0 0 1,-1 0 342,1 2 0,0 0 0,0 0 0,0 3 0,1-1 0,1 1-566,-1-16 0,3 2 566,3 4 0,2 2 61,4 8 0,4 2-61,6 5 0,5 4 0,3 6 0,5 6 0,6 6 0,3 5 0,5 6 0,1 6 0,5 7 0,0 5 339,2 4 0,-2 5-339,0 5 0,-4 3 0,-2 1 0,-4 2 0,-6 2 0,-3 2 0,-5-3 0,-4 1 0,-4 8 0,-5 0 0,-6 12 2049,-16 2-2049,-19-46 0,-28-35 0,17-15 0,13 5 0,5-5 980,13 1 0,6-3-980,3-6 0,6-1-84,4-3 0,6-2 84,6 4 0,5-1 0,2 3-317,6-4 1,4 3 316,-4 8 0,3 0 0,0 7 0,6 8 0,2 7 0,-1 2 0,3 8 0,14 16 0,-2 8 0,-16-3 0,-3 5 0,8 12 0,-5 4-104,-21-7 1,-6 1 103,2 30 0,-16-4 0,-19-8-2111,-13-8 2111,-11-14 445,-7-12-445,14-20 0,0-8 0,-11-16 0,20 1 0,8-6 323,19-23 0,12-3-323,2 12 0,6 0-150,-1 3 0,4-2 0,2 4 150,14-1 0,4 6 858,3 4 1,3 6-859,2 7 0,1 7 0,0 6 0,3 9 0,-7 13 0,3 8 0,-5 3 0,5 7 0,-4 6-413,-9 0 1,1 5 0,-10 2 412,-7 14 0,-13 3 0,-6-15 0,-4 1 0,-4 1 0,-3 4 0,-4 1 0,-3 1-240,-3 4 0,-4 1 0,0-1 240,-4 3 0,-2 0 0,-1 0 0,-1-1 0,0-1 0,-3 2 0,3-7 0,-2 1 0,-1 0 0,1-2-99,-3 7 0,0-3 0,1-1 99,1-3 0,0 0 0,2-5 0,0-1 0,6-9 0,8-7 757,21-21-757,22-14 0,31-18 0,-17 7 0,4-2 238,10-3 0,4-1-238,-15 7 0,2-1 0,0 1 101,5 0 1,0 0 0,0 0-102,2 1 0,0 1 0,0-1-62,0 1 0,-1 0 0,0 1 62,-3 1 0,0 0 0,-2 1 0,18-4 0,-4 1-470,-7 2 1,-4 2 469,-9 1 0,-3 0 568,21-5-568,-19 1 0,-16 1 806,-21-14-2605,-17-2-540,-25-26 2452,12 23 0,-3-1 0,-8-8 0,-1-2 1,-3-3-1,0-1 0</inkml:trace>
  <inkml:trace contextRef="#ctx0" brushRef="#br0" timeOffset="4349">20982 6622 26062,'-24'-45'314,"0"0"1,0 0 0,-2-16 0,9 4-45,16 14 0,12 6 45,14 11 0,10 9-1513,15 14 0,6 10 1198,-12 4 0,2 4 0,1 3-494,5 6 0,1 4 0,-1 2 494,2 4 0,-1 4 0,-1 1 0,-12-7 0,-2 0 0,0 2 0,-1 2 0,-2 1 0,-1 1 0,-1 2 0,-3 0-220,-1 2 0,-1 0 0,-2 1 1,-3 1 219,6 16 0,-5 1 0,-3 1 0,-5-2 0,-3 1 0,-6 2 0,-8-4 0,-4 3 0,-4-1 0,-1-4 0,-2 1 0,-2-3 0,-7 1-207,-6 0 0,-6 4 0,-3-2 0,1-10 207,3-11 0,1-7 0,-2 0 0,-8 5 0,-2 0 0,3-6 0,3-6 0,3-3 681,-23 9-681,18-9 1167,13-15-3146,25-12-809,20-19 2788,26-20 0,-14 17 0,3-1 0,3-6 0,0 1 0</inkml:trace>
  <inkml:trace contextRef="#ctx0" brushRef="#br0" timeOffset="4865">24145 7160 20028,'-57'-2'749,"0"0"1,4 0 0,2-1-570,7-1 0,4-5 2616,-12-25-2571,72 2 0,20-4-225,6-2 0,10 1-479,-8 12 1,8 0 0,3 1 0,0 1 478,-1 1 0,2 1 0,1 1 0,0 0-252,-6 2 1,0 1-1,1-1 1,1 1-1,-1 0 252,3-1 0,1 0 0,0 1 0,0-1 0,0 1-26,0-1 0,-2 1 0,2 1 0,1-2 0,4 1-8,-10 2 0,5 0 1,2-1-1,1 1 0,0-1 1,-2 1-1,-3 1 0,-4 0-404,3-1 1,-4 2 0,-2 0 0,0 0 0,4-1-343,5-1 0,8-2 1,0 0-1,-3 1 1,-9 1-1,-14 3 780,10-8 0,-53 9 0,-62 17 0</inkml:trace>
  <inkml:trace contextRef="#ctx0" brushRef="#br0" timeOffset="5080">25132 6694 17694,'-29'21'1978,"5"-3"984,11-3-1883,6 5 577,12 11-1656,6 25 0,-1-15 0,2 8-278,-1-1 0,1 7 0,1 5 0,0 0 278,-1-1 0,0 2 0,1 2 0,0 1 0,0 0-75,-2-10 1,0 0-1,0 1 1,0-1-1,0 1 1,0 0 74,0 1 0,0 2 0,0-1 0,0 0 0,-1-3 0,0-2-453,1 6 0,0-4 0,-1-1 0,1-1 453,3 15 0,0-2 0,0-2-510,-1-5 1,0-2-1,0-2-150,-1-6 1,0-2-1,1-3-779,3 11 0,2-5 1425,-2-12 1,2-6-1,15-2 1,2-22-1</inkml:trace>
  <inkml:trace contextRef="#ctx0" brushRef="#br0" timeOffset="5416">25924 7816 22882,'7'-58'787,"0"1"0,0 0 0,1 13 1,0 3-654,2-12 1,3 20-45,8 56-45,2 9 0,5 7-45,11 6 0,3 0-45,0 1 0,2-3-336,6-4 0,1-7 336,-14-19 0,-1-6 0,0-3 0,-1-6 45,0-6 0,-3-6 0,-2-6 0,-2-5 90,-2-8 0,-2-4 45,-2-5 0,-3-5-135,-5 1 0,-1-4 0,-2 1 0,1-15 0,-2 1 0,1-1 0,-5 9 805,-12 24-805,-7 76 0,1 9 0,-2 8-827,4-11 1,0 3 0,-1 2 826,0 6 0,-1 3 0,1 1 0,2-13 0,0 0 0,0 1 0,-1 4-313,0 2 0,-1 5 1,0 2-1,0-2 0,1-3 313,1-1 0,0-3 0,0 0 0,-1 3-228,1-4 1,0 4 0,-1 0 0,2-2 0,0-4 227,-1 6 0,2-5 0,1-2-634,0-3 1,0-2 0,1-1-627,1 15 1,0-4 1259,0-12 0,2-3 0,6 17 0,0-20 0</inkml:trace>
  <inkml:trace contextRef="#ctx0" brushRef="#br0" timeOffset="5821">27406 7268 26422,'14'-36'854,"-1"-1"1,9-14-405,-10 39-450,-6 48 0,-4 2 0,-2 6 0,0 17 0,0 5-686,0-15 0,0 3 1,0 0 685,0 6 0,0 2 0,0 0-470,0 3 1,0 0 0,0 0 469,1-1 0,1 0 0,0-1 0,1-2 0,0-1 0,0-2 0,1-5 0,1-2 0,0 1-228,3 4 1,0 0-1,0-4 228,0-1 0,0-4 0,1 3 0,0-13 0,-3-30 1116,-8-38-1116,-2-5 0,0-7 0,-4-14 0,-1-11-180,3 17 0,-2-7 0,0-4 1,-1 0-1,2 3 180,-1-5 0,0 3 0,1-2 0,-1-3 0,1 8 0,0-3 0,0-2 0,0-1 0,1 3 0,1 2 0,0-9 0,1 4 0,1 1 0,0 0 0,1 2 0,1 1 0,0 0 0,2 2 0,0 5 0,1 1 0,1 1 0,1 1-36,1-8 0,2 2 1,1 3 35,5-12 0,3 5 0,0 16 0,4 7 0,21 3 0,0 41 0,0 41 0,-24-11 0,-3 5-427,-2 9 0,-4 3 427,-4 7 0,-4 3 0,-2-19 0,-1 0 0,-2 1 0,-2 1 0,-1 0 0,-2 0 0,1-2 0,-2 0 0,-2 1-810,-5 7 1,-2 2 0,0-4-361,-1 3 1,0-3 1169,-7 5 0,0-9 0,-1-15 0,1-18 0</inkml:trace>
  <inkml:trace contextRef="#ctx0" brushRef="#br0" timeOffset="6200">28092 7173 24083,'37'0'1979,"-6"0"-540,-2 0-809,2-2-540,0-6 0,11-10-90,2-14 0,-3-3 0,0-5 0,-9 6 0,-1-3-420,12-13 0,-4-3 510,-17 10 0,-5 0-90,-1 1 0,-6 0-39,-8-8 0,-8 4 39,-18-4 0,-31 18 0,22 40 0,-3 15-589,-4 13 0,-1 10 0,2 0 589,8-4 0,3 0 0,-1 4 0,1 1 0,0 4 0,1 1 0,5-1 0,2 3 0,5 0 0,5 3 0,7-1 0,4 2 0,4 1 0,1-4 0,2 0 0,3-3 0,5 1 0,0-5 0,4 2 0,3-2 0,2-6 0,5-6 0,3-6 0,4-3 0,16 2 0,6-5 0,-3-3 0,-12-7 0,-1-3 0,1-2 0,11-1 0,3-3 0,-3-7-316,-8-8 0,-2-7 0,-3-1-494,3-5 0,-4-4-134,11-10 0,-8-3-226,-21 7 1,-5 0 1243,-2 0 0,-3 0 0,1-28 1,-7 2-1</inkml:trace>
  <inkml:trace contextRef="#ctx0" brushRef="#br0" timeOffset="7672">17782 13736 23903,'-40'17'1049,"1"0"1,1-1 0,0 0-826,4-3 1,1-1 405,-24 8-180,13-6-450,11-7 0,33-19 0,36-16-1855,9-1 0,11-3 1855,-3 4 0,6-1 0,4-2-419,-15 8 0,2-1 1,2 0-1,1-1 0,2-1 419,0 1 0,2-1 0,2 0 0,0-1 0,2 0 0,1 0-98,-10 4 1,0 0-1,1 1 1,0-2 0,2 1-1,3-1 1,1-1 0,4-2 97,-11 6 0,1-1 0,3 0 0,1-2 0,1 1 0,2-1 0,1-1 0,1 0 0,1 1 0,1-2 0,-1 1 0,1 0 0,1 0 0,-1 0-68,-8 3 1,1 0 0,1 0-1,0 0 1,1 0 0,0-1 0,1 1-1,0-1 1,0 1 0,1-1-1,0 0 1,-1 0 0,1 1 0,1-1-1,-1 0 1,-1 0 0,1 0-1,0 0 68,-3 1 0,1 0 0,0-1 0,0 1 0,0 0 0,0-1 0,0 1 0,0-1 0,1 1 0,-1-1 0,1 1 0,-1-1 0,1 1 0,-1-1 0,1 1 0,0-1 0,-1 0 0,1 1 0,0 0-21,1-1 0,0 0 0,1 0 0,1-1 0,-1 1 0,1 0 0,0 0 1,0 0-1,-1-1 0,1 1 0,-1 0 0,0 0 0,-1 0 0,0 1 0,0-1 1,-2 1-1,0 0 0,-1 0 0,-1 1 21,8-4 0,-1 1 0,-1 0 0,-2 0 0,1 1 0,-2 0 0,0-1 0,-1 1 0,1 0 0,-1 0 0,1 0 0,-1 0 0,2 0 0,-1 0 0,1-1 0,1 0 0,-1 1 0,0-1 0,1 0 0,-1 0 0,0 1 0,1-1 0,-1 0 0,0 0 0,1 1 0,-1-1 0,0 1 0,0-1 0,0 1 0,0-1 0,1 1 0,-1-1 0,0 1 0,0-1 0,0 1 0,0 0 0,0 0 0,0 0 0,0 0 0,-1 0 0,1 0 0,0 1 0,-2 0 0,0 0 0,0 1 0,0-1 0,0 1 0,0-1 0,0 1 0,0 0 0,0 0 0,0 0 0,-1 1 0,1-1 0,-1 1 0,0 0 0,3-1 0,0 0 0,0 0 0,-1 1 0,1 0 0,-1-1 0,1 1 0,-1 0 0,0 1 0,0-1 0,-1 1 0,1 0 0,-1 0 0,2 0 0,0 0 0,0 0 0,0 0 0,-1 1 0,0 0 0,0 0 0,0 0 0,0 0 0,-1 1 0,0 0 0,0 0 0,2 0 0,-1 0 0,0 0 0,0 0 0,0 1 0,-1-1 0,0 1 0,0 1 0,0-1 0,-1 1 0,-1 0 0,9-3 0,-1 2 0,0-1 0,0 1 0,-1 0 0,-1 0 0,0 1 0,-1-1 0,0 1 0,2 0 0,-1 0 0,-1 0 0,0 1 0,0 0 0,-2 0 0,0 0 0,-1 0 68,1 0 0,-2 1 0,0 0 0,-1 0 0,0 0 1,0 0-1,0 0-68,1 0 0,0-1 0,1 1 0,-1 0 0,-2 0 0,-2 0 0,-3 1 0,12-2 0,-4 0 0,-2 1 0,0 0 0,3-1 0,1-1 0,-3 2 0,-9 1 0,-2 1 0,-7 2 0,16-4 1250,-20 4-2149,-37 4 899,-33 4 0,-18 4 0,-5 2 0,-6 1 0,1 0 0,-1-1 0,1 1 0</inkml:trace>
  <inkml:trace contextRef="#ctx0" brushRef="#br0" timeOffset="9281">18054 16278 27591,'-18'-30'990,"3"3"-990,7 6 0,4 4 0,4 7 0,4 4 0,4 14 0,10 14-1696,2 17 0,1 6 1696,-3-6 0,-1 1 0,7 18 0,-1 1-66,-9-15 0,-1-2 66,2 7 0,-1-3 0,2 15 0,3 0 0,-13-44 0,0-29 0,2-28 0,0 2 0,2-5-917,3-10 1,4-3 916,-2 13 0,1-1 0,2-1 0,1-2 0,1-2 0,4 0 0,2 2 0,2-1 0,2 0 0,-1 3 0,1 0 0,0 3 0,1 1 0,8-7 0,2 1 0,-1 8-415,0 11 1,-1 9 414,-2 9 0,-1 8-69,-1 8 1,-3 11 68,9 31 0,-6 13 0,-10-9 0,-3 4 302,-4-4 1,-2 4 0,-4 1-303,-5 1 0,-4 0 0,-1-3 0,-1 4 0,-2-1 0,-1-8 0,-2 2 0,-2-10 2390,-7 1-2390,-7-19 1646,8-53-1646,-1-28 0,11 16 0,3-7 0,1 1-663,2-12 0,3-2 663,0 6 0,2-4 0,2 4 0,5-4 0,2 4 0,2 3 0,1 3 0,0 9 0,3 4 29,-2 9 0,3 5-29,23 1-89,1 33 89,-2 26 0,-23-8 0,-2 4-441,1 6 1,-3 2 440,2 2 0,-1 1 0,-1-1 0,0 0 0,1-2 0,1-2 0,-2-4 0,4-4 0,12-4 0,2-6 0,25-3 0,-20-18 0,1-10 344,9-23 0,-3-10-344,-9 4 0,-2-2 0,-4 1 0,1-3 0,-3-1-154,1-14 1,-5-1 153,-10 17 0,-1 0 0,-2-4 0,6-16 0,-1-4 0,-20 8-115,-28 23 0,-15 5 1,9 1 114,18-12 0,-2 11 254,-25 30 1,-12 19-1,15 9-254,26 33 0,20 7 0,0-19 0,6-1-975,9 14 1,8-4 974,6-21 0,5-6-225,8-2 1,4-3-1476,6-3 0,2-6 710,-17-8 1,2-4-1,-1 0 956,0-2 1,1-1 0,0-2-1,20-5 1,0-3 0,-3-2 0,1 1-1</inkml:trace>
  <inkml:trace contextRef="#ctx0" brushRef="#br0" timeOffset="9765">21299 15102 23877,'-15'-60'1619,"1"6"-1260,7 16 1106,-2 9-1465,9 8 402,-8 12-402,7 9 208,-2 17-208,5 18 0,2 15 66,4 13-66,-3-28 0,0 1 0,1 0 0,0 0 0,0 2 0,1-1 0,-2-2 0,2 0-75,1 9 1,-1-2 74,5 16 0,0 4 0,-3-29 0,-4-17 0,4 2 0,-2-17 576,4 3-576,4-4 158,3-4-158,3-3 0,-1-9 0,-1-4 0,-1-9 0,-4-8 0,-4-8 0,-4-7-300,-8-9 300,-7-3 0,1 32 0,-1-1 0,-9-12 0,-3 2 0,6 12 0,0 1 0,-6-5 0,1 1 0,-3-10 0,21 47 0,14 3 0,23 47 0,-14-26 0,3 1-118,2 2 0,2-1 118,1 1 0,2-1 0,1-1 0,1-2-270,-2-1 1,1-2-676,-1-2 1,1-1-1395,25 11-449,-4-6 2788,-11-13 0,-7-6 0,-7-9 0</inkml:trace>
  <inkml:trace contextRef="#ctx0" brushRef="#br0" timeOffset="10253">21904 14971 17151,'-8'-33'1214,"1"-1"0,-5-26 1086,6 14-1940,2 10 1120,6 20-1480,6 16 939,6 24-939,12 24 0,-10-16 0,-1 2 745,4 5 1,-1 2-746,-1 0 0,1 0 0,-2-2 0,0-1 0,-1-4 0,-1-2 0,8 22 655,-4-16-655,-6-11 0,-4-13 0,-3-16 0,-4-20 0,-1-25 0,1 13 0,0-5 0,2-6 0,0-5 0,1-1 120,0 1 1,1 0-1,1 0-120,-1 0 0,0 1 0,2 2 0,4-15 0,2 13 0,7 20 0,10 22 0,0 40 0,7 17-101,-19-22 1,1 3 100,7 12 0,1-1-315,-9-12 0,0-1-495,4 7 1,-1-3-1080,3-5-179,-6-15-271,-1-19-1619,6-51 3778,-5-5 2240,-5 14 1,0-1-622,-3 6 0,0 2-405,1 1 1,0 0-316,-1 1 1,1 2-227,0 3 0,0 2 227,7-23-1,-1 15-328,-3 15-391,9 34 0,-1 18 0,-6 2 0,0 3-936,-1 2 1,0 0 935,-1 3 0,1-1-630,-1 0 1,0-1-882,-1-3 0,-1-1-8320,4 23 8511,-6-9 1,-6-8-1,-4-6 1</inkml:trace>
  <inkml:trace contextRef="#ctx0" brushRef="#br0" timeOffset="10398">22696 13817 27141,'-18'-45'360,"1"-1"0,0 5 0,1 3-585,3 5 0,0 3-584,-8-13-451,11 13-808,6 17-7763,12 19 8645,7 15 1,9 18 0,5 6 0</inkml:trace>
  <inkml:trace contextRef="#ctx0" brushRef="#br0" timeOffset="10666">23236 14166 24803,'35'34'3238,"-5"2"-2698,-8 4-540,-6 8 0,-5 8 0,-5 6 0,-5 1 0,-1-4 0,0-7 0,0-9 0,-3-11 0,-2-24 0,1-16 0,0-28 0,8-18 0,5 1 0,4-5 0,7-4 0,4 0-424,0 0 1,4 4 423,2 7 0,5 11 0,18 13-1979,5 25-1080,0 27 3059,-29-5 0,-1 5 0,-1 6 0,-2 2 0,1 4 0,-1-1 0</inkml:trace>
  <inkml:trace contextRef="#ctx0" brushRef="#br0" timeOffset="11153">24385 13609 28221,'-14'-50'120,"0"0"0,-1 5 0,-1 3-120,-1 8 0,-2 5 0,-22-3 0,-14 48 0,33 18 0,5 8 0,-4 1 0,7 4-608,11 2 0,7 4 1,2-4 607,1-5 0,3-2 0,5 12 0,2-4 0,7 2 0,-3-9 423,-5-16-423,5-11 0,0-16 0,37-22-1465,-18 12 1,4 1 1464,2 1 0,1 6 0,8 9 0,-2 11 34,-9 11 0,-3 12-34,-10 1 0,1 9 0,-2 4 0,-3-1 0,-3-8 0,-3-1 0,0 2 0,0 3-397,0 3 1,1 5 0,0 1 0,-3-1 0,-2-2 396,-2 0 0,-3-2 0,-2 0 0,-4 4 0,-1 0 0,-3 4 0,-2 1 0,-3-1 0,-4-1-243,-3-4 0,-5-1 0,-2 0 0,-1-1 0,-1 0 243,2-1 0,0 0 0,-1 0 0,-5-3 0,-5-4 47,-9-2 1,-8-2 0,-3-4 0,0-5 0,3-6-48,-6-5 0,2-7 0,-2-4-78,1-3 0,-3-1 0,1-4 0,5-7 78,2-8 0,4-6 0,2-5 0,2-2 0,2-4 0,4-4 0,1-2 0,4-4 0,4-5 0,8-7 0,6-7 0,3-1 0,2 2 0,2-6 0,4 2 0,4-3 0,3 1 0,4-4 0,3 2 0,4 4 0,8-1 0,4 6 0,4 1 0,-7 13 0,2 1 0,2 2 0,1 1 0,0 2 0,2 2 0,1 1 0,5 0 0,1 2 0,5 1 0,1 0 0,0 2 0,-2 2-300,12-6 0,-2 3 0,2 1-240,-5 4 0,2-1 1,0 3-1,-4 4 661,1 3 1,-2 4-1,-5 5 1,-2 4 0,-1 4-1,3 4 1,0 0 0</inkml:trace>
  <inkml:trace contextRef="#ctx0" brushRef="#br0" timeOffset="12335">18907 17481 25073,'-51'10'1049,"0"1"0,1-5 1,1 0-870,2-2 0,2 0-180,4-4 0,2 0 0,-16 0 0,32-10 0,43-13 0,12 2 0,10-1-1112,-1 0 0,5 0 0,3-2 1112,-2 3 0,3 0 0,3-1 0,2 0-362,-3 1 0,2-1 0,2 0 1,1 0-1,2 0 362,-4 2 0,3-1 0,0 0 0,2 1 0,1-1 0,0 0-242,-3 1 1,1 0 0,1 1 0,0-1 0,2 0 0,0 0 0,0 1 241,-3 0 0,1 1 0,0-1 0,1 1 0,0-1 0,1 1 0,0 0 0,1-1-126,-5 2 1,1 0 0,0 0-1,1 1 1,-1-1 0,1 0-1,1 0 1,-1 0 0,1 1 125,2-2 0,0 1 0,0 0 0,1 0 0,-1 0 0,1 0 0,1 0 0,-1 0 0,0 0-24,-5 1 1,1 1 0,-1-1 0,1 0 0,0 1 0,0-1 0,0 1 0,0-1 0,0 1 0,0-1 23,0 0 0,1 1 0,0-1 0,-1 1 0,1-1 0,0 0 0,0 1 0,0-1 0,0 0 0,-1 1 0,1-1 0,0 0 0,-1 0 0,1 0 0,0 1 0,0-1 0,-1 0 0,1 0 0,-1 0 0,0 0 0,-1 1 0,1 0 0,-1-1 0,0 1 0,0 0 0,-1-1 0,1 1 0,0 0 0,-1 0 0,0 0 0,5-1 0,0 0 0,0 0 0,0 0 0,-1 0 0,1 0 0,-1 0 0,0 1 0,-1-1 0,-1 2 0,-2 0 0,1-1 0,0 1 0,-1 0 0,0 1 0,0-1 0,-1 1 0,1 0 0,3-1 0,0 0 0,0 1 0,-1 0 0,1 0 0,-2 0 0,1 1 0,-1 0 0,3-1 0,1 0 0,-1 1 0,-1 0 0,0 1 0,-1-1 0,0 1 12,3 0 0,0 0 1,-2 0-1,0 1 0,-1 0 1,-1 0-13,4 0 0,-1-1 0,-1 2 0,-2-1 0,-1 1 0,4-1 0,-2 1 0,-1 0 0,-3 1 0,7-2 0,-2 1 0,-3 1 296,-12 1 1,-2 0 0,-1 0-297,17-2 0,-5 1 0,11-2 1492,-8 1-1492,-40 7 2231,-8 2-2231,-6-2 2985,-3-4-2985,-1-12 0,0-18 0,0-8 0,1-1 0,-2-4-449,0-3 1,0-6 0,0 0 448,0 0 0,1-1 0,0-2-530,-1 10 0,0-1 0,0-1 0,0-1 530,1-2 0,-1-1 0,0-1 0,0-4 0,-1 5 0,1-3 0,-1-3 0,-1 0 0,1 1 0,0 3-367,0 1 1,-1 2 0,0 1 0,1-1 0,-2-2 366,1-1 0,-1-4 0,1 0 0,-1 0 0,-1 2 0,1 4-367,-1-5 1,-1 3 0,1 3 0,-2-1 366,1 4 0,-1-1 0,-1 2 0,-1 1 0,-2-11 0,-1 1 0,-3 3 19,-1 6 1,-2 2 0,-2 3-20,-2 4 0,-3 3 0,-3 3 0,-4 4 0,-3 3 0,-3 3 0,-5 2 0,-4 4 0,-1 3 0,-8 3 0,-2 3 0,-3 3 0,10 4 0,-2 2 0,-1 2 0,-1 1-55,-7 2 0,-1 3 0,-2 1 0,0 1 55,6 1 0,-1 1 0,-1 1 0,-1 1 0,0 1-26,4 0 1,-1 0-1,0 2 1,-1 0 0,0 0-1,-2 1 26,5 0 0,-2 0 0,0 1 0,0 0 0,-1 1 0,-1 0 0,0 0 0,3 0 0,-1 1 0,0-1 0,-1 1 0,0 1 0,0-1 0,-1 1 0,-1 0 0,4-1 0,0 1 0,-1-1 0,-1 1 0,1 0 0,-1 0 0,-1 0 0,1 1 0,-1 0-53,2-2 1,1 1-1,-1 1 1,-1-1-1,1 0 1,-1 1 0,-1 0-1,1-1 1,-1 1-1,1 0 53,2-1 0,0 0 0,-1 0 0,1 0 0,-1 0 0,0 0 0,0 0 0,-1 0 0,1 1 0,-1-1 0,1 1-7,-2 0 0,0-1 1,1 1-1,0 0 1,0 0-1,-1 0 1,0 0-1,-2 0 1,-1 1-1,-2 1 1,-1 0 6,11-4 0,-2 0 0,-1 1 0,-1 1 0,-1 0 0,-2 0 0,0 0 0,0 0 0,-1 1 0,0-1 0,0 1 0,1-1 0,1 0 0,0-1 0,1 1 0,2-1 0,1-1 0,-6 3 0,2-1 0,0 0 0,2-1 0,1 0 0,0 0 0,0 0 0,0-1 0,0 1 0,-1 1 0,-1-1 0,-2 1 0,0 0 0,6-2 0,-2 1 0,0 0 0,-2 0 0,0 1 0,-2-1 0,1 1 0,-1 0 0,1 0 0,0-1 0,0 1 0,1-1 0,0 0 0,2-1 0,2 0 0,0 0 0,3-1 0,-11 3 0,3-1 0,1-1 0,3 0 0,0 0 0,1-1 0,-1 1 0,0-1 0,0 1 0,-3 0 0,-1 0 0,5-1 0,-1 1 0,0-1 0,-2 1 0,0 0 0,-1 0 0,0 0 0,0 0 0,0 0 0,0 0 0,0-1 0,1 1 0,0-1 0,2 1 0,-7 0 0,1 1 0,1-1 0,-1 0 0,1 1 0,0-1 0,1 0 0,-1-1 0,1 1 0,0 0 0,0 0 0,0 0 0,-3 0 0,0 1 0,-1 0 0,0 0 0,1 0 0,0 0 0,1-1 0,0 0 0,2 0 0,2 0 0,0-1 0,-8 3 0,1-1 0,0 1 0,2-1 0,2-1 0,2 0 0,4-1 0,4-1 0,-14 5 0,6-2 0,4 0 0,1-1 212,-9 3 1,3-1 0,3 0-213,11-3 0,3 0 0,2-2 0,-9 4 0,5-1 0,12-5 0,3 1 0,-14 8 1330,18-6-1330,10-7 1989,10 1-1989,4 16 0,6 16 0,0-4 0,2 4 323,0 12 0,2 5-323,-1-12 0,0 3 0,1 7 0,0-2 0,0 7 0,1 3 0,-1 0 0,0-3-395,1 4 0,-2-2 0,1 0 0,0 4 395,-1-10 0,1 4 0,0 2 0,0-1 0,-1-1 0,0-4 0,0 11 0,0-4 0,-1-2 0,0 1 0,1-1 0,-1 1 0,1-2 0,-1 0 0,1-3 0,-1-1 0,0 0 0,0-1-151,-1-5 1,1-1 0,-1 1 0,1 1 150,1 7 0,1 2 0,-1 0 0,0-5 0,0-3 0,-1-3 0,1 3 0,2 1 0,1 4 0,0-2 0,1-10-40,0-5 1,7-8 39,21 7 0,11-15 0,-5-30 0,5-12 150,3 0 0,6-5 0,0-3-150,-9 4 0,1-3 0,1 0 0,2-1 0,-4 2 0,3-1 0,0 0 0,1-1 0,2 0 0,-4 2 0,2-1 0,0 0 0,2 0 0,0 1 0,1-1-167,-4 2 0,2 0 0,0-1 0,1 1 0,0 0 1,1 0-1,0 1 89,4-2 1,1 0 0,0 0 0,1 0 0,1 0 0,-1 1 0,2 0-396,-6 2 0,0 0 1,1 0-1,0 0 1,1 0-1,0 1 1,0-1-1,0 1 473,1-1 0,1 1 0,0 0 0,0-1 0,0 1 0,0 0 0,1 1 0,-1-1 0,0 1 0,1 0 0,0 0 0,0 0 0,-1 1 0,1-1 0,0 1 0,0 0 0,0 0 0,0 0 0,0 0 0,-1 0 0,1 0 0,0-1 0,0 1 0,0 0 0</inkml:trace>
  <inkml:trace contextRef="#ctx0" brushRef="#br0" timeOffset="14422">5364 12651 25253,'1'-41'1019,"1"0"0,-1 3 1,-1 3-840,-3-24-90,2 22-90,-6 34 0,6 51 0,-1 5 0,0 11-1063,2-17 0,0 3 0,0 4 0,0 2 1063,0 2 0,0 2 0,1 3 0,-1 1 0,-1 2-202,0-10 1,0 1 0,0 2 0,-1 0 0,0 2-1,0 0 1,0 1 201,0 0 0,0 0 0,0 2 0,0 0 0,0 1 0,-1 1 0,0 0 0,0 0-169,0-3 1,0 2-1,-1-1 1,0 2-1,0-1 1,0 1-1,0 0 1,0 0-1,0 0 169,0-4 0,0-1 0,0 1 0,0 0 0,0 1 0,0-1 0,-1 0 0,1 1 0,0-1 0,-1 0-102,1 0 1,0 1-1,-1-1 1,0 0 0,0 1-1,1-1 1,-1 0 0,0 0-1,1 0 1,-1-1 101,0 5 0,0-1 0,1 1 0,-1-1 0,0 0 0,0-1 0,0 0 0,1 0 0,-1 0 0,-1 3 0,1 0 0,0 0 0,-1 0 0,1-1 0,0-1 0,-1 0 0,1 0 0,1-5 0,-1-1 0,1 1 0,-1-1 0,1-1 0,0 0 0,0-1 0,0 0 29,-1 3 1,1-1 0,0 0 0,0-1 0,0 0 0,0-1 0,0-1-30,0 3 0,0-2 0,0 0 0,1 0 0,-1 0 0,1 0-75,0 2 0,0 2 0,1-1 0,-1 0 0,1-3 1,1-3-2384,-1 5 0,0-4 1,1-2-1,1-2 1398,-2 13 0,1-3 0,7-30 0,6-37 0,-5-38 0,0 1 0</inkml:trace>
  <inkml:trace contextRef="#ctx0" brushRef="#br0" timeOffset="14822">6859 12727 24893,'-13'-11'2518,"3"2"-2158,0 4 450,6 11-810,0 25 0,4 1 0,0 7-1476,0 19 1,0 13 1475,-1-20 0,-1 10 0,-1 4 0,0 4 0,0-1 0,1-3-331,-1-5 1,0-2 0,0 0-1,0 1 1,0 2 0,0 4 330,-1-7 0,0 2 0,0 3 0,0 2 0,0 1 0,-1-1 0,1 1 0,-1-3 0,1-1-220,-1-1 0,0-1 0,0-2 1,0 0-1,0 0 0,0 2 1,-1 1-1,1 4 220,-1-6 0,0 3 0,0 1 0,-1 2 0,1 0 0,-1 2 0,0-1 0,1 1 0,-1 0 0,0-1 0,1-1-107,0-2 0,0 1 0,0 0 0,0 0 0,0-1 0,0 1 1,0-1-1,0 1 0,1-1 0,-1 0 0,0 0 107,0-1 0,0 0 0,0 1 0,0-1 0,0 0 0,0 0 0,0 0 0,0-2 0,0 0 0,1-1 0,0-1-41,-1 10 0,0 1 1,0-1-1,1-2 1,0-1-1,0-2 1,1-4-1,0-3 41,0 16 0,1-7 0,0-2 0,1 1 98,0 3 1,0 1 0,1-2 0,0-5-489,1-4 1,0-5-1,0 1 0,0 2 1,0 0 0,0-9-2669,2 4 3472,2-40 0,4-44 1,3-28-1</inkml:trace>
  <inkml:trace contextRef="#ctx0" brushRef="#br0" timeOffset="15150">7914 12954 25848,'4'-66'330,"-1"1"0,1 6 0,-2 3-330,-4 11 0,-2 6 831,-4-5-831,-8 69 0,-1 22 0,2 9 0,0 11-926,4-10 1,-2 8 0,1 4 0,1 0 925,2-10 0,1 0 0,0 2 0,0 2 0,0 1-210,1-4 1,1 2 0,-1 1-1,1 1 1,-1 0 0,1 1 209,1-4 0,-1 0 0,1 0 0,-1 1 0,1 1 0,0 0 0,1 0-164,-1-6 0,1 1 1,0 1-1,0-1 1,1 1-1,-1 0 1,1 0-1,-1 1 164,1-1 0,0 1 0,0-1 0,0 0 0,0 1 0,0 2 0,1 1 0,0 1-93,0-5 1,0 1 0,1 2 0,0 2 0,0 0 0,0 0 0,0 1-1,0-2 1,0 0 0,0-3 0,0-1 92,0 7 0,0-3 0,0-2 0,0 0 0,1-1 0,-1 1 0,1 1 0,0 2 0,0-5 0,0 2 0,0 1 0,1 2 0,-1-1 0,1 0 0,0-1 0,0-3 0,0-1 0,0-5 0,0 10 0,0-4 0,0-4 0,0 0 0,1 0 0,0 2 0,1 6 0,0 2 0,1 0 0,0-1 0,0-2 0,-1-4 0,1 5 0,0-3 0,0-2 0,1 1 116,0 6 0,0 2 0,1-3 0,-1-9-701,2 0 1,-2-8-330,2 14-2144,-4-43 3058,-3-49 0,0-8 0,0-8 0,0-12 0,0 0 0</inkml:trace>
  <inkml:trace contextRef="#ctx0" brushRef="#br0" timeOffset="15440">8970 12741 27411,'7'-37'585,"1"0"0,2-14-585,-4 46-2831,-5 53 1,-6 32 2830,3-29 0,-1 2 0,0 6 0,0-5 0,0 6 0,-1 2 0,1 2 0,-1-2-216,1 2 1,-1 0 0,-1 0-1,1 2 1,0 1 215,1-5 0,-1 3 0,0 0 0,1 1 0,0 1 0,-1 0-63,1-5 0,1 0 0,-1 1 1,0 0-1,0 1 0,1 0 0,0 0 63,0-5 0,0-1 0,1 1 0,0 1 0,-1-1 0,1 0 0,0 1 0,1 0-127,-1-1 0,0 1 0,0-1 1,1 0-1,0 1 0,0 1 1,0 1-1,1 3 127,0-8 0,0 2 0,1 2 0,0 2 0,0 0 0,0 0 0,1 0 0,-1-1 0,0-1 0,1-1 0,-1-3 0,1 7 0,0-2 0,-1-2 0,1-2 0,0 1 0,0 0 0,0 2 0,1 1 0,-1 1 0,1 2 0,0 1 0,1 1 0,-1 1 0,1-2 0,-1-1 0,1-1 0,0-3 0,1 3 0,1 0 0,-1-2 0,1-2 0,0-1 0,-1-2 0,1-3 0,-1 4 0,0-3 0,0-3 0,1 1 0,0 0 40,0 5 0,2 3 1,-1-2-1,1-3 0,-2-9-310,3 12 1,1-11-596,7 6-1833,-6-60 2698,-5-23 0,-4-14 0,0 0 0,0-6 0,-1-2 0,1-10 0,0-1 0,-1 0 0</inkml:trace>
  <inkml:trace contextRef="#ctx0" brushRef="#br0" timeOffset="15706">9937 12791 27861,'6'-58'240,"0"1"0,-1 9 0,-2 7-240,1 4 0,-4 65 0,-4 17 0,-1 12-1792,1-2 0,0 6 1,-1 4 1791,-1-3 0,-1 3 0,1 2 0,-1 3 0,2-16 0,0 2 0,0 0 0,1 2 0,-1 1 0,0 0-175,0-2 1,1 0 0,-1 1 0,0 1 0,0 1 0,1 0 0,-1 0 174,1 5 0,0 0 0,-1 1 0,1 0 0,0 1 0,0 0 0,1 0-62,-1-8 1,1 1 0,0-1 0,-1 1 0,1 0 0,0 2-1,1 2 1,-1 1 61,1-5 0,0 2 0,0 2 0,1 2 0,-1 0 0,1 1 0,-1-1 0,1 0 0,0-1 0,0-2 0,0-2-131,0 7 0,0-2 1,0-2-1,1 0 1,-1-1-1,1 0 0,0 3 1,-1 1 130,1-5 0,0 3 0,0 1 0,0 1 0,0 0 0,1 0 0,-1-1 0,1-3 0,-1-2 0,1-3-11,0 11 1,1-3-1,0-4 1,-1-1-1,1 0 1,0-1 10,1 9 0,0-2 0,0 0 0,-1-2 0,1 0 0,0-6 0,0-2 0,0 0 0,0 0 0,0 1-82,1 3 0,0 2 1,0 0-1,0-3 1,0-3-789,0 9 1,1-5-1,-1 0 1029,1 3 1,-1 0-1,-1-13 1,-3-3 0,-4-31-1</inkml:trace>
  <inkml:trace contextRef="#ctx0" brushRef="#br0" timeOffset="16018">11183 12538 28581,'14'-52'0,"-1"0"0,-2 4 0,2 14 0,9 31 0,-12 57-1133,-7-12 1,-2 11 0,0 8 0,-2 4 0,0 2 1132,0-10 0,-2 4 0,0 4 0,-1 1 0,0 1 0,0 2 0,0-1 0,0-1-120,1-6 0,0 0 1,0 0-1,0 0 0,0 1 1,-1 1-1,1 2 1,-1 2-1,1 4 120,0-13 0,-1 3 0,1 2 0,-1 2 0,1 2 0,-1 1 0,1 0 0,-1 1 0,0 0 0,1-1 0,-1 0 0,1-2 0,-1-2 0,1-2 0,1-3-44,-1 8 0,0-3 0,0-2 0,0-1 0,1-2 0,-1 0 0,1 1 0,0 0 0,0 3 0,-1 1 44,1-5 0,0 2 0,0 0 0,0 1 0,0 1 0,0 1 0,0 0 0,0 0 0,1 0 0,-1-1 0,1 0 0,0-1 0,0-2-93,0 7 1,1 0 0,-1-1 0,1 1 0,1-1 0,-1-1 0,0-1-1,1 0 1,-1-1 0,1-2 0,0-2 92,-1 8 0,1-2 0,0-3 0,0-1 0,0 0 0,1 1 0,-1 0 0,0 3 0,1 0 0,-1 3 0,0 1 0,1 0 0,-1 1 0,1-2 0,0-2 0,0-2 0,0-5 0,0 4 0,1-4 0,0-3 0,-1-1 0,1-1 0,0 1 46,0 5 1,0 0 0,0-1 0,0-1-1,-1-1-46,2 5 0,-1-1 0,0-2 0,0 1-353,-2 0 0,0 0 0,-1-8 36</inkml:trace>
  <inkml:trace contextRef="#ctx0" brushRef="#br0" timeOffset="32472">5437 12678 19766,'-8'0'2698,"4"0"-2428,-4 0 0,8 0-90,-8 0 90,7 0 359,-2 0-179,3-2 360,0 1-721,3-1 1,2 2 90,7 6 90,18 4 0,6-2-90,23 4 0,-4-11 0,4-1-909,-6 2 1,2 0 758,-3-3 0,5 0 0,-2-1 0,-6 0 0,-1 1 0,1-1-30,2-1 0,1 0 0,0 0 0,2 0 0,-1 1 0,1 0 0,-2-1 0,1 0 0,-1 0 0,-3 1 0,1 0 0,-1-1 0,-2 1 0,0 0 0,-1-1 0,18-1 0,-2 0-197,-4 1 1,1 1 196,-11-2 0,1 0 0,-2 1 0,6 0 0,-1 1 0,13-3 0,-1 1 45,-19 2 0,-1-1-322,1 1 1,1 0 276,3-1 0,1-1-362,4 1 0,0-1 362,3 0 0,2-1-12,3 1 0,2-1 12,-20 2 0,1-1 0,0 0 0,1 0 0,1-1 0,0 1 0,1-1 0,0-1 0,0 1 0,1-2 0,-1 0 0,0 0 0,-1 1 0,0-1 0,-1 0 0,-1 0 0,-1 0 0,-1 0 0,20-2 0,-2 0 0,-5 1 0,0 1 0,-5 0 0,-1 0-33,-4 1 1,-1 0 32,-4 1 0,0-1 0,-3 3 0,0-1 0,-1 1 0,-1 0 0,1 1 0,0 1 0,1-1 0,0 0 0,1 0 0,0 0 0,2-1 0,1-1 0,0-1 0,1 1 0,1-1 0,0 1 0,0-1 0,1 1 0,0 0 0,-1 1 0,0-1 0,0 1 0,-1 2 0,-1 0 0,-2-1 0,0 2 0,-3-1 0,0 0 0,-2-1 0,-1 1 118,9-2 1,-1-1-29,17-1-90,5-1-90,-32 1 830,-9 3-740,-5 0 1521,-3 2-1521,-7 0 540,-1 0-630,-7 0-902,0 0-1796,-4 14 89,-6 2 2699,-10 17 0,-14 3 0,-8 5 0</inkml:trace>
  <inkml:trace contextRef="#ctx0" brushRef="#br0" timeOffset="34602">12008 13483 21565,'-7'-9'3148,"1"0"-2878,6 0-90,0-2 89,8-1 1,4 0-90,13 3 0,4 5 0,7 6 90,17 23 0,-12 5-997,-15-4 0,-3 3 997,1 28 0,-6 7-180,-13-30 0,-1 0 0,-1 0 0,-1 0-45,-5 0 0,-3 0-45,-5 27 45,-4-23 0,-1-1-225,-7 11-540,3-15 1,1-3-900,1-2-810,-7 0 2429,11-19 0,-5-5 0,1-4 0</inkml:trace>
  <inkml:trace contextRef="#ctx0" brushRef="#br0" timeOffset="35318">12503 13727 22914,'19'-21'1259,"-1"3"-1169,0 5-90,4 2 90,6 6-90,5 1 0,24 4 0,-14 0-90,14 0 90,-3 8 0,-20-2 90,0 3-90,-25-11 180,-9-8 450,-12-24-181,1 1 1,-10-17 450,1-12-541,5 15-1717,-3-14 1628,6 22-90,1 5 90,5-5-180,2 14-1,4-4 1,0 16-90,0 4 1629,0 4-1629,0 7 0,4 7 0,10 30 0,-2-4 0,2 4 0,0 2 0,-1 3-434,4 11 1,-1 2 433,-4-9 0,-2 3 0,1 4 0,0 4 0,-1-1-875,-2-13 0,-1-1 0,1 2 875,0 13 0,0 3 0,-1 0 0,-2-5 0,-2-1 0,-1-3-501,-2 7 1,-1-1 500,-2-12 0,0 2 0,-4-4 0,-4-3 0,-4-4 0,-3-2 0,-3-3-143,-2-4 1,-3-1 142,0-4 0,-3-4 0,-1-4 0,-1-4 0,-30 3 449,2-15-449,6-17 1149,24-11 0,6-10-1149,15-24 0,8-5 0,-3 14 0,7 1 107,16 5 0,10 1 0,3 10-107,1 17 0,5 8 0,15 1 0,2 8 0,-9 10 0,-2 5 0,2 6 0,0 3 0,-2 1 0,-1 2-128,-2 2 1,-2 0 127,-5-1 0,-1-1-45,-6-2 0,-1-1-585,17 14-280,-12-9-1788,-4-19 1259,-12-15-450,-5-27-90,-9-22-2357,-2 18 0,0-4 4336,0-9 0,0-4 0,0-7 0,0-3 0,0 18 0,0 0 0,0 0 0</inkml:trace>
  <inkml:trace contextRef="#ctx0" brushRef="#br0" timeOffset="35584">13392 13284 17673,'-3'-55'629,"-1"0"1,1 0 0,0 6 0,0 2 0,-1 8 1663,-6-11-1393,-11 45-586,9 52 1,7 18-315,0-27 0,1 1-95,3 10 1,3 4 0,5-9 94,19 8 0,7-13 167,4-12-257,1-18 1199,3-18-1109,-2-22 0,-5-22-275,-19 19 0,-3-2 319,-2-4 1,-2-2-45,-2-1 0,-4 0 0,-2 1 0,-3 2 0,-1 2 0,-3 1 0,-15-24 0,-5 9-179,-4 12-1171,-16 10 181,11 22 124,-9 20 1045,15 27 0,15-10 0,2 2 0,-2 5 0,1 0 0</inkml:trace>
  <inkml:trace contextRef="#ctx0" brushRef="#br0" timeOffset="35752">13555 14116 24083,'14'41'1260,"-2"-5"-1081,-3-9-89,-5-8-719,-3-10-451,-1-7-719,0-13-8032,-5-10 9208,-2-17 0,-9-12 0,0-9 0</inkml:trace>
  <inkml:trace contextRef="#ctx0" brushRef="#br0" timeOffset="36303">11849 13361 22284,'-43'14'2159,"6"-5"-1979,15-5 0,14-4 90,21-8-90,26-6-91,-7 1 1,5-1-924,12-5 0,5-1 894,-10 5 0,2-1 0,2 0 60,7-4 0,1-1 0,2 1-53,-10 3 1,0 1-1,1-1 1,0 0-1,2-1 1,1 0-1,0-1 1,0 0-46,0 1 1,1 0-1,-1-1 1,-1 1-1,-1 1 1,-2 0-1,2-1 1,2 0 66,0 0 1,4-1 0,1-1 0,-2 1 0,-4 1 120,9-3 0,-5 1 0,2 0-120,9-3 0,0 0 0,-10 3 45,-21 6 0,-7 3-325,-4 4 190,-10 3 0,-6 4-90,-2 0-180,-6 0-1259,2 0 1877,-6 6-2327,-4 3-469,-8 7 2448,-7 6 0,-7 5 0,-3 6 0</inkml:trace>
  <inkml:trace contextRef="#ctx0" brushRef="#br0" timeOffset="38520">13612 14021 16348,'-5'0'5487,"-4"0"-4948,4 0-89,-1 0-270,-1 0 90,6 0-90,-7 0 0,8 0-1,-4 0 1,4 8-90,0 2 90,0 8-180,4 0 90,2 0-90,4-2 0,4 0 90,-1-8-90,1 2 0,-2-9 0,2 3 0,-1-4 0,1 0 0,-2 0 90,4-10-90,-3 1 0,1-11 90,-6 4 180,-4 0-90,-2 1 90,-2 1-91,-4 3 91,-11-2-180,-1 7 0,-12 4 0,5 11 0,-1 5 0,2 6 0,3 7-90,9-5 0,4 4 0,12-10 90,11-6-90,4-4 0,7-12 0,-6-4 0,-2-22 90,-7 8-90,-4-13 90,-7 15-90,-7 3 0,-4 3 90,-7 5-90,-2 6 0,-5 1-90,-5 4 90,8 0 0,-1 4 0,15 1 0,2 0 0,4 5-90,0-8 90,2 4-90,0-6-90,2 0-90,-2 0-3328,0 0 3598,-2 10 0,-5-1 0,-2 8 0</inkml:trace>
  <inkml:trace contextRef="#ctx0" brushRef="#br0" timeOffset="42150">1628 13971 20935,'-8'-11'3058,"4"2"-2698,-5-2-90,7 4 90,-8-2-90,8 4-1,-9-4-89,10 6 0,-10-1-90,4 4 0,-7 0 90,-2 0-90,-6 4 90,-8 7-90,-11 16-45,16-7 0,-1 3-225,-3 7 1,-1 2 224,-1 3 0,1 3-409,0 2 0,1 1 409,2 0 0,3 0-45,2-2 0,3 1 0,2 8 0,7 1 0,12-10 0,4-1 0,1-1 0,6-6 0,39 4 0,3-31 0,8-11-593,-30 0 1,-1-2 592,1 0 0,-1-1 0,0-2 0,-1 0 432,26-11-342,-2 0-180,-6 5 90,-3 4 0,-1 7 0,0 9 0,-1 12 0,3 13 0,-2 14 0,-2 9 0,-19-6 0,-3 3 83,-7-10 0,-2 1-83,1 14 0,-4-1 0,-8-11 0,-4-3 0,-1 1 0,-4-1 0,-3 0 0,-2-1-142,-3-2 1,-3-1 186,-1-2 0,-3-2 134,-10 2 1,-2-3 0,-20 7-90,20-18 0,0-6 90,-12-11 1115,2-10-1295,7-8 0,3-2 0,9-3 651,4 2-741,5 3 281,9 3-551,2 3-359,6 3-181,0 5-269,0 2-450,0 2-720,0-2 2339,4-5 0,4-3 0,5-3 0</inkml:trace>
  <inkml:trace contextRef="#ctx0" brushRef="#br0" timeOffset="42591">1896 13424 23004,'-20'-30'2159,"2"1"-1710,1 6-179,3 1-90,2 8-180,5 3 90,2 6 0,5 13 90,11 15-45,7 15 0,4 9-75,1-2 0,3 5 0,0 0-210,0 0 0,0 2 1,4 5 149,-6-11 0,3 5 0,1 3 0,0-1 0,-1-2 0,-4-5-787,6 8 1,-4-5-1,3 3 787,3 5 0,3 6 0,0-3 0,-5-9-45,0-2 0,-3-7-128,-2-4 1,-1-2 127,-3-5 0,0-3-315,11 17-180,-7-11-1118,-2-3-411,-13-18 2679,0-3 0,-14-21 1,-2-5-1</inkml:trace>
  <inkml:trace contextRef="#ctx0" brushRef="#br0" timeOffset="43251">2047 14310 23723,'-37'-24'2069,"4"-3"-1889,9-7-180,11-7 90,10-6-90,14-8-544,14-3 544,-7 28 0,2 2 0,4-2 0,2 2 0,1 2 0,2 2 0,0 1 0,0 2 0,26-12 134,-5 10-134,-7 8 90,-3 8-90,-5 9 0,10 19 0,-13 4 0,5 13 500,-17-8-500,-4-1 180,-3-6 0,-7-1-90,-3-8 90,-3-5-180,-16-15 90,3-4-90,-13-15 90,10 0-90,8-4 0,2-5 0,10-2 89,15-25-89,1 15 0,2 6 0,1 1 90,14-12-180,-2 3 90,-10 18 0,-13 17 0,-2 8 0,-2 1 0,1 4 0,0 0 0,2 0 0,1 4 0,0-3 0,0 11 0,-3-10 0,-3 10 90,-4-11-90,-2 3 0,1-4-5037,0 0 5037,1-4 0,-2-1 0,0-4 0</inkml:trace>
  <inkml:trace contextRef="#ctx0" brushRef="#br0" timeOffset="43484">2899 13234 23903,'0'-14'2879,"-5"1"-2699,4 1-180,-5 5 90,6 3-90,0 10 0,9 6 0,6 14 0,12 11 0,5 11 0,3 4-423,0 2-27,-3-3-270,-3-6-449,-5-9-720,-6-7 1889,-4-14 0,-7-9 0,-4-11 0</inkml:trace>
  <inkml:trace contextRef="#ctx0" brushRef="#br0" timeOffset="43651">2644 12596 23364,'-32'-36'989,"6"6"-899,14 14-270,8 8-539,16 18-1170,12 8 1889,11 13 0,10 7 0,2 1 0</inkml:trace>
  <inkml:trace contextRef="#ctx0" brushRef="#br0" timeOffset="44035">3127 12963 21745,'8'5'1978,"-2"-1"-1798,2 4 0,0 6-90,4 15 0,3 12-90,4 11-1036,0 9 1036,-7-29 0,-1 0 90,7 31-64,-2-6 334,-4-9 0,-2-10-90,-5-15-90,-1-14-180,-12-18 90,-1-22-90,-5-21 90,7 16 0,2-3 142,1-5 1,1-1-188,1-2 0,1 0-45,2 2 0,1 0 0,1 5 0,2 3 67,12-25-67,5 20 0,10 21 0,7 21 0,6 21 0,4 13-1153,-2 12 1063,-4-1-360,-5-2 274,-7-6-724,-5-12-359,-4-14-810,-2-17 2069,1-19 0,-1-25 0,0-10 0</inkml:trace>
  <inkml:trace contextRef="#ctx0" brushRef="#br0" timeOffset="44558">3813 12045 21565,'-20'-47'2518,"-2"15"-2248,-1 19-90,-1 26-90,1 21 0,5 21-90,11-20 0,3 2 45,4 19 0,4 1-45,1-15 0,1-1-165,4 11 1,2-4 164,11 2 0,8-14 0,-10-24 0,4-17 0,-18-29 0,-2-18 180,-10 0 0,-2-3 44,2 12 1,-1-1-1577,-5-13 1,-1 1 1531,3 21 0,1 4 0,-10-23-863,5 16 773,5 10-90,5 15 0,10 13 0,9 18 0,20 20 45,-10-8 0,3 3 0,8 10 0,2 2-696,-10-8 0,2 1 1,0 1 650,3 3 0,0 2 0,0 1 251,2 4 0,-1 1 0,0 0-251,0 3 0,-1-1 0,-1 2-65,-1 1 1,-2 1-1,-2 1 95,-2-2 0,-1 1 0,-3 0-30,-3-1 0,-3 1 0,-2-1 60,-2-3 0,-3 0 0,-4 2 90,-7 11 0,-6 3 0,-2-5 30,-2 3 0,-5-3-90,0-13 0,-3 0 0,-2-10 0,-4-15 0,-1-8-90,-25-7 0,2-48 221,29-1 1,3-13 0,3 0-282,2 4 0,2 0 0,1-5 37,1-2 1,1-5-1,1-1 1,2 3-8,2-7 0,2 1 0,2 1-90,1 0 0,1 0 0,2 1-30,0 5 0,2 0 0,1 2-150,1 5 0,0 1 1,2 2 449,4-13 0,3 3-1590,5 7 1,3 8-1079,8 6 2720,5 37 1,-29 26 0,-5 11-1,-2 6 1,1 0 0</inkml:trace>
  <inkml:trace contextRef="#ctx0" brushRef="#br0" timeOffset="45043">2136 16445 22464,'-46'33'809,"0"0"1,2-3 0,1-1-451,3-2 1,2-2-304,5-5 0,1-1 304,-16 8 140,19-18-140,22-22-90,35-29-135,2 4 0,7-5-1003,-2 4 0,5-2 0,2-1 913,-3 2 0,3-1 0,1-2 0,2-1 9,-4 4 0,1-2 0,1-1 0,2 0 0,0-1-410,-3 3 0,1-1 0,1-1 1,0 0-1,1 0 0,0-1 356,-3 3 0,1 0 0,0-1 0,0-1 0,1 1 0,0-1 0,0 0-220,3-1 0,0-1 1,1 0-1,0-1 0,1 1 1,-1 0-1,1-1 220,-5 6 0,0 0 0,1 0 0,-1-1 0,1 1 0,0 0 0,0 1 0,0-1-157,5-4 0,1 0 0,-1 0 0,1 1 0,-1 0 0,0 0 1,0 1 156,-2 2 0,0 1 0,-1 0 0,1 0 0,-1 1 0,-1 0 0,0 1-29,4-3 1,-1 0 0,-1 0-1,0 1 1,0 1 0,-2 0 28,4-2 0,-1 0 0,0 1 0,-2 1 0,-1 1 72,5-4 0,-2 1 0,-2 0 0,-1 2-72,6-5 0,-2 1 0,-2 1 231,-9 8 0,-2 2 1,-2 0-232,8-7 0,-3 2 681,-10 9 0,-3 2-681,13-15 2175,-8 7-2175,-15 11 1594,-2 7-5731,-18 13 4465,-8 9 1,-13 6 0,-5 3 0</inkml:trace>
  <inkml:trace contextRef="#ctx0" brushRef="#br0" timeOffset="50559">19402 5794 24803,'-17'-41'251,"0"-1"1,-1 1 0,-1 0 0,-1-1 0,-2 2-192,-2 1 0,-2 0 0,-2 1-801,-2 2 1,-2 1 0,-2 2 830,-3 2 0,-2 2 0,-2 3 0,-4 2 0,-1 3 0,-2 2-580,-3 2 0,-3 3 1,-1 3 608,-5 3 1,-1 3 0,-1 4-30,-2 1 0,-1 3 0,-5 5 0,20 1 0,-4 3 0,-2 2 0,0 1 0,1 1 0,2-1-336,-1 2 1,2-1 0,1 2 0,-1 1 0,-2 1 245,-4 2 0,-3 2 0,-2 1 0,1 0 0,1 1 0,3 0-311,0 2 0,2 0 0,1 0 0,1 1 0,-1 1 311,-3 1 0,0 1 0,0 1 0,0 0 0,0 1-113,9-6 1,0 1 0,0 1 0,-1-1 0,1 1 0,1 1 112,-1 0 0,0 1 0,1 0 0,-1 0 0,1 1 0,0 1 0,0 0 0,0 0 0,1 1 0,0 0 0,0 0 0,0 2 0,0 0 0,1 1 0,-1 0 0,1 2 0,1-1 0,0 1-51,0 1 1,1 0 0,0 0-1,0 2 1,0 2 0,-1 2 50,7-5 0,-1 2 0,-1 2 0,-1 2 0,1 0 0,1 0 0,0 0 0,1-1 0,2-2-11,-2 2 1,2-1 0,1-2 0,0 0 0,1 2 0,-1 2 0,-1 3 10,2-1 0,-1 4 0,-2 2 0,0 2 0,0 1 0,1 0 0,1 0 0,2-3 0,2-1 0,3-5 0,-2 7 0,3-4 0,3-3 0,1 1 0,1 3 0,-1 4 0,5-4 0,-1 3 0,0 4 0,1 2 0,1 0 0,1 0 0,2-2 0,2-3 0,2-4 59,-1 12 1,3-5 0,4-3 0,1 3 0,3 5-60,1-8 0,2 5 0,2 3 0,1 1 0,2 0 0,0-2 0,1-3 0,1-5 9,3 4 1,1-5-1,1-3 1,2 0 0,1 3-10,1 1 0,1 2 0,2 1 0,1-1 0,1-3 0,-1-4 0,7 5 0,1-5 0,0-3 0,1 1 0,1-1 0,0-1 0,1-1 0,1-1 0,-1-2 0,0-2 0,2 1 0,2 2 0,1-1 0,4 2 0,1 1 0,-1-1 0,-1-3 0,0 1 0,-2-4 0,1 0 0,4 4-51,-6-7 1,3 2 0,2 2 0,1 0 0,0 0 0,-2-3 0,-3-3 50,8 6 0,-2-4 0,-1-2 0,3 3-9,0-1 1,2 2 0,2 0 0,-1-1 0,-2-4 8,0-2 0,-3-3 0,1-2 0,0 0 69,2 0 0,0-1 1,1-1-1,1-1-69,1 0 0,1-1 0,0-1 0,0-1 0,2 0 0,0-1 0,1 0 0,0-2 16,2 0 0,0-1 1,1-1-1,1-1-16,-1 0 0,1 0 0,1 0 0,5-2 0,-7-2 0,5 0 0,3-1 0,0 0 0,-1-1 0,-3 0 0,0 0 0,-3-1 0,0 0 0,0 0 0,4-1 0,-7-1 0,2 0 0,1 0 0,2 0 0,-2 0 0,-1-1 0,-3-1 0,8-1 0,-4 0 0,-1-1 0,-1-1 0,2 1 0,2 0 0,-1-1 0,1 0 0,1 0 0,-1 0 0,3 0 0,-1-1 0,1 0 0,0-1 0,1 1 0,-10 0 0,1-1 0,0 0 0,0 1 0,1-1 0,0 0-48,1 0 1,1 1-1,0-1 1,1 0-1,0 0 1,0 0 47,1 0 0,1-1 0,1 0 0,-1 0 0,1 0 0,-1 0-10,3 0 1,-1 0-1,1 0 1,-1-1-1,1 1 1,0-1 9,-9 1 0,0 0 0,-1 0 0,0-1 0,2 1 0,2-1 0,2-1 0,-5 1 0,2 0 0,2-1 0,2 0 0,0 0 0,1-1 0,-1 1 0,-1 0 0,-1-1 0,-2 1 0,3-1 0,-4 0 0,0 1 0,-2-1 0,2 0 0,1-1 0,3 1 0,4-2 0,-8 1 0,3 0 0,3-1 0,3-1 0,1 1 0,1-1 0,1 0 0,-1-1 0,0 1 0,-2 0 0,-2 0 0,-3 0 0,-3 0 0,11-1 0,-4 0 0,-2 0 0,-3 0 0,1-1 0,0 1 0,2-1 0,2 0 0,-7 0 0,2 1 0,2-1 0,0 0 0,2-1 0,-1 1 0,0-1 0,-1 1 0,-1-1 0,-2 1 0,-2 0 0,7-1 0,-3 0 0,-1 0 0,-2 0 0,0 0 0,-1 0 0,1 0 0,1 0 0,0-1 0,1 0 0,-1 0 0,0 0 0,0 0 0,0-1 0,0 1 0,0 0 0,0-1 0,1 1 0,-1-1 0,0 0 0,0 1 0,-1-1 0,1 0 0,0 0 0,-1-1 0,1 1 0,-1-1 0,0 1 0,1-1 0,-1 0 0,0-1 0,-1 1 0,1-1 0,-1 1 0,0-1 0,0 0 0,-1 0 0,1-1 0,0 0 0,-1 0 0,0 0 0,1 0 0,-1-1 0,-1 1 0,1-1 0,0-1 0,-1 1 0,1-1 0,-1 0 0,-1-1 0,1 0 0,-1 1 0,1-2 0,-1 1 0,0-2 0,0 1 0,0-1 0,-1 0 0,1-1 0,-1 0 0,1 0 0,-1-1 0,0 0 0,-1-1 0,1 0 0,-1-1 0,0 0 0,-1 0 0,1-1 0,-1 0 0,0-1 0,0 0 0,-1-1 0,-1 0 0,0 0 0,0-1 0,0-1 0,0-1 0,2-1 0,1-2 0,-5 2 0,1-1 0,1-2 0,2-1 0,-1-1 0,1-1 0,0 1 0,-1 0 0,-1 0 0,-2 1 0,-1 1 0,7-4 0,-3 1 0,-1 0 0,-1 1 0,-1-1 0,1 1 0,1-2 0,2-2 0,-3 3 0,1-1 0,1-2 0,1 0 0,0 0 0,-1-1 0,0 1 0,-2 1 0,-1 2 0,-4 1 0,11-8 0,-3 2 0,-2 1 0,-2 1 0,0 0 0,0 0 0,-3 1 0,0 1 0,0-1 0,-1 1 0,-1-1 0,-1 1 0,6-6 0,-1 1 0,-1 0 0,-1 0 0,-1-1 0,-4 3 0,-1-1 0,-1 0 0,0 0 0,-3 0 112,7-8 0,-3 1 0,-1-2 0,-2-5-112,-10 7 0,0-3 0,-1-3 0,-1-1 0,-2 1 0,-2 3 39,-2 1 1,-1 1 0,-2 1 0,0-1 0,-2-2-40,0-3 0,0-2 0,0-2 0,-2 0 0,-3 2 0,-2 2 0,-3-9 0,-3 2 0,-4 1 0,0 0 0,-1-3 0,-2 1 0,-2-1 0,-1 1 0,0 11 0,-1 0 0,-1 0 0,-1 0 0,0 0 148,-2-2 1,-2 1 0,0-1 0,0 0 0,-2 1-149,-1-3 0,-1 1 0,-1-1 0,-1 1 0,-1-1-124,-1-1 1,-2 1 0,0-1-1,-2 0 1,-1 1 123,4 9 0,-2-1 0,0 1 0,0 0 0,-2 1 0,0-1-35,-1 1 0,-1-1 1,0 1-1,-2 1 0,0 0 1,-1 0 34,-1 0 0,-2 0 0,0 1 0,-1 1 0,-1 0 0,-1 0 0,-3 0 0,0 0 0,0 1 0,-2 1 0,-1 0 0,-1 1 0,4 5 0,-1 1 0,0-1 0,-1 2 0,-1 0 0,0 0 0,-2 1-81,-3-1 0,-1 0 0,0 2 0,-2-1 1,0 1-1,-2 1 0,0 1 81,4 2 0,-1 1 0,-1 1 0,-1 0 0,0 0 0,-1 1 0,0 1 0,-1 0 0,3 2 0,0 0 0,-1 1 0,0 1 0,-1 0 0,0 0 0,-1 1 0,0 0 0,0 0 0,-3 1 0,0-1 0,-1 1 0,0 1 0,0 0 0,-1 0 0,-1 1 0,1 0 0,-1 1 0,5 1 0,0 0 0,1 1 0,-1 1 0,0 0 0,-1 0 0,-2 0 0,0 1 0,-3 1 0,-1 0 0,5 1 0,-1 1 0,-3 0 0,-1 0 0,-1 1 0,-2 0 0,0 0 0,0 1 0,0 0 0,1 0 0,0 0 0,1 1 0,2 0 0,1 1 0,0-1 0,2 1 0,1 0 0,1 0 0,0 1 0,1 0 0,0 0 0,-1 1 0,-1 0 0,0 0 0,-2 0 0,-2 0 0,4 1 0,-2 0 0,-1-1 0,-2 1 0,0 1 0,-1-1 0,-1 0 0,1 1 0,-1 0 0,2 1 0,0-1 0,0 1 0,3 1 0,0 0 0,3 0 0,-8 1 0,2 1 0,1 0 0,1 1 0,2 0 0,0 1 0,0 0 0,0 0 0,0 0 0,-1 1 0,0 0 0,-2 0 0,-1 0 0,1 1 0,-1 0 0,1 0 0,-1 0 0,0 1 0,0 0 0,1 0 0,-1 1 0,0 0 0,5-1 0,0 1 0,-1-1 0,1 1 0,0 1 0,0-1 0,-1 1 0,1 0 0,0 0 0,-1 0 0,1 1 0,-1-1 0,0 1 0,0 0 0,0 0 0,1-1 0,0 1 0,-1 1 0,0-1 0,-1 2 0,0-1 0,-2 2 0,-1 0 0,-2 1 0,12-3 0,-2 1 0,-1 1 0,-1 1 0,-1 0 0,-1 0 0,-1 1 0,0 0 0,0 0 0,0 0 0,-1 1 0,2-1 0,-1 1 0,2-1 0,0 1 0,1-1 0,1-1 0,2 1 0,-10 2 0,2 0 0,1-1 0,1 1 0,1-1 0,1 1 0,-1-1 0,1 1 0,-1 0 0,0 0 0,-2 1 0,0 0 0,-2 1 0,7-3 0,-1 2 0,-1-1 0,-1 1 0,-2 1 0,1 0 0,-1 0 0,0 0 0,0 0 0,0 0 0,1 0 0,1 1 0,0-1 0,2-1 0,2 1 0,1-1 0,2 0 0,-10 4 0,2 0 0,2-1 0,1 0 0,1 0 0,2 0 0,0 0 0,1 0 0,-1 0 0,1 0 0,-1 1-18,-4 1 0,1 0 0,1 0 0,-1 0 0,1 0 0,1 0 0,-1 0 0,2 0 0,-1 1 0,1-1-192,-2 2 0,1-2 0,1 1 0,-1 0 0,2 0 1,-1 1-1,0 0 0,-1 2 0,0 0 210,1 2 0,-2 0 0,-1 2 0,0 0 0,0 1 0,1 1 0,1-1 0,1-1 0,2 0 0,2-1 0,-5 5 0,2-2 0,2 0 0,2-1 0,0 2 0,-1 0 0,-1 1 0,6-1 0,0-1 0,-1 0 0,1 1 0,0-1 0,0 0 0,0 1 0,0-1 0,0 0 0</inkml:trace>
  <inkml:trace contextRef="#ctx0" brushRef="#br0" timeOffset="51569">27130 13912 25073,'-63'-20'1079,"5"2"-719,8 2 269,11 3-89,11 1-90,13 1-90,13 2-270,24-2-90,24-3 0,-8 5 0,3-2-866,13-2 1,4-1 865,-13 3 0,1 0 0,6-1 0,-4 0 0,5 0 0,2-1 0,0 0 0,-2 0-535,3 0 0,-2 0 0,1 0 1,2-1 534,2 1 0,3-2 0,1 1 0,1-1 0,-1 0 0,1 0 0,2-1 0,-1 0 0,-1 1 0,-3 1-528,-2-1 1,-4 2-1,0-1 1,3 0 527,-4 0 0,3 0 0,0 0 0,-2 1 0,-7 0 0,2 0 0,-6 2 0,-2-1-148,12-2 0,-5 1 148,-10 3 0,-3 0 806,24-8-1346,-33 8 793,-16 2-1782,-34 10-765,-13 9 1,-7 3 2293,6-2 0,-3 2 0,-19 9 0,-2 2 0,11-4 0,-1 0 0</inkml:trace>
  <inkml:trace contextRef="#ctx0" brushRef="#br0" timeOffset="52035">26744 14573 23634,'-43'17'839,"0"0"1,4-1-1,3-2-389,-21 0 179,27-6 721,72-32-1350,-7 8 0,8-1-1018,5-1 0,6-2 1,2 0 1017,4-2 0,2 0 0,1 0 0,-9 5 0,1 0 0,1 0 0,1 0 0,5-1 0,0 0 0,1 1 0,0 0 0,-11 3 0,1 1 0,-1-1 0,1 1 0,0 1-388,1-1 1,0 1 0,-1-1 0,1 2 0,0-1 387,11-2 0,1 1 0,-1 0 0,-1 1 0,-3 0 0,-1 0 0,0 0 0,1 0-277,-4 2 0,2-1 0,0 0 0,-1 1 0,-5 0 277,14-3 0,-5 1 0,1 0-148,-10 1 0,2 1 0,-1 0 0,-7 1 148,5-1 0,-5 0 405,1 0 1,-3 1-406,9-2 2023,-3 0-2023,-33 9 2188,-6 2-2188,-2 0 871,-4 0-2130,-14 0-2346,-6 7 3605,-16 0 0,-12 11 0,-4 0 0</inkml:trace>
  <inkml:trace contextRef="#ctx0" brushRef="#br0" timeOffset="53503">5246 9145 23993,'-27'36'404,"0"0"1,-1-1 0,-8 17 0,5 4-285,14-7 0,6 4 0,5-3-927,5 9 1,10-1 985,3-8 1,5 2 0,13-6 224,15-11 1,12-7 0,6-4 0,-1-2-1151,-5-4 0,0-3 0,3-3 0,4 0 746,-4-2 0,5 0 0,2-1 0,2-2 0,0-1 0,-2-3-180,-3-2 0,-1-3 1,-1-1-1,2-1 1,4-2-1,4 0 180,-19 2 0,2-2 0,2 1 0,2-1 0,2-1 0,0 0 0,2 0 0,1-1 0,0 1 0,0-1 0,1 1 0,0-1-98,-3 1 1,1 0 0,0-1-1,1 0 1,0 0 0,1 1-1,1-1 1,0-1 0,0 1 0,2 0-1,0 0 1,2 0 0,0-1-1,1 1 98,-12 1 0,2 0 0,0 0 0,2 0 0,0 0 0,2 0 0,-1 0 0,2 0 0,-1-1 0,1 1 0,0 0 0,0 0 0,0 0 0,0-1 0,-1 1 0,-1 0 0,0 1 0,0-1 0,-2 0 0,-1 0-44,8 0 0,-2 0 0,0 0 0,-1-1 0,-1 1 0,0 0 0,-1 0 0,0 1 0,1-1 0,-1 0 0,1 0 1,0 0-1,1 1 0,1-1 0,1 0 0,0 1 44,-5 0 0,0 0 0,2 0 0,1 0 0,0 0 0,2 1 0,-1-1 0,1 0 0,1 0 0,-1 0 0,-1 1 0,1-1 0,-2 0 0,0 1 0,-1-1 0,-2 1 0,0 0 0,-3-1 0,-1 1 0,-2 0 0,12-1 0,-4 0 0,-2 1 0,-3 0 0,-1 0 0,0-1 0,-1 1 0,1 0 0,1-1 0,2 0 0,2-1 0,4 0 0,-10 1 0,2 0 0,2-1 0,2 0 0,1 0 0,2 0 0,0-1 0,1 0 0,1 0 0,-1 0 0,0 0 0,0 0 0,-1 0 0,-1 0 0,-1 0 0,-2-1 0,-2 1 0,-3 1 0,-1-1 0,13-2 0,-4 0 0,-2 0 0,-2 1 0,-2-1 0,-1 0 0,1 0 0,0 0 0,0-1 0,3 0 0,1 0 0,-4 0 0,0 0 0,3-1 0,0 1 0,1-1 0,0 0 0,1-1 0,-1 1 0,-1-1 0,0 0 0,-2 0 0,-1-1 0,-3 1 0,-1-1 0,11-3 0,-3 0 0,-2-1 0,-1 0 0,-2 0 0,0-1 0,-1 0 0,0-1 0,1-1 0,-2 0 0,1 0 0,-2-1 0,1-1 0,-1 0 0,0-1 0,-1 0 0,0-1 0,-1-1 0,5-3 0,-1 1 0,-1-2 0,0 0 0,0-1 0,0-2 0,0-3 0,1-3 0,-11 6 0,0-2 0,1-3 0,0 0 0,1-3 0,-1 0 0,0-1 0,-1 0 0,0 0 0,-2 1 0,-1 0 0,-2 1 0,6-6 0,-3 2 0,-2 0 0,0 0 0,-2-1 0,0 0 0,1-1 0,-1-2 0,2-1 0,-2 0 0,1-1 0,1-2 0,1-1 0,-1-1 0,0 0 0,-2-1 0,0 1 0,-3 0 0,-1 1 0,-4 2 0,2-7 0,-2 2 0,-3 0 0,-2 1 0,-1 0 0,-1-1 0,0 1 0,-1-2 0,0 2 0,-1-1 0,-1-1 0,0 1 0,-1-1 0,-1 1 0,-1-1 0,-1 1 0,1-7 0,0 0 0,-2 0 0,-1 0 0,-1 0 0,-1 0 0,-1 0 0,-2 2 0,-1-1 0,-1 1 0,-1 0 0,-2-1 0,0 1 0,-2 0 0,-2 1 0,0-1 0,-2 1 0,-1 0 0,-1 0 0,-1 0 0,-2 0 0,-1 1 0,-2-1 0,0 1 0,-2-1 0,-2 1 0,0 1 0,-2-1 0,-1 1 0,-1-1 0,-2 1 0,-1 1 0,-1-1 0,-2 1 0,-1 1 0,-1 0 0,-3 0 0,0 0 0,-2 1 0,-1 0 0,-2 1 0,0 1 0,-3-1 0,-1 0 0,-2 1 0,-1 1 0,-1 0 0,-2 1 0,-1 1 0,4 6 0,-1 0 0,0 2 0,-2-1 0,-1 1 0,-3 0 0,-2 0 0,-3 0 0,4 5 0,-3-1 0,-2 0 0,-3 0 0,-1 0 0,-1 0 0,-2 1 0,1 0 0,0 1 0,0 0 0,2 2 0,1 1 0,-3-1 0,1 1 0,1 1 0,1 1 0,-1 1 0,0 1 0,-1 0 0,-1-1 0,-1 0 0,-3 0 0,8 4 0,-2-1 0,-1-1 0,-1 1 0,-1-1 0,-1 0 0,0 1 0,0 0 0,-1 1 0,1 0 0,0 1 0,1 2 0,1 0 0,1 2 0,-5 0 0,1 1 0,0 1 0,1 1 0,1 1 0,-1 2 0,1-1 0,-1 2 0,0-1 0,0 1 0,-2 0-17,-1-1 1,0 1 0,-1 0-1,0 1 1,0 1 0,0-1-1,-1 2 1,0-1 0,0 2-1,-1 0 1,0 0 8,3 1 1,0 1-1,0 0 1,-1 1-1,0 0 1,0 1-1,-1 0 1,1 0-1,-1 1 1,0 0 0,0 1-1,0 0 0,-1 0 1,-1 1-1,1 1 1,-1 0-1,0 0 1,0 1-1,0 0 1,0 0-1,-1 1 1,0 1 0,1-1-1,-1 1 8,3 1 0,1-1 0,0 1 0,1 0 0,-1 0 0,0 1 0,0 0 0,-1 1 0,-1 1 0,-1 0 0,-1 0 0,-2 2 0,-1 0 0,12 0 0,-1 0 0,-2 1 0,-1 0 0,0 1 0,-2 0 0,-1 1 0,0 0 0,0 1 0,-1 0 0,1 0 0,-1 0 0,0 1 0,1-1 0,0 1 0,1 0 0,1-1 0,1 1 0,1 0 0,1-1 0,-4 2 0,0-1 0,2 1 0,0-1 0,1 1 0,1 0 0,0 0 0,1 0 0,-1 0 0,0 1 0,0 0 0,0 1 0,-1-1 0,-2 2 0,0-1 0,-1 2 4,3-2 1,0 1-1,-2 0 1,-1 1-1,0 0 1,-2 0-1,1 1 1,-1 0-1,-1 0 1,1 0-1,0 1 1,0 0-1,1 0 1,0 0-1,2 1 1,0-1-1,1 1 1,1-1 0,2 1-1,2 0 2,-10 3 0,2 1 1,1 0-1,2 0 1,0 0-1,2 1 1,0 0-1,1 0 1,1 0-1,-1 1 1,1-1-1,-1 1 1,0 1-1,0-1 0,0 1 0,1 0 1,-1 0-1,1 1 1,-1 0-1,1 0 1,0 0-1,1 0 1,-1 1-1,1 0 1,0 0-1,0 0 1,0 0-1,1 0 0,-4 2 1,1 1 0,0-1 0,1 1 0,-1-1 0,1 1 0,0 1 0,0-1 0,0 0 0,1 1 0,0 0 0,1-1 0,0 1-7,2-1 0,0 0 0,1-1 0,1 0 0,0 1 0,0-1 0,0 1 0,0 1 0,0 0 0,0 0 0,-1 2 0,1 1 0,-2 1 0,3-1 0,-2 0 0,0 1 0,0 1 0,0-1 0,0 2 0,-1 0 0,1 1 0,-1 2 0,2 0 0,-1 1 0,1 2 0,1 1 0,0 1 0,1 2 0,8-5 0,0 1 0,1 2 0,-1 1 0,1 2 0,1 1 0,-1 1 0,1 0 0,0 1 0,0 1 0,1 0 0,0 0 0,1 0 0,-1-1 0,2 0 0,-1 0 0,1-2 0,1 0 0,0-2 0,0-1 0,-6 8 0,-1-1 0,2-2 0,0 0 0,0-1 0,1-1 0,0 0 0,2 0 0,-1 1 0,2 0 0,0 1 0,1 2 0,1 1 0,1 1 0,2-1 0,0 2 0,0 2 0,-1 2 0,1 1 0,1 0 0,0 2 0,1-1 0,1-1 0,3 0 0,1-2 0,2-1 0,2-2 0,3-3 0,3-2 0,3-4 0,0 25 0,7-6 0,5-4 0,3-2 0,3-1 0,-1 2 0,-1-1 0,3-1 0,0 1 0,3-2 0,0 0 0,3-1 0,0-3 0,1 0 0,2-1 0,1-1 0,2-1 0,1-1 63,5 8 1,0-2 0,4-2 0,3 0 0,5-1-64,1-9 0,4 1 0,4-2 0,2 0 0,1-2 0,-1-1 0,-1-4 0,-1-1 0,-2-3 0,1-2 0,0-2 0,3 0 0,2 0 0,3 1 0,4 0 0,2-1 0,0 0 0,1-3 0,-1-2 0,-3-4 0,8 0 0,-2-5 0,0-3 0,-1-1 0,1-2 0,2 0 0,0-2 0,0-2 0,0 0 0,1-2 0,0 0 0,1-1 0,-1-1 0,1-1 0,-1-1 0,1-1 0,-1-1 0,1-2 0,-1 0 0,1 0 0,-2-1 0,0 0 0,0 0 0,0-1 0,-1-1 0,-2 0 0,0 0 0,-1-1 0,0 0 0,-1-1 0,-3 1 0,0 0 0,-1-1 0,-1 0 0,-1 0-28,9-2 0,-1 0 0,-2 0 1,-1-1 27,-5 1 0,-2 1 0,0-1 0,-3 0 240,10-3 1,-3 1 0,-2-1-241,-8 2 0,-2 0 0,-1 0 631,23-8 1,-5 0-632,-23 7 0,-2 1 1050,6-2 1,-7 0-1051,-13 5 0,-5-2 2268,-14 4-2268,-2 0 1141,-3 1-1141,-2 1 489,1 1-759,0-1-630,4-1 361,0 3-1170,0-1 629,0 4 1,0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33:10.469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11265 4908 25612,'-39'-42'1799,"2"8"-1619,5 10-90,3 6 180,7 6-90,4 3 0,9 3 0,4 1-90,5 1-90,0-3 0,0 0 0,3-6 0,0-7 0,1-18 0,-8-16-594,-11-4 1,-9-4 593,1 15 0,-7 1 0,0 3 0,-4 0 0,-5 7 0,1 13 0,-4 6 0,-2 4-589,-7 2 0,-3 5 1,-2 5 588,-4 4 0,-2 6 0,-3 10 0,18 2 0,-3 6 0,0 4 0,-1 4 0,2 0 0,3 0-480,-1 2 1,3 0 0,2 2 0,0 2 0,-2 4 479,6-3 0,-2 2 0,-1 3 0,1 1 0,2 1 0,2 0 0,4-2 0,-2 9 0,4 0 0,3 0 0,3 2 0,1 3-232,5-8 1,1 3-1,2 3 1,1 0 0,2-1-1,1-1 1,2-3 231,0 5 0,2-3 0,3-2 0,1 1 0,3 2-160,1 10 1,2 3 0,3-1-1,4-3 1,7-7 159,5-10 0,5-6 0,5-3 0,2-2-105,5-2 1,3-2-1,3-3 1,2-3 104,5-1 0,2-4 0,2-2 0,1-2 57,2-3 1,3-3-1,0-2 1,0-1-58,1-3 0,0-1 0,0-2 0,-1-2 0,-3-1 0,1-2 0,-2-2 0,-1-1 0,-4-1 0,-1-1 0,-1-1 0,-2-2 79,10-2 0,-2-2 0,-2-6-1338,1-12 0,-2-6 0,-7-2-136,0-8 1,-8-5 1475,-12 4 1,-4-6 0,-8 0 0,-11 8 0,-8 1 0,0-2 0,-3-3 0,1 0 0,-1 0 0</inkml:trace>
  <inkml:trace contextRef="#ctx0" brushRef="#br0" timeOffset="391">11918 2913 23903,'23'-50'539,"0"-1"1,-4 6 0,0 4 360,7-4 179,-13 51-629,-7 25 0,-5 13-1231,-2 0 0,-2 6 1,0 3 780,1-3 0,-1 2 0,0 2 0,0 2-493,-1 7 0,-1 3 1,-1 2-1,1 0 493,0-9 0,1 2 0,-1 0 0,1 1 0,-1 0-318,2-6 1,-1 0 0,1 1 0,-1 0-1,1 1 1,0 0 317,-1 1 0,1 1 0,0 0 0,0 1 0,0-1 0,1 1-184,-1 0 0,2-1 1,-1 1-1,1 0 0,0 1 1,0 3 183,1-8 0,0 3 0,0 1 0,0 1 0,1 0 0,0-2 0,0-1 0,0-4 0,0 14 0,1-5 0,-1-1 0,2 0 0,-1 4 0,0-8 0,1 4 0,0 2 0,0-1 0,0-2 0,0-5 0,0-6 0,1 10 0,0-7 0,-1-2 0,2 7 0,0 0 0,-5-23 647,-4-30-647,-3-55 0,3-10 0,2-11 254,-1 16 0,1-4 0,1-5-254,0 11 0,1-5 0,0-2 0,0 0 0,1 2 0,1-7 0,1 1 0,1 0 0,0 2 0,-1 0 0,0 1 0,1 2 0,3 7 0,8-18 0,8 23 2056,26 42-2056,-16 25 0,4 13 0,-2 2 300,-5-3 0,-1 1 0,1 3-300,1 3 0,3 3 0,-1 0 0,-2 0-785,4 5 0,-3 0 1,1-1 274,1 1 0,1-1 1,1-1-361,1-2 1,0-2-1,1-1 896,1-4 0,1-1 0,1-3 0,-2-4 0,1-3 1,1-1-1,0-4 0,1 0 0,-1 1 0</inkml:trace>
  <inkml:trace contextRef="#ctx0" brushRef="#br0" timeOffset="736">14326 4568 27411,'-31'-19'300,"-1"0"0,-4 8 0,-2 8-210,-7 11 0,-1 9-2876,-6 15 1,2 8 2785,14-6 0,2 3 0,1 4 0,0 4 0,1 4 0,2 4-270,3 5 1,3 5 0,1 2 0,3-4 269,0 3 0,4-3 0,2 3 84,2-5 1,1 3-1,2 0 1,5-7-115,5-6 0,3-5 0,6-1-500,8 5 0,6 0 1,1-6 214,6-1 0,4-6 624,14 1 0,3-12-534,-10-23 0,-2-11 135,-1-7 0,-3-8 90,0-10 0,-6-7 135,-4-11 0,-5-5 44,-10 13 1,-3-2 0,-3 0 90,-1-3 0,-3 0 0,-2-1 0,-2 1 0,-1 0 0,-2 0-89,-1 5 1,-1 1 0,-1 2-92,-5-14 0,-1 3 105,0 11 1,-1 3-196,-12-15 446,5 32-446,7 34 0,8 38 985,9-10 1,3 4-986,3 9 0,3 3-360,5 7 1,2 1-251,-3-20 0,0 0 0,1 0-80,2-2 1,1 0-1,0-1-749,9 16 0,2-3 1439,-2-7 0,2-3 0,-2-10 0,1-3 0,-2-4 0,1-1 0</inkml:trace>
  <inkml:trace contextRef="#ctx0" brushRef="#br0" timeOffset="1142">14919 4899 26872,'11'-33'719,"-1"1"1,8-16-450,-6 34-270,-4 36-4252,-4 42 4252,-2-16 0,0 4 0,0 11 0,0 3-132,0-17 0,0 0 0,0 1 132,1 1 0,1 1 0,-1-1 0,1 0 0,-1-1 0,1-1 0,0-2 0,0-2 0,0-1 0,2 16 0,0-4 0,-1-8 0,0-4 0,-1-8 0,-1-4 0,0 12 0,-6-30 0,-5-34 0,-5-45-538,8 11 1,1-7 537,1 10 0,0-3 0,2-5 0,2 5 0,3-5 0,0-3 0,1 1 0,1 4 0,-1-1 0,1 4 0,0-1 0,1-1 0,1 1 0,0-4 0,1 1 0,2 2 0,0 6 0,4-1 0,2 5 0,1 3 0,8-12 0,3 8 0,0 14 0,3 7 1084,0 11 1,1 8-1085,31 17 0,-33 5 0,-3 6 0,-2 3 0,-3 5 0,-3 3 0,-4 3 0,-2 0 0,-3 1 0,-4 10 0,-2-1 0,-3 13 0,-9 4 0,-3-41 0,-4-10 1501,0-15-1501,-1-13 0,3-32-1889,6 1 539,4 13 1,2 0 1349,4-24 0,4 4 0,2-1 0</inkml:trace>
  <inkml:trace contextRef="#ctx0" brushRef="#br0" timeOffset="2689">19756 3695 23274,'-9'-59'3328,"5"5"-3058,-3 9-90,2 12 359,1 23 181,-4 35-585,6 5 0,0 7-135,-2 18 0,0 6-1131,0-10 0,1 3 1,0 2 1130,1-8 0,0 2 0,0 1 0,-1 1 0,0 6 0,0 2 0,0 1 0,1 0-568,-1 4 1,1 2 0,0 0 0,0 0 567,1-11 0,-1 0 0,1 0 0,0 1 0,0-1-241,0 0 1,0 0 0,0-1 0,1 1 0,-1-2 105,1 11 0,0 0 0,0-1 0,0-2-180,0-4 0,0-1 1,0-2-1,0 0-165,0 8 0,0-2 1,0-2-91,0-9 0,0-1 1,0-4-736,1 9 1,-2-6 1304,-4 14 0,-4-46 0,-5-26 0</inkml:trace>
  <inkml:trace contextRef="#ctx0" brushRef="#br0" timeOffset="2919">19488 4957 17486,'0'-53'371,"0"-1"0,0 1 0,0-1 0,0 1 0,0-11 0,0 1 0,0 0 1,1 1-260,1 4 0,-1 0 1,1 2-1,1 1 8,1-10 0,0 1 0,2 3 0,2 9 0,1 3 0,2 3 105,8-9 0,5 8-46,4 15 1,7 12 406,5 14 0,3 16-527,4 20 1,2 16 0,-3 3-30,-9-5 0,-4 3 0,-1 4-287,-6-7 0,0 3 0,-1 3 1,-2 0-1,-5 0 279,-2 5 1,-5 0-1,-3 0 1,-2 2-210,-1 3 1,-2 1 0,-2 1 0,-2 0 208,-1 1 1,-2 0 0,-2 1-1,-4 2 23,-2-10 0,-2 3 0,-3 0 0,0 1 0,-1-2 0,1-3-45,-3 9 0,-1-4 0,0-1 0,-3 3 0,0-4 0,-2 2 0,-1 1 0,0-4 0,1-6 0,-4 3 0,0-6 0,-2-1-147,-3 5 1,-3-2-1,3-4-393,-1-1 1,1-4-316,-4 1 1,3-12-1845,12-28 2732,16-44 1,11 2 0,6-6 0,2-12 0,1 0 0</inkml:trace>
  <inkml:trace contextRef="#ctx0" brushRef="#br0" timeOffset="3254">20783 3198 25792,'11'-41'675,"1"1"-1,6-11 316,-10 55-840,-5 30 0,-7 24 0,0 0-150,1-5 0,-1 0 0,-1 5-895,2-7 0,-2 4 0,1 2 0,-1 0 0,0-3 895,-1 7 0,0-1 0,0-1 0,0 1-421,-1 3 1,1 0-1,-1 1 1,0 0 420,1 1 0,-1 0 0,0 0 0,1 1 0,-1-2 0,1 0 0,0 1 0,0-2-41,1-3 1,0 0-1,0-2 1,0 0 40,1-5 0,0-1 0,0 0 0,0-3 0,-1 8 0,0-1 0,1-4 0,0 14 0,1-5 0,-2-14 0,1-9 0,3-16 0,7-57 0,4-26 0,1 4 0,1-6 83,-2 15 1,2-4 0,0 0 0,0 3-84,2-1 0,1 2 0,2 0 0,3-8 0,2 0 0,2 4 832,11-2 1,2 6-833,-2 4 0,3 12 0,-3 25 0,-1 12 0,-7 13 0,-2 7-270,3 7 0,-3 4-630,2 5 1,-1 3-360,1 4 0,-1 1 1421,0-1 0,1 0 0,-1-3 0,0-2 0,1-2 0,-1-1 0</inkml:trace>
  <inkml:trace contextRef="#ctx0" brushRef="#br0" timeOffset="3600">22050 4342 22881,'-22'-28'779,"0"0"1,-4 5 0,-2 6-421,-4 8 1,-2 6-135,-4 8 0,0 6-90,1 7 0,1 5-90,1 7 0,4 6-45,8 2 0,2 6 0,4 0-517,-1 8 0,6 2 517,3-7 0,1 1 0,7 0-405,12 14 1,8-5 179,-4-19 0,3-4 90,6 4 0,3-11 296,16-27-161,-4-27 135,-14-15 0,-4-7 90,-7 9 0,-3-2 83,2-17 1,-4 0-85,-5 17 1,-4 2-225,-2 4 0,-1 2 0,-2-21 0,-5 21 394,5 23-394,2 24 498,3 20 0,3 9-498,6 17 0,3 5-90,-2 0 0,3 0-679,-1-17 0,1 0 0,2-4 4,2 1 1,0-4-181,1-3 1,-1-3-1684,14 18 2628,-3-24 0,-6-20 0,0-16 0</inkml:trace>
  <inkml:trace contextRef="#ctx0" brushRef="#br0" timeOffset="3806">22322 4188 24036,'5'-42'809,"0"0"1,-1 3 0,-1 3-248,0-18 338,-3 24-323,0 27-577,0 35 0,-3 34-605,0-20 0,-1 3 605,0 10 0,0 2 0,1-16 0,1 0 0,0 1 0,1 3 0,0 0 0,0 1 0,0-2 0,1 1 0,1 1 0,1 14 0,1 3 0,1-5-540,0 5 1,1-2 16,-1-13 0,1 2 0,6-11 523,33 5 0,-8-50 0,-8-19 0,0 1 0</inkml:trace>
  <inkml:trace contextRef="#ctx0" brushRef="#br0" timeOffset="4036">22964 4103 22554,'17'-43'3508,"-13"16"-2698,-24 25 89,-25 23-1331,13-2 0,-3 2 432,-7 6 0,-2 1 0,-4 4 0,0 0 0,0 2 0,0 0 0,3-2 0,1 0 0,6-3 0,2 1 0,6-5 0,2-1 0,-11 17 0,27-1 0,26-16 311,27-4-311,21-14 0,-24-6 0,2 0 0,5-1 0,2 0-953,1-1 0,1-1 53,0 1 1,-1-1-406,-2-1 1,-1 0 1304,-4 0 0,-1 1 0,-3-1 0,-1 1 0,-2-1 0,1 1 0</inkml:trace>
  <inkml:trace contextRef="#ctx0" brushRef="#br0" timeOffset="4418">23833 3809 24533,'-34'-24'2429,"-7"16"-1800,-10 22-359,21 4 0,1 5-699,-2 7 1,1 3 518,-1 5 0,3 4-90,6 1 0,1 4 0,4-1 0,-1 4 0,5 2-60,5-1 0,2 5 0,6-7-210,6-11 0,5-3 0,3 6 0,5-6-269,19-13 269,3-20 361,4-24-1,-15-16 0,-3-9-328,-6 5 0,-3-3 447,-3 3 1,-1-4 0,-2 2 105,-3-11 0,-4 3-303,-2 2 0,0 2-12,-2 5 0,-1 2 0,-5-24 487,0 26-487,-5 27 0,2 33 0,3 33 0,4 9 0,2 6 0,3-12 0,1 1-357,-1-4 1,0 3-1,2-4 357,4 4 0,2-2-495,1-2 1,3 0-271,0-7 1,2-1-226,2-5 1,3-2-406,0-6 1,2-4 1394,3-6 0,3-4 0,2-5 0,1-5 0,3-4 0,0 0 0</inkml:trace>
  <inkml:trace contextRef="#ctx0" brushRef="#br0" timeOffset="4719">25022 2972 27052,'-16'-41'509,"0"1"1,0 7 0,-4 7-510,-25 9 0,-8 49 0,23 5 0,3 10-1611,6-7 0,2 5 0,0 1 1611,-1 9 0,1 3 0,1 2 0,4-11 0,2 1 0,-1 1 0,1 1 0,0 2 0,0 1 0,0 0 0,2 1 0,-1 1 0,1 0 0,1 0 0,0 0 0,0 1 0,1-1 0,0 0 0,0 0-167,1 0 1,1-1 0,0 1 0,1-1 166,1-1 0,1-1 0,0 0 0,0-1 0,0 14 0,0 0 0,2-2 0,1-5 0,2-2 0,0-1 187,-1-8 0,1-1 0,1-1-187,0 2 0,1-1 0,5-5-47,8 0 1,5-6 46,-1-5 0,5-11 0,11-22 0,4-13 644,2-10 1,1-7-915,8-7 0,0-5-531,-14 12 1,1-2-1,-1-1 201,0-2 1,0-2-1,0-1-330,-1-1 1,-1-1 0,-2 0 819,0-1 0,-2 0 1,-2-1-1,-2-1 1,-2-1-1,0 1 1,-3-1-1,0 0 1,0 1-1</inkml:trace>
  <inkml:trace contextRef="#ctx0" brushRef="#br0" timeOffset="4889">24933 2922 22853,'-16'-49'359,"0"1"1,7 0 0,7 1-315,9 1 0,9 3-135,8 1 0,11 3-780,8 4 1,10 2 0,-2 2 869,-8 8 0,0 1 0,2 1 0,14-4 0,5-1 0,-4 4 0,-16 9 0,1 1 0,-1-1 0</inkml:trace>
  <inkml:trace contextRef="#ctx0" brushRef="#br0" timeOffset="5433">26208 3144 23544,'-31'0'2158,"1"0"-1978,2 0 90,-1 0-90,1 0 0,1 0-180,3 4 0,4-3 90,3 3-90,5-4 180,6 0 0,2 0-90,4 0-1,2-6-89,6-12 90,12-18 0,14-19-1741,-9 22 0,3 0 1696,5-2 0,3 1-45,1 2 0,4 3 79,18 0 1,4 12-36,-7 24 1,0 10-296,-1 0 1,-6 10 340,-10 25 0,-12 11 0,-16-4 0,-10 5-23,-6-16 0,-4 4 1,-3 1-1,0-3-469,-1 3 1,-2-3 0,-3 2 401,0-3 0,-3 2 0,0-2 0,-1-4 0,-11 12 0,-2-6 0,4-6 0,-1-4 0,6-7 0,0-2 995,0-4 1,4-3-996,1 0 22,17-11-22,37-28 0,26-9 0,-22 9 0,4 1 28,19-2 1,0 5-29,-16 4 0,0 4 0,8 2 0,-6 7 1708,-3 25-1708,-33 9 0,-8 6 0,-4-8 0,-4 1-229,-10 19 1,-5 1 228,-1-14 0,-3-2 0,-2 0 0,-1-1 0,0-2 0,-1-1 0,0-4 0,-1-2-855,2-2 1,-1-3-181,0-3 1,-1-2-2024,-25 11 3058,3-15 0,6-22 0,4-11 0</inkml:trace>
  <inkml:trace contextRef="#ctx0" brushRef="#br0" timeOffset="5859">26850 2465 23048,'14'-51'539,"0"0"1,1 3 0,2 3-495,4 5 0,2 3-45,3 5 0,3 3 45,5 5 0,3 3-45,3 3 0,2 4-473,2 4 0,2 2 473,0 3 0,1 2 0,-3 1 0,0 2 109,-3-1 0,-1 2 116,-5-1 0,-2 0 495,19 0 89,-13 0 321,-13-2-1130,-8-1 218,-6-4-218,-4 2 737,0 1-737,0 14 0,6 15 0,6 27-448,-5-14 1,1 5 447,2 12 0,2 5 0,-4-12 0,0 3 0,1 2-678,2 6 1,1 3-1,0 1 678,-4-12 0,0 1 0,0 0 0,1 1-573,1 2 1,0 0-1,0 0 1,-1 0 572,1 1 0,-1-1 0,0 1 0,-1-1 0,0-1 0,0 0 0,-1 0 0,-1-1-289,-2-2 1,0 0-1,-2-1 1,-1 0 288,2 13 0,-3 0 0,-2-2-100,-4-3 0,-4 0 0,-2-2 100,-3-1 0,-4-2 0,-3 0 0,-5-3 0,-2-1 0,-4-1 0,-4-1 0,-2-2 0,-3-2 0,-3 0 0,-3-1 0,-1-2 0,-3-2 0,-1-2 0,-1-1 0,-1-2 0,-1 0 0,1-2-60,0-3 0,1-2 0,0-1-445,2-2 0,0-2 1,2-2-666,-15 5 1,2-4 1169,8-8 0,2-6 0,9-7 0,3-5 0,-22-18 0</inkml:trace>
  <inkml:trace contextRef="#ctx0" brushRef="#br0" timeOffset="6093">29164 2325 25522,'1'-36'720,"1"-1"0,1-29-630,-1 10-270,1 13-540,-1 9-719,-1 18-1439,3 16 2878,-1 22 0,1 23 0,-4 13 0</inkml:trace>
  <inkml:trace contextRef="#ctx0" brushRef="#br0" timeOffset="6275">29225 3605 25343,'16'50'3238,"3"2"-3238,3-3 0,4 4-528,3 5 528,-13-28 0,-2 1-271,0 3 1,-3 2 270,0 2 0,-3 1 0,-4 2 0,-4 2 0,-5 3 0,-6 0-1207,-6 4 1,-6 0-368,-10 5 0,-7 0 1321,8-14 1,-4-1 0,-1-1 0,-8 5-1,-2-1 1,-2 0 0,9-10 0,0 0-1,0 1 1,0-1 0</inkml:trace>
  <inkml:trace contextRef="#ctx0" brushRef="#br0" timeOffset="7469">0 5609 22644,'0'20'2429,"0"-2"-1890,0-4-89,0-7 180,0-3 1079,0-4-1529,0-10-180,0-9 0,0-21 0,0-19 0,34 17 0,19 1-848,-14 15 0,6 0 0,4 2 0,4-1 848,-6 5 0,4 1 0,2 0 0,2 0 0,2 1 0,0 0-325,1 1 1,1 0 0,1 0 0,2 1 0,0 0 0,0 1 0,1-1 324,-6 2 0,0 1 0,1-1 0,0 1 0,0 0 0,1 0 0,0 1 0,0 0-190,1-1 0,1 1 1,0 0-1,1 1 1,0-1-1,-1 1 1,1 0-1,0 0 190,0 1 0,0-1 0,1 1 0,-1 0 0,1 0 0,0 1 0,-1-1 0,1 1-127,0 0 0,-1 1 0,1-1 1,0 1-1,0 0 0,0 0 1,-1 0-1,1 0 127,-1 1 0,-1-1 0,1 1 0,-1-1 0,0 1 0,0 0 0,1 0 0,-2 0 0,0 1 0,-2 0 0,0 0 0,0 0 0,0 0 0,2 0 0,1 0 0,1 0 0,-2 1 0,2-1 0,2 0 0,0 0 0,2 0 0,-1 0 0,-1 1 0,0-1 0,-3 1 0,-1 0 0,8-1 0,-2 1 0,-3 0 0,0 0 0,1 0 0,0 0 0,3 0 0,-7 0 0,2 0 0,1 0 0,2 0 0,-1 0 0,-1 0 0,-2 0 0,-3 1 0,-3 0 0,14 0 0,-4 0 0,-3 1 0,-1-1 0,-1 1 0,-5-1 0,0 0 0,-1 1 0,-2-1 0,0 1 74,5 0 1,-2 0-1,0 0 1,-3 1-75,9-2 0,-2 0 0,-3 0 253,-9 1 1,-2 0-1,-3 0-253,11 0 0,-5-1 735,-10 2 1,-3 0-736,17 0 0,-15 2 2268,-11 0-2268,-10 0 2091,-4 0-2091,-8-2 1154,0-5-1154,-4-12 0,-5-21 0,1 7 0,1-4-865,-4-17 0,0-6 865,2 8 0,0-3 0,0-3-680,1 5 0,1-3 0,-1-1 0,1-1 680,1 4 0,0 0 0,0-2 0,1 0 0,-1-1 0,1-5 0,-1 1 0,1-2 0,0-3 0,1-4 0,0 15 0,0-3 0,1-3 0,0-2 0,0-1 0,0 1 0,0-1 0,0 3 0,0 2-267,0-6 0,0 2 0,0 2 0,0 0 0,0-1 0,0-1 0,0-3 267,1 4 0,-1-4 0,1-1 0,-1-1 0,1 0 0,0 0 0,-1 2 0,1 2 0,-1 3-209,1-10 1,0 3 0,0 3 0,-1 1 0,1 1 0,0-1 208,-1 4 0,1 0 0,-1 1 0,1 0 0,-1 1 0,0 1-43,0-5 1,0 0-1,0 2 1,-1 1-1,1 1 43,0-6 0,-1 1 0,0 2 0,1 3 175,-1-9 1,0 4-1,0 3-175,0 10 0,0 2 0,0 4 702,0 21-379</inkml:trace>
  <inkml:trace contextRef="#ctx0" brushRef="#br0" timeOffset="7469">7016-1 19914,'2'34'0,"1"20"0,-1 7 0,0-1 0</inkml:trace>
  <inkml:trace contextRef="#ctx0" brushRef="#br0" timeOffset="7758">7346 1479 23544,'-19'0'1439,"3"0"-540,8 10-269,2 11-1,6 22-89,0 22-1061,0-22 0,0 2 611,0 9 0,0 1-90,0 7 0,0 1 45,0 3 0,0 0-962,0-22 1,0 1 0,0-1 916,0 22 0,0 0 0,0-5 0,0-2-213,0-4 0,0-3 33,0-8 0,0-2-810,0 21-2338,0-30 3328,-14-65 0,3-23 0,-1 3 0,0 1 0</inkml:trace>
  <inkml:trace contextRef="#ctx0" brushRef="#br0" timeOffset="8025">7236 1891 20935,'-2'-57'1199,"1"0"0,-2 4 1,1 2-930,0 8 0,0 2-1073,-2 6 1,0 2 1162,4-12 724,1 14-814,11 17 335,15 18-470,19 29 0,6 21-135,-21-6 0,-2 11 0,-1 2 0,0-3-507,-1-11 0,0-3 0,-1 2 0,-3 3 525,-4 1 0,-1 4 0,-2 1 0,-5-2 0,-5-7-18,-10 14 0,-8-7 66,-2 0 0,-4-2-66,-2-2 0,-6-3 0,0-9 0,-4-1 0,1-3 0,-4 1 0,-1-2 0,-10 5 0,0-6-270,-5-8-719,10-14-720,20-16-1170,14-17 2879,21-20 0,-2 15 0,2-3 0,5-3 0,0-1 0</inkml:trace>
  <inkml:trace contextRef="#ctx0" brushRef="#br0" timeOffset="8401">7837 1615 22444,'10'-44'809,"-1"0"1,0 3-1,0 2-494,-2 3 0,0 2 584,5-18-449,0 19 64,-1 26 26,1 30-181,0 31-359,-6-14 0,0 4-600,0 8 1,-2 5 599,1 4 0,-1 5 0,-1-1-602,-1-14 0,0-2 0,-1 3 602,1 13 0,0 4 0,0-7 0,-2 0 0,0-4-232,-4 5 1,-1-4 231,1-22 0,0-4 0,-14 27 0,4-60 0,5-27 0,2-28 0,8 18 0,3-3 288,1-5 1,4-4-289,2 6 0,3-2 0,0 3 706,3-1 0,1 1-706,6-6 0,3 7 0,7 18 606,6 25-606,1 21 0,4 19-90,-22-16 0,-1 2-495,0 2 1,-1 1-181,-1 1 0,2 0 765,14 14 0,1-2 0,12-3 0,-13-15 0,1 0 0</inkml:trace>
  <inkml:trace contextRef="#ctx0" brushRef="#br0" timeOffset="8735">8865 1918 22644,'0'-42'1754,"1"0"0,-19-12-1214,-21 36-360,-1 41-180,18 6 0,5 7 45,9-5 0,4 3-90,0 15 0,6 1-45,7-5 0,3-1 0,-2 0 0,3-5 90,23 7-90,-10-38 90,0-23 0,-1-17 180,-5-18-45,-10 18 0,-1-2-78,-3-2 1,0-1 167,-3 1 0,0 1 45,1-28-90,-3 13-90,2 14-90,3 15 90,2 17-90,4 15 0,4 16 0,6 12-270,3 11-720,-4-11 1,-1 1 134,-6-9 1,0 1 854,5 14 0,-3-2 0,-5-5 0,-4 2 0</inkml:trace>
  <inkml:trace contextRef="#ctx0" brushRef="#br0" timeOffset="8985">9246 1724 22824,'0'-55'2519,"0"3"-1800,0 9-89,0 7-181,2 8-269,-1 8 90,2 9 180,7 10-270,-1 11-90,8 23 0,0 7 0,1 12-323,-2-3 1,-1 1 232,-3 9-85,-5-19 1,0 1-681,-1-5 1,-1-2-855,3 30-720,-2-21 2339,-6-31 0,0-4 0,0-8 0</inkml:trace>
  <inkml:trace contextRef="#ctx0" brushRef="#br0" timeOffset="9259">9705 1262 14992,'5'-42'2609,"-5"13"731,-10 22-2620,-11 23-270,-7 25-315,9-12 0,-1 3 362,-1 6 1,-1 3-453,-2 5 0,-2 1 101,-1 1 0,-1 0-146,0-1 0,0-1 0,2-4 0,0-2 45,3-7 0,3-1-45,-13 20 0,11-16 0,24-13 463,14-18-463,27-12 0,13-16 35,-22 9 1,2 0-216,4-1 0,1 1-180,0 0 0,0 0-315,0 3 1,-1 0-271,-5 1 1,0 2 1534,2 0 1,-3 2 0,7-1 0,0 3-1</inkml:trace>
  <inkml:trace contextRef="#ctx0" brushRef="#br0" timeOffset="9603">10184 1339 22104,'3'-61'2969,"-9"8"-2430,-8 14-179,-13 19-90,-8 28-180,-3 24-45,13 14 0,4 6-687,5-9 1,2 1 641,0 16 0,3 0-90,8-18 0,5-2-225,5 4 0,3-2 45,8 9 505,12-7-235,-4-48 0,-1-23 90,1-23 0,-14 16 0,-1-2-505,0-4 0,0 0 639,-2-1 1,0 0-90,0 2 0,-1 1 911,6-24-777,-2 15 91,2 24-180,4 21-90,4 24-90,9 19 0,-14-12 0,0 1 0,3 3 0,1 3-675,8 19 1,-1 3-181,-8-15 1,-2 0-741,3 14 0,-6-1 1595,-14-18 0,-7-3 0,-8 0 0,-5-1 0,-6 0 0,0 0 0</inkml:trace>
  <inkml:trace contextRef="#ctx0" brushRef="#br0" timeOffset="10151">4373 1176 22464,'-5'-49'809,"-1"-1"1,1 0 0,1 0-451,5 1 1,2 0-520,-1 4 1,2 2 383,0 6 1,2 3 863,8-3-99,3 41-899,-6 23 0,-2 13-90,-1 0 0,0 5 0,-1 3-776,-2-1 0,1 2 0,-1 2 0,-1 2 776,0-2 0,-1 1 0,0 1 0,-1 2 0,1 1-435,-1 5 1,0 1 0,-1 2 0,0 3 0,0 4 434,0-14 0,-1 3 0,1 2 0,-1 3 0,0 1 0,0-1 0,0 0 0,0-1 0,0-4-189,0 6 0,0-3 1,0-1-1,0-1 1,0 1-1,0 2 0,0 2 189,0-5 0,1 4 0,-1 1 0,0 1 0,1 0 0,-1-1 0,1-1 0,-1-3 0,1-4-161,-1 6 0,1-4 0,0-2 0,-1-1 1,1-1-1,0 0 107,1 5 0,0-1 0,0-1 0,0 0 0,0 1-439,0 2 0,1 1 0,-1 1 1,-1-3-1,0-3 493,-2-1 0,0-3 0,-1-2 0,-2-1 0,-2 10 0,-1-2 0,-6-7 0,-10-13 0,0 0 0</inkml:trace>
  <inkml:trace contextRef="#ctx0" brushRef="#br0" timeOffset="10552">1807 783 22464,'-27'-56'1349,"1"21"-809,4 33 180,-2 41-271,12-2 1,1 6-1099,-1 18 1,2 5 1008,2-10 0,1 3 0,0 2-809,0-7-1,2 2 1,-1 2 0,0 1 449,0-6 0,1 1 0,0 1 0,0 4 0,-1 4-233,1-6 1,-1 5-1,0 3 1,-1 2-1,1 0 1,-1 1-1,1-3 1,0-2 232,1-1 0,-1-3 0,0-1 0,1 0 0,0 1 0,-1 1 0,0 2-139,1-2 1,0 2 0,-1 2-1,0 1 1,0 0 0,1-1 0,-1-1-1,1-2 1,0-4 138,0 8 0,0-3 0,1-2 0,-1-1 0,1-1 0,1 0-72,-1 9 0,1-2 0,0 0 0,1-1 1,-1-1 71,1-6 0,0-2 0,0 0 0,1 0 0,1 1 0,1 4 0,0 2 0,1-1 0,1-2 0,-1-4 0,1 11 0,0-5 0,1 0 0,0 6 0,2 1 0,0-10 483,0-15 1,0-5-754,0 16 286,-2-26-4783,-4-36 4767,0-22 0,-6-24 0,0-3 0</inkml:trace>
  <inkml:trace contextRef="#ctx0" brushRef="#br0" timeOffset="12134">467 2135 22824,'21'-16'2069,"-3"6"-1530,-4 14 1,-4 21-90,-4 25-315,-3-13 0,-2 5-1186,-2 9 0,-2 4 1081,3-12 0,0 2 0,0 1-30,-2 4 0,1 1 0,0 0 0,1 3 0,0 1 0,0 0 0,0-1 0,0-1 0,0 1-120,1-2 0,1-1 0,0 0-90,1-6 0,0 0 0,0-1-285,3 16 1,1-3-91,0-9 1,0-3-291,-2-8 0,0-4 875,1 12 0,-2-26 0,-4-16 0</inkml:trace>
  <inkml:trace contextRef="#ctx0" brushRef="#br0" timeOffset="12426">398 2221 13373,'-25'-45'1529,"10"2"1452,6 4-2711,16 7 1409,13 12-1409,19 9-180,22 19 266,-23 3 0,0 5-311,4 8 0,0 6 1094,0 8 0,-3 5-1094,-2 9 0,-6 5-485,-12-15 0,-2 2 1,-2 2 439,-3 2 0,-2 2 0,-4 3 45,-4 1 0,-2 4 0,-3 1 0,0-4-15,-2 3 0,-1-3 0,-2 1-30,-1-4 0,-2 2 0,-1-1 0,-1-6 45,-8 15 0,-3-6-45,0-6 0,0-2 0,1-7 0,0-2 0,3-7 0,0-2 0,-13 17-900,5-7-83,15-22-1626,2-2 2838,11-20 1,2-7-1,0-6 1</inkml:trace>
  <inkml:trace contextRef="#ctx0" brushRef="#br0" timeOffset="12803">2676 1995 22734,'15'-35'2609,"-5"12"-1800,-14 23 1,-10 29-541,0 2 1,-1 5-1136,-4 16 1,0 5 925,3-11 0,1 3 0,-1 5-236,2-3 1,-1 5 0,0 3 0,0-1 0,1-3 197,0 0 1,1-1 0,0-1-1,0 3-378,0 0 0,0 3 0,-1 2 0,1-3 1,2-5 235,-1 7 0,2-6 0,0 0-180,1-6 0,1-1 0,0-2-617,-1 12 1,0-4-74,5-12 1,0-4-956,-2 4 1945,6-35 0,2-46 0,0-19 0</inkml:trace>
  <inkml:trace contextRef="#ctx0" brushRef="#br0" timeOffset="12992">2542 2302 22220,'17'-58'839,"1"0"1,-2 6-1,0 4-524,-1 9 0,0 5 315,14-2-181,1 32-179,3 37-180,-15-4 0,0 4-841,3 10 1,-1 3 795,1 8 0,1 2-135,0 4 0,0 5-248,-7-18 1,0 4 0,-1 1 0,0-3-382,-1 1 0,0-2 0,-1 2 119,3 12 1,0 2-1,-2-6-749,-4-4 0,-2-6 1349,-2-6 0,-2-3 0,-8 22 0,-6-12 0</inkml:trace>
  <inkml:trace contextRef="#ctx0" brushRef="#br0" timeOffset="13143">2570 2922 22554,'-30'-34'719,"-1"0"1,3 1 0,1 0-585,5 3 0,3-1 45,-4-27-90,29 8-180,27 0-135,-3 27 0,5 3-2138,8-2 0,4 1 1014,6 1 0,2 2 1349,2 0 0,0 1 0,2 2 0,0 1 0,-2 2 0,-1 0 0</inkml:trace>
  <inkml:trace contextRef="#ctx0" brushRef="#br0" timeOffset="13403">5080 1651 22960,'23'-57'2069,"-5"13"-672,-8 28-768,-4 32-269,-6 36-270,0-12 0,2 4-1608,0 8 1,2 3 1562,0 6 0,2 5-68,-1-18 1,1 4 0,0 1-1,0-2-127,1 4 0,0-2 0,0 3-301,-1-4 1,2 4 0,-1-1 0,-1-4 30,0-2 0,0-2 0,-1-2-299,2 16 1,0-2 718,-3-4 0,0-7 0,0-7 0,-2-17 0</inkml:trace>
  <inkml:trace contextRef="#ctx0" brushRef="#br0" timeOffset="13605">5177 1800 22374,'3'-63'854,"0"-1"1,8 13 0,5 0-1,2 7-584,1 10 0,5 6-90,16-3 0,2 15-839,-6 35 0,-2 15 704,3 4 0,-2 6 0,0 7 0,-3 4 0,-4 5 0,-5 3-45,-9-21 0,-2 2 0,-5 3-135,-6 4 0,-5 4 0,-3 1 1,0-3-226,-3 6 0,-1-3 0,-4 2-951,-1 0 1,-3 2-1,-2 0 1,-1-3 1310,-4 2 0,-3-3 0,-1-2 0,-2 2 0,-1-1 0,-2 0 0,-1-1 0,0 0 0,0 0 0</inkml:trace>
  <inkml:trace contextRef="#ctx0" brushRef="#br0" timeOffset="14259">759 5835 21835,'0'-20'2968,"-5"1"-2518,-2 1-91,-5 6 1,-4 10-90,-4 15 0,-5 21-90,0 24-513,14-19 1,2 2 377,3 5 0,2 2 0,0 0 0,6 1 0,11 15 0,5-3-45,-3-18 0,3-4 0,11 10 0,4-8 0,22-11 0,4-21 0,-2-25 0,-6-22 0,-29 8 0,-5-6 30,-7-5 0,-4-6 0,-3 1-75,-2-10 0,-4-1-808,-3 7 1,-3-1 0,-3 3 807,-8 0 0,-7 6-405,-18-2 1,-7 8-965,-2 15 0,-2 7 379,2 2 1,1 8 980,6 13 0,8 9 1,3 23-1,8 5 0</inkml:trace>
  <inkml:trace contextRef="#ctx0" brushRef="#br0" timeOffset="14542">2883 5342 21284,'14'-33'989,"-1"-1"0,8-20 1318,-12 23-1768,-5 31-179,-4 37-360,0-3 0,0 4-253,1 11 0,0 5 253,1 8 0,2 3-686,-1-20 0,1 2 0,1-1 686,0 1 0,1-1 0,1 2-240,4 12 0,1 3 1,1-2-753,-1-7 0,1-2 0,0 1 992,1 4 0,0 1 0,-1-6 0,3-2 0,-1-7 0,4 14 0</inkml:trace>
  <inkml:trace contextRef="#ctx0" brushRef="#br0" timeOffset="15027">5052 5251 26602,'51'-13'360,"-8"1"-181,-11 3 1,-12 3-90,-6 1 90,-7-1 90,-4 1-90,-3-4 0,0 0-180,2-7 0,6-8 90,8-10-90,9-4-90,9 2 180,5 15 0,5 19 0,0 26-45,-23 2 0,-3 6-601,-3 12 0,-4 5 556,-2 12 0,-4 4-1008,-4-17 0,-2 1 1,-1 1 1007,-1 3 0,-1 0 0,-1 0 0,-2 0 0,-1-1 0,0 0-223,0-3 0,-1 0 1,0-2 222,-5 16 0,1-1-167,1 3 1,1-5 166,5-22 0,3-3 0,3 4 0,10-10 0,32-26 0,12-14 0,0-1 0,7-5-255,-8 0 0,9-4 0,4-3 0,0 0 0,-4 1 255,-1 0 0,-3 2 0,1-1 0,3-2 15,-8 3 0,3-1 0,2-1 0,0 1 0,-1-1 0,-4 3-15,9-4 0,-3 1 0,-1 1 0,-1 0-168,-2 0 1,0 1-1,-2 0 1,0 1 167,-5 2 0,-1 0 0,0 0 0,-2 2 0,8-4 0,-2 1 0,-2 1 0,14-4 0,-4 2 6,-13 3 1,-3 2-7,-10 3 0,-3 1 0,11-6-1262,-18 7 1262,-41 10 0,-10 11 0,-31 10 0</inkml:trace>
  <inkml:trace contextRef="#ctx0" brushRef="#br0" timeOffset="21002">12430 12420 22014,'-7'7'2339,"-2"4"-2069,8-10 180,-2 3-180,3-4-91,-4-6 91,3-8-90,-8-13-90,8-14 90,-8-15-90,6 21 0,-1-3-1741,-1-5 0,-2-2 1696,-1-5 0,-2-2 0,-1-2 0,-4-3-772,-4 1 1,-5-4 0,0 2 726,2 11 0,-1 2 0,-3-1-298,0 0 1,-2-2 0,-1 0 0,-1 4 297,-6-1 0,-2 3 0,-6 0-225,4 7 1,-6 0-1,-3-1 1,0 2-1,1 3 225,-4-1 0,1 2 0,-2 2 0,-4-1 0,8 6 0,-3-1 0,-2 0 0,-1 1 0,0 2 0,2 2 0,-2 2 0,0 3 0,1 2 0,-1 1 0,0 0 0,-4 0 0,1 1 0,-2 1 0,1 1 0,-1 1 0,0 0 0,-1 1 0,0 0 0,1 2 0,-1-1 31,2 2 1,1-1 0,-1 1 0,-1 1 0,-3 1-20,7 2 1,-3 0 0,-2 0 0,0 2 0,0 0 0,1-1 0,4 1-60,-9 1 0,4 0 0,1 0 0,0 1 0,-4 1 47,0 0 0,-3 1 0,-2 0 0,2 2 0,1-1 0,5 2 25,-8 2 0,5 2 0,1 0 0,1 2-25,0 0 0,2 0 0,-1 2 0,-2 4 70,12-1 1,-2 1 0,-1 3-1,1 1 1,0 3 0,2 1-56,1 4 0,1 3 0,2 2 0,0 2 0,0 0 0,1 0-29,-1-1 0,1 1 1,-1 0-1,3 1 1,1 1-1,2 2 29,4 2 0,1 3 0,1 0 0,3 2 0,3-2 0,2 0 30,-2 10 0,5-1 0,2 0 0,2 1 12,0 1 0,1 1 0,2 1 0,2 0-35,1-2 1,3 0-1,1 2 1,2 3-43,4-10 1,1 4-1,2 2 1,0 0-1,2-2 1,0-2 37,0-2 0,2-2 0,0-1 0,1 1 0,1 2-18,1 0 0,1 3 0,0 2 0,2-2 0,0-1 0,1-5 13,4 8-1,1-4 1,2-3 0,0 1 9,2-2 1,0 0 0,3-1-1,3 1-4,3-3 0,4 1 0,3 0 0,0-1 0,-1-4 36,1-2 0,-1-2 0,2-3 0,3 2-54,-1-3 0,4 1 0,0 0 0,1-3 0,-1-5 0,12 2 0,1-7 0,0-2 0,3-1 0,0-2 0,1-4 0,1-2 0,0-2 0,1-3 52,1-1 0,0-3 0,1-2-22,0-3 0,1-1 0,0-1-8,-15-2 1,1-1 0,0 0-1,1-2 23,2 0 0,0-2 0,1-1 0,1 1-23,1-1 1,0 0-1,2 0 1,4 1-8,-7 1 0,4 0 0,2 0 0,1 1 0,1 2 0,-2 0 0,2 3 0,-1 2 0,1 0 0,-1 2 0,1 0 0,-1 0-15,0 0 0,1-1 0,-1 1 0,-1 1 0,0 1 0,-2 3 0,5 3 0,-1 2 0,-1 2 0,-4 1 0,-4 2 0,7 7 0,-7 2 0,-1 7 10,-4 5 1,-1 7-1,-2 3 1,-3-2 11,-10-7 1,-3-2-1,-2 2 1,0 4-23,0 1 0,-1 3 0,0 2 0,-3 1 0,-4-2-56,-3 3 0,-4-1 0,-2 1 0,-2 1 56,1 3 0,-3 2 0,0 0 0,-2 1 0,-1 2 0,-1 0 0,-2 2 0,-3 3-61,-3-6 1,-1 4 0,-3 2 0,-1 0 0,-1-1 0,0-4 60,-1-1 0,-1-3 0,0-1 0,-2 1 0,-2 2 0,-1 1 0,-1 4 0,-2 0 0,-2 0 0,0-3 0,-2-5 0,0-5 0,-1-5 0,-1-1 0,-3-1 0,-4 1-52,-6 2 1,-4 2 0,-4-1 0,-1 0 0,0-2 0,3-3 51,0-2 0,2-3 0,0-1 0,-2-1 0,-3 1 10,-1-1 1,-3 2 0,-2-1 0,-1-1 0,2-4 0,2-4-11,-5-1 0,1-5 0,1-3 0,-1-3 0,2-2 0,0-2 0,-1-2 0,1-3 0,3-3 0,-1-2 0,1-3 0,0-2 182,-15-5 0,1-4 1,1-4-183,3-5 0,2-3 0,2-4 191,3-3 0,2-3 1,3-3-192,5-3 0,3-4 0,4-1 0,4-1 0,4-2 0,7-6 0,13-1 0,6-5 0,5-2 0,2 4 0,4-3 0,4 3 0,6-1 0,4 3 0,4-3 0,5 3 0,3 7 0,9 3 0,5 9 0,3 4 0,5 4 0,3 5 0,1 4 0,2 4 0,2 4 0,6 9 0,-13 8 0,5 6 0,4 3 0,0 3 0,-3 0 0,-5-1 0,2 0 0,-6 0 0,0 2 0,3 3 105,-4-1 1,5 2-1,1 2 1,-2 1-1,-3 1 1,-6 0-489,-3 4 1,-5 2 0,-3 0 0,-1-1-458,6 5 0,-2-1 1,-2 1 329,-2-2 0,-1 0 1,-4-2-751,2 1 1,-6-6 1445,-9-8 0,-4-13 0,-6-11 0</inkml:trace>
  <inkml:trace contextRef="#ctx0" brushRef="#br0" timeOffset="21319">13132 13582 16971,'9'-44'539,"-1"0"1,1 0 0,2-16 0,-1 2 743,-2 1 0,0 5-924,7 3 1608,1 32-1787,2 77-180,-7-5 0,-2 8-357,-1-7 1,-1 4 0,1 4 356,-2-7 0,0 1 0,0 4 0,0 6 0,-1-10 0,0 4 0,0 4 0,0 2 0,0 1 0,0 1 0,0 0 0,0-12 0,-1 2 0,1 0 0,-1 1 0,1 1 0,-1-1 0,0 1 0,1 0 0,-1-1 0,0 1 0,0 1 0,1-1 0,-1 1 0,0 0 0,0-1 0,0 1 0,0-1 0,0-1 0,0 6 0,0 0 0,1 1 0,-1-1 0,0-1 0,0-2 0,0-2 0,0-2-241,-1 0 1,0-3 0,0-1-1,0-2 1,0 0 0,0 0 240,0 9 0,0-1 0,-1-1 0,1 0 0,0-1 0,0-4 0,0-1 0,0 0 0,-1-2 0,1 0 0,0 8 0,-1-2 0,1 0 0,-1-2-90,2 9 0,-1-2 0,0-2-544,-1-9 1,0-2 0,-1-2 633,0 20 0,-4-9 0,-11-1 0,-7-14 0</inkml:trace>
  <inkml:trace contextRef="#ctx0" brushRef="#br0" timeOffset="21777">12584 16025 17151,'-13'-62'659,"-1"0"1,5 0 0,7-1-615,8-2 0,8 1-15,1 21 0,5 1 0,3 2 186,6 0 1,4 1 0,3 2-187,7 0 0,2 2 0,4 1-30,4 2 0,3 2 0,2 1 6,-12 9 1,2 0 0,1 2 0,1 2 15,1 0 1,2 3-1,0 1 1,1 2-1,1 2 1,1 2-1,0 2 1,-1 2 132,0 1 0,0 2 0,0 4 0,2 3-119,-1 5 0,2 3 0,0 4 0,-1 3 0,-2 1-18,-5 3 0,-2 3 0,-1 3 0,-1 0 0,-1 0 0,1 0 0,-1 0 0,0 0 0,-3 2 0,-5 2-18,1 7 0,-3 4 0,-6-1 0,-4-3 45,1 18 0,-10-1 275,-10-14 0,-5 1 1,-2-4-321,-4 1 0,-5-4 488,-6 5 0,-6-9-488,-23-21 0,0-25 0,4-27 1008,22 6 1,5-5-1009,3-11 0,6-3 228,3-11 1,5-3-229,3 17 0,2-1 0,3 1 0,1-2 0,3 1 0,5-1 0,2 3 0,5-1 0,3 0 0,3 5 0,2 4 0,4 3 0,1 1 0,0 2 0,13-11 0,0 3 0,2 7-584,1 10 1,1 8 0,-3 7 583,4 11 0,-2 10 0,-3 3 0,-2 5-355,-3 4 1,-3 3 354,-5 0 0,-4 3-40,-2 11 0,-4 1 40,-12-12 0,-5 0 363,-9 13 0,-8-2-363,-18-6 2690,-22-4-2690,7-25-630,3-14 559,3-10-1548,7-14 21,11-19 1598,6-15 0,8 24 0,3-1 0,0-4 0,-1 1 0</inkml:trace>
  <inkml:trace contextRef="#ctx0" brushRef="#br0" timeOffset="21987">16308 14568 26332,'58'-7'1619,"-4"7"-1439,-8 17-90,-3 19-45,-22-10 0,-1 3 0,-1 5 0,-2 3-805,0 2 1,-1 3 759,-1 3 0,-2 0 0,0 4 0,-1 0 45,-2 2 0,-2 0-90,0 1 0,-2 0-535,-2-1 0,-2 0 175,1-2 1,-2 2-1080,-5 9 0,-3-1 344,4-18 1,-2-2 1139,-3 6 0,-3-6 0,-6-7 0,-1-11 0</inkml:trace>
  <inkml:trace contextRef="#ctx0" brushRef="#br0" timeOffset="22169">16462 13533 26152,'-12'-37'449,"0"0"1,1 4 0,1 1-989,-6-24-1440,31 26 90,7 18 1889,17 23 0,5 10 0,-12-1 0,0 3 0,14 8 0,1 0 0</inkml:trace>
  <inkml:trace contextRef="#ctx0" brushRef="#br0" timeOffset="22526">17425 14310 24983,'29'52'764,"-15"-21"1,0 3-450,-2 6-1,-2 3-1284,1 9 0,-2 3 1150,0 6 0,-1 3-45,-2 0 0,0 4-49,-2-9 0,-1 4 1,0-1-27,-1-8 0,-1-1 0,0-1-60,1-1 0,-1-2 0,0-2 0,0 4 0,-2-8 0,-5-9 523,-8-28-523,0-25 0,0-39 0,12 9 0,4-10 0,0 2-244,1 8 0,1 1 0,2-5 244,0 2 0,1-6 0,1-3 0,0 1 0,2 6-96,4-11 1,2 5 0,1 1 95,-2 1 0,2 2 0,3 8 0,7 5 0,2 17 451,21 41-451,-5 27 0,1 11 0,-10-8 0,-1 5-391,-3-4 1,1 4 0,-4-2 390,1 9 0,-3-2-90,-2-1 0,-1-2-540,-4-5 1,0 0-1008,4 4 1,-1-3 376,-6-16 1,0-3 1514,4-1 0,2-7 1,14-11-1,4-16 0</inkml:trace>
  <inkml:trace contextRef="#ctx0" brushRef="#br0" timeOffset="23085">19699 13533 20041,'12'-46'719,"0"0"1,-6 8 0,-4 5 1527,-17-1-2157,-22 43 60,11 18 0,-2 15 0,1 5-83,2 2 1,1 6-1,0 2 1,1 0-576,-2 1 0,0 1 0,1 1 0,2 1 508,4-7 0,1 2 0,1 0 0,1 1 0,3-2 0,1 12 0,3 0 0,2-1 0,1-4-30,0 0 0,2-3 1,2 2 131,1-9 0,0 1 0,2 0 0,5-6-327,11 16 0,9-13 412,4-27 1,4-11-233,0-5 0,-1-12 45,6-31 0,-5-17-385,-16 11 0,-4-4 0,0-3 415,1-7 0,0-3 0,-2-2-92,-3 11 0,-1-2 1,-1-1-1,0 0 152,0-2 0,-2-1 0,1 0 0,-1 0 22,-1 0 1,0-1-1,-1 0 1,0 1-406,-2 1 1,0 1-1,-1 0 1,0 1 412,0-14 0,0 1 0,0 2-278,-2 6 1,0 2-1,0 2 158,-2 7 0,0 0 0,0 3 269,2-10 1,-1 2-270,-3 6 0,2 5 0,6 7 1879,6 34-1879,0 26 0,0 14 0,6 14 0,1 7 311,-3-11 0,0 3 0,2 7-311,-3-9 0,1 6 0,0 4 0,1 1 0,0 0 0,-2-4-168,2 3 1,-2-3-1,1 0 1,0 3-1,1 6 168,-4-15 0,1 4 0,0 3 0,1 3 0,0 1 0,-1 0 0,1-1 0,-1-1 0,-1-3 0,-1-4-307,2 11 1,-1-5 0,-1-2 0,0 0 0,0 1-1,0 3 307,-2-6 0,2 3 0,-1 1 0,0 1 0,0-1 0,-1 0 0,-1-3 0,-2-3-182,1 10 1,-1-5-1,-2-1 1,-3 1 0,-1 2 181,-3 1 0,-1 2 0,-2 1 0,-2 1 0,-3-2 0,-2-2-72,-1-4 1,-4-2 0,-1-1 0,-2-1 0,0 0 0,0-1 71,-3 10 0,-1 0 0,0-2 0,-3-3 0,-4-4 0,-6-1 0,-5-3 0,-1-6 0,0-9 186,1-10 1,0-8-1,-4-10-186,1-9 0,-5-10 0,0-4 0,4-2 0,-5-5 0,4-4 0,-2-9 0,13 2 0,-2-8 0,-1-4 0,2-2 0,3-1 0,5 4 0,0-8 0,6 2 0,2-2 0,1-3 0,-1-1 0,0-3 0,1-1 0,5-2 0,6 1 0,8 1 0,6-2 0,4 1 0,2 1 0,1 4 0,2 0 0,1 3 0,2 1 0,4-1-23,2 2 0,1-2 0,4 1 0,1 3 1,2 6 22,13-6 0,3 9 0,7 3-818,1 8 1,8 3-1,0 2 1,-2 4 817,1 0 0,-2 5 0,3 2 0,-5 4 0,2 3 0,0 1 0,-5 5 0,-8 6 0,1 0 0,-1 0 0</inkml:trace>
  <inkml:trace contextRef="#ctx0" brushRef="#br0" timeOffset="23938">11963 18358 22104,'-42'15'719,"1"0"1,-1-2 0,0-1-630,2-1 0,-1 0 539,-9 1 1,1-2 180,-15 1-495,29-4-1,3-2 226,10-5 90,17-2-360,25-4-270,35-10 0,16-4 0,-22 8 0,0 0 0,6-2-655,-5 2 0,3-2 1,3 0-1,1-1 0,0 2 655,2-1 0,0 0 0,0 1 0,2 0 0,2-1-385,-3 1 1,1 0-1,2 0 1,1-1-1,1 1 1,0-1 384,-2 2 0,0-1 0,1-1 0,1 1 0,1 0 0,1-1 0,1 1-172,-11 2 1,1-1-1,1 1 1,1-1-1,0 1 1,0-1-1,1 0 1,0 1-1,1-1 172,-3 1 0,1-1 0,1 1 0,0-1 0,0 1 0,1-1 0,0 1 0,0-1 0,1 0 0,-1 0-94,-1 1 0,-1-1 0,1 1 1,0-1-1,1 1 0,-1-1 0,1 0 1,0 0-1,1 0 0,-1 1 0,1-1 94,-4 1 0,1-1 0,1 1 0,-1 0 0,1-1 0,0 1 0,0 0 0,0-1 0,0 1 0,0-1 0,1 1 0,-1 0-3,1-1 0,0 0 0,0 1 0,-1-1 0,0 0 0,1 1 0,0-1 0,1 0 1,1 0-1,1 0 0,2-1 0,1 1 3,-8 1 0,2 0 0,1-1 0,1 0 0,2 0 0,0 0 0,2 0 0,-1 0 0,1 0 0,0 0 0,-1-1 0,0 2 0,-1-1 0,0 0 0,-2 1 0,-1 0 0,-2 0 0,7-1 0,-2 1 0,-1-1 0,-2 1 0,0 1 0,-1-1 0,1 0 0,-1 1 0,0-1 0,1 1 0,2-1 0,0 0 0,2 0 0,-5 0 0,2 0 0,0 1 0,1-1 0,1-1 0,0 1 0,1 0 0,0 0 0,0 0 0,0 0 0,-1 0 0,1 0 0,-1 0 0,-1 1 0,-1 0 0,0 0 0,2 0 0,0 0 0,1 0 0,-1 0 0,-1 1 0,1 0 0,-1 0 0,-1 0 0,0 0 0,-1 0 0,-1 0 0,-1 1 0,-1 0 0,-2 0 0,9-2 0,-2 1 0,-2 1 0,-1-1 0,-1 1 0,0 0 0,0-1 0,0 1 0,2 0 0,1-1 0,-4 1 0,2 0 0,1 0 0,1-1 0,1 0 0,-1 1 0,0 0 0,-1-1 0,-2 1 0,-1 1 0,-3-1 0,-3 1 0,11-1 0,-3 0 0,-3 1 0,-2-1 0,-1 1 0,-1 0 0,1 0 24,3 0 0,-1 0 0,0-1 0,-1 1 1,-1 0-1,-1 0-24,4-1 0,-2 1 0,0-1 0,-2 0 0,-1 1 0,3-1 0,-1 1 0,-2 0 0,0-1 237,-1 1 0,0 0 0,-2-1 0,-2 2-237,-1-1 0,-2 1 0,-2 0 0,16-2 0,-7 2 1556,1 0-1556,-36 6 2327,-6 0-2327,-20 0 0,-12 0 0,-17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33:37.906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9900 4184 26152,'13'-60'1349,"-5"8"-1079,-5 22 270,-8 25-4522,-5 36 3982,-1 4 0,0 7 0,1-1 0,1 4 0,-1 3-264,0-2 1,0 2-1,0 3 1,0 5 263,1-2 0,-1 5 0,1 4 0,-1 2 0,1 1 0,-1-1 0,2-4-273,-1 1 1,0-1 0,1-2-1,0 1 1,0 1 0,-1 4 272,1-4 0,0 3 0,-1 2 0,1 1 0,-1 1 0,1-2 0,1-3 0,0-2-124,0 2 0,1-3 1,0-2-1,1-1 1,0 2-1,-1 2 124,1 0 0,-1 2 0,0 2 0,1 0 0,-1 0 0,1-2 0,1-1-540,0 1 0,0-1 1,1-2-1,-1 1 1,1-2-1,0 0-36,-1 10 0,0-1 1,-1 0-1,2-4 1,0-5 575,1 10 0,1-5 0,0-15 0,1-8 0,0-33 0</inkml:trace>
  <inkml:trace contextRef="#ctx0" brushRef="#br0" timeOffset="356">9884 4559 25466,'-8'-51'599,"0"-1"1,0 6 0,1 2-510,-1-20 117,2 28 153,15 33 180,10 39-540,-1 1 0,2 7-1135,-1-4 0,1 5 0,2 1 1135,-3-3 0,1 3 0,1 1 0,0 0 0,4 8 0,1 2 0,1 0 0,1 2-284,-4-9 1,0 2-1,1 0 1,0 0-1,1 0 284,0 2 0,0-2 0,1 2 0,1 0 0,2 3-248,-3-7 0,2 3 0,1 1 1,1 0-1,-1 0 0,0-3 1,-2-1 247,3 3 0,-2-2 0,0-2 0,1 1 0,2 2 0,-2-4 0,2 3 0,2 1 0,0 0 0,-1-1 0,-1-3 0,-2-5-157,3 4 1,-2-4 0,-1-2-1,0-1 157,8 10 0,-1-2 0,-3-7 0,-1-1 0,-6-18 1071,-13-33-1071,-10-40 0,-8-18 0,2 23 0,-2-2 0,1-5-39,-1-6 0,1-7 0,-1-1 1,1 0 38,0 1 0,1 1 0,0-1 0,0-1 0,0 9 0,1-1 0,0 0 0,0-1 0,1 1 0,0-2 0,0 0 0,1 0 0,0 0 0,0 0 0,0 2 0,1-1 0,-1 1 0,1-1 0,0 2 0,1 2 0,-1 1 0,1 0 0,0 0 0,1 2 0,0-11 0,1 1 0,1 1 0,-1 2-225,0 5 0,0 1 0,0 1 0,1 2 109,1-9 0,0 1 0,1 1 116,1 0 0,0 1 0,0 5 0,2 2 0,0 5 0,3-3 0,0 1 0</inkml:trace>
  <inkml:trace contextRef="#ctx0" brushRef="#br0" timeOffset="782">12743 5070 23759,'-10'-34'494,"0"0"1,-15-25-495,-11 14 90,-9 21 390,-8 30-435,23 9 0,0 7 0,-4 11 0,2 6-281,-3 12 0,3 5 266,10-14 0,1 2 0,1 6-531,1 5 0,2 7 0,1 1 0,2-4 501,0 5 0,3-3 0,3 5-36,3-8 0,1 6 0,1 1 0,2-3 1,3-7-230,3 0 0,3-7 1,2 2 234,3 9 0,2 1 0,3-9-60,4-12 0,3-8-90,26 6-624,2-33 714,-4-38 92,-25 2 0,-3-6-2,-3-10 0,-3-8 157,-7 7 1,-2-7-1,-1-2 1,-2 0 134,-3-3 0,-2-1 1,-2-2-1,0-1-274,-1 1 0,-1-3 0,-1-1 0,0 2 0,0 6 476,-2 2 0,0 2 0,1 6 0,3 14-494,4 6-270,11 54 0,5 22-38,3 9 1,2 9 0,2 1-840,-3-14 0,1 1 0,0-1 1,-1-2 1152,1 2 1,-1-3-1,2 1 1,4 13-1,1 1 1,-1-6-1,-1-4 1,0-1-1</inkml:trace>
  <inkml:trace contextRef="#ctx0" brushRef="#br0" timeOffset="1305">13307 4966 24263,'9'-50'1169,"0"-1"1,2-5-990,2 23 90,-6 74-91,-3-2 1,0 8-714,1 13 0,0 11 564,-2-22 0,0 6 0,0 6 0,0 1 0,1-1 0,-1-4-586,1 1 0,0-2 0,0-1 0,0 0 0,0 3 571,0-1 0,0 3 0,-1 0 0,1 0 0,0-3 0,0-5-15,1 15 0,1-6 0,-2-9 0,0-10 0,-1-8 0,0 4 0,-3-40 0,0-46 0,2 2 0,0-5-203,0 7 0,1-2 1,0-2 202,1-8 0,2-2 0,0-5 17,1 9 1,1-4 0,1-2 0,0 1 0,-1 3 4,0 1 1,1 3 0,-1 0-1,2-2-45,1-10 1,1-4 0,0 3-1,0 7 68,2-9 0,2 10 84,6 10 0,4 12 140,15 16-269,-10 28 0,-1 12-233,-2 20 1,-5 11 232,-6-7 0,-1 6 0,-1 3 0,-1-4-52,0 4 1,-1-1-1,-1 2 52,-2-2 0,0 3 0,-1 0 0,-2-3 0,-3 4 0,-2-4 0,-1-3 844,1 1 1,-2-3-845,1 2 0,-2-10 15,-2-22-15,2-31 0,-3-35 0,6 9 0,2-5-90,1-13 0,2-4 90,0 14 0,1-1 0,1-3 11,2 0 0,1-5 0,0 1 0,1 4-11,-1-1 0,0 4 0,2-3 0,5-14 0,3-2 0,-1 11 255,-5 22 1,3 8-256,30-16 0,-7 67 0,-16 0 0,-1 7-300,2 8 0,0 8 300,-2 5 0,2 6 0,-3-1 0,-6-12 0,-1-2 0,1 4-518,2 6 1,2 6 0,-1 0 0,-2-7-697,1 8 0,-1-3 1214,-4-12 0,1 1 0,-1-4 0,-2-8 0,-2-2 0,12 24 0</inkml:trace>
  <inkml:trace contextRef="#ctx0" brushRef="#br0" timeOffset="1692">15041 5297 25253,'0'-6'1079,"0"2"-899,4 11 90,4 4-90,21 18-90,24-19-1,11-11-1078,-5-11 1,1-6 988,-8 4 0,2-3 0,-4-6-30,-11-6 0,-4-5 0,-3-1 30,3-10 0,-5-2 45,-3-3 0,-3-2 0,-3-2 0,-6-3-81,-8 5 0,-4-4 0,-3 4 171,-3-5 0,-6 1-16,0 11 1,-4-1 0,-5 8-30,-10 7 0,-5 10-90,-4 6 0,-4 9 0,-4 9 0,-1 9 0,-4 11 0,2 7 0,-3 11 0,4 8 0,16-12 0,2 3 0,3 6 0,3 4 0,1 7 0,4 2 0,4 1 0,6 1 0,4 1 0,3 1 0,0 0-631,0 1 1,0-1-1,3 0 1,4-2 630,5-6 0,4 0 0,3-3 0,1-5 0,3-5 0,1-5 0,5-1-258,11 3 1,4-1-1,0-5 258,5 2 0,4-5-9,2-6 0,5-3 0,-4-9-2105,-2-12 1,-3-7 2113,0 1 0,-6-7 0,-16-8 0,-7-5 0,-7-19 0</inkml:trace>
  <inkml:trace contextRef="#ctx0" brushRef="#br0" timeOffset="2464">16779 4107 24083,'-33'-53'585,"18"23"0,2-2-540,2-4 0,3-4-183,5-3 0,3-3 0,4-2 317,6-6 1,5-2 0,1 0-740,-1 0 1,3-1-1,2 2 590,7-2 0,3 2 0,1 5-30,8-2 0,5 4 115,-2 11 0,3 2 0,3 5-55,-1 10 0,2 6 0,0 3-30,-1 0 0,0 2 0,-1 10-291,17 17 0,-7 14 351,-21 10 0,-7 7 0,-2 9 0,-5 6-1,-10-17 1,-3 3 0,-2 1-317,-2 5 1,-3 1 0,-2 1 286,-3 3 0,-3 1 0,-2-1 0,-2 5 0,-2-1 0,-3 1-118,3-16 1,-2 0 0,-1-1 0,-1 1 57,0 1 0,0-1 0,-2 1 0,-1 3 0,-2 0 0,-2 4 0,-2 1 0,1-2 0,1-3-311,1 0 1,1-3-1,0-1 1,-2 2 310,2-3 0,-1 1 0,-1 1 0,1-2 0,1-2 0,-6 14 0,2-3 0,2-4 73,-1 1 1,3-2-74,-3 7 0,4-6 841,10-7-841,13-11 460,17-9-460,10-12 0,5-2 0,22 11 0,-15-11 0,1 1 0</inkml:trace>
  <inkml:trace contextRef="#ctx0" brushRef="#br0" timeOffset="2633">17323 6771 28581,'-4'48'0,"0"-7"0,4-10 0,0-10-270,0-6-1529,0-8-8032,-7-15 8106,-6-1 0,-13-6 0,-5 6 0</inkml:trace>
  <inkml:trace contextRef="#ctx0" brushRef="#br0" timeOffset="3240">8491 10041 27141,'-57'26'420,"-1"1"0,6-3 0,2-1-420,10-5 0,3 0 0,-17 11 180,34-6-180,31-11 0,45-12 0,-8-8 0,7-4-1131,-6 0 0,4-3 1,3-1 1130,-4 1 0,2-2 0,3-1 0,8-2 0,-16 5 0,5-1 0,4-1 0,2-1 0,2-1 0,1 0 0,-1 1 0,-1 0 0,-1 0-284,1 1 0,-1-1 1,0 1-1,-1 0 1,1 0-1,2 0 1,2-1-1,2 0 284,-8 2 0,1 0 0,3-1 0,1 0 0,1 0 0,0 0 0,2-1 0,-1 1 0,0 0 0,-1 1 0,-1 0 0,-2 0-138,0 1 0,-3 1 0,0 0 0,-1 1 0,0-1 1,0 1-1,0 0 0,2 0 0,2-1 0,1 0 0,4 0 138,-10 2 0,2 0 0,2-1 0,1 0 0,2 0 0,1 0 0,1 0 0,0 0 0,1 0 0,0 0 0,0 0 0,-1 0 0,0 0 0,-1 0 0,-1 1 0,-1 0 0,-2 0-73,4-1 1,-2 1-1,-1 0 1,-1 1 0,0-1-1,-1 1 1,0-1-1,1 1 1,-1 0 0,1-1-1,1 1 1,1-1-1,1 0 1,2 0 72,-6 1 0,2 0 0,1-1 0,2 0 0,0 1 0,1-1 0,1 0 0,-1 0 0,1 0 0,0 0 0,0 0 0,-1 0 0,0 1 0,-2-1 0,0 1 0,-2 0 0,-1 1 0,-1 0 0,11-3 0,-2 2 0,-2-1 0,-2 1 0,0 1 0,-1-1 0,0 1 0,0-1 0,1 1 0,1-1 0,2 0 0,3 0 0,-12 2 0,2 0 0,1-1 0,2 1 0,0-1 0,1 1 0,0-1 0,1 1 0,0-1 0,-1 0 0,0 1 0,0 0 0,-1-1 0,-1 1 0,-1 0 0,-1 1 0,-2-1 0,10-1 0,-2 0 0,-2 1 0,-1 0 0,-1 0 0,0 0 0,-1 0 0,1 0 0,0 0 0,1 0 0,2 0 0,0 0 0,-1 0 0,2 0 0,1 0 0,2 0 0,-1-1 0,2 1 0,-1 0 0,0 0 0,-1 0 0,-1 0 0,-2 0 0,-2 1 0,-1 0 0,-4 1 0,15-2 0,-4 0 0,-3 1 0,-2 1 0,-1-1 0,0 1 0,1-1 0,2 1 0,-1-1 0,1 0 0,1 0 0,0 1 0,0-1 0,-1 0 0,-1 1 0,-3 0 0,-2 0 14,7-1 1,-4 1 0,-2 0 0,-1 0 0,1 0 0,1 0-15,5-1 0,3 0 0,0 0 0,-2 1 0,-5-1 0,-7 2 0,7-2 0,-9 2 0,-3 0 0,12-2 0,-5 0 387,-14 2 0,-5 1-387,18-6 1442,-23 3-1442,-16 2 2156,-10 1-2156,-14-1 2818,-10 1-2818,1 0-706,-3 3 706,-3 6 0,-1 5 0,-13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36:26.995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15138 2321 23316,'2'-37'1079,"-1"1"1,-3-30-630,-4 7-90,-3 14 1079,-6 23-1020,3 31-419,-3 38 0,7-2 0,2 7-1329,0-6 1,1 3-1,-1 3 1329,0 11 0,0 3 0,0 2 0,1-9 0,0 1 0,0 2 0,0 0-201,0-9 1,1 1-1,-1 1 1,1 0-1,-1 0 201,1 3 0,0-1 0,-1 2 0,1-1 0,-1 0-282,0 1 1,0 1 0,1-1 0,-1 0 0,0 1 281,-1 0 0,1 0 0,0 0 0,0 0 0,-1 0-220,1 0 1,0-1-1,0 0 1,0 2-1,-1 3 220,0-6 0,1 2 0,-1 3 0,0 0 0,-1-1 0,1-1 0,1-4 0,-2 8 0,1-3 0,0-2 0,0 1 0,-1 2 0,1-1 0,-1 2 0,0 1 0,1 0 0,-1-1 0,1-4 0,0 0 0,-1-2 0,1-1 0,0-2 0,1-4 76,-2 13 0,1-5 0,1 2-76,0-4 0,1 3 0,0-3 0,4-8 510,2-4 0,5-5-510,4 3 0,8-7 0,43-16 373,-14-16 0,6-6-373,-7-2 0,5-3 0,2-2 0,-3 1 0,3-2 0,3-1 0,1 0 0,-1-1 0,2 0 0,1 0 0,2-1 0,2 0-94,-12 2 0,0 0 0,1 0 0,2 0 0,2-1 0,2 0 0,5-1 94,-12 3 0,2-1 0,2 0 0,2-1 0,1 1 0,3-1 0,0 0 0,2 0 0,0 0 0,1-1 0,0 1 0,1 0 0,-1 0-67,-7 1 0,0 1 0,1-1 1,0 0-1,1 1 0,0-1 1,1 0-1,0 0 0,1 0 1,0 0-1,1 0 0,1 0 0,0 0 1,1 0-1,1 0 0,1 0 1,0 0 66,-9 2 0,2-1 0,0 1 0,1-1 0,1 0 0,1 1 0,0-1 0,1 0 0,1 0 0,0 0 0,0 1 0,0-1 0,1 0 0,0 0 0,-1 1 0,1-1 0,-1 1 0,0-1 0,0 1 0,-1 0 0,-1 0 0,0 0 0,0 0 0,-2 0-24,6 0 1,0 0 0,0 0 0,-1-1 0,0 1 0,-1 0 0,0 1-1,0-1 1,0 0 0,-1 1 0,1-1 0,-1 1 0,1 0 0,-1 0 0,0 0-1,1 0 1,-1 0 0,1 1 0,0-1 0,0 1 23,0 0 0,0 0 0,1 0 0,1 0 0,-1 0 0,1 0 0,0 0 0,0 1 0,-1-1 0,1 1 0,-1 0 0,0 0 0,-1 0 0,0 1 0,-1-1 0,0 1 0,-2 0 0,0 1 0,-1-1 0,-1 1 0,10-1 0,-1 1 0,-1 0 0,-1 1 0,-2-1 0,0 1 0,-1 1 0,0-1 0,0 1 0,0-1 0,-1 1 0,1 0 0,1 0 0,0 0 0,0 0 0,1 1 0,-1-1 0,1 0 0,-1 1 0,1 0 0,-1-1 0,1 1 0,-1 0 0,1 1 0,-1-1 0,0 0 0,0 1 0,0 0 0,-1 0 0,0 0 0,0 0 0,0 0 0,0 0 0,0 1 0,0-1 0,-1 1 0,1 0 0,-1 0 0,1 0 0,-1 0 0,0 0 0,1 1 0,3-1 0,-1 1 0,1 0 0,0 0 0,0 0 0,0 0 0,-1 0 0,1 1 0,-1-1 0,0 1 0,1 0 0,-1-1 0,-1 1 0,0 0 0,-1 0 0,0 1 0,0-1 0,0 0 0,0 1 0,-1-1 0,1 1 0,-1 0 0,0-1 0,0 1 0,0 0 0,0 0 0,2 0 0,0 1 0,0-1 0,0 0 0,0 1 0,0-1 0,-1 1 0,0 0 0,0 0 0,0-1 0,0 1 0,-1 0 0,3 0 0,0 0 0,0 0 0,0 1 0,-1-1 0,0 1 0,0-1 0,0 0 0,-1 1 0,0-1 0,-1 1 0,2-1 0,-1 1 0,-1-1 0,-1 1 0,1-1 0,-1 1 0,2-1 0,0 1 0,1 0 0,3 0 0,-6 0 0,2 0 0,2 1 0,1-1 0,1 1 0,1 0 0,-1 0 0,0-1 0,-1 1 0,-2-1 0,-3 0 0,-1 0 0,-4 0 0,15 1 0,-4 0 0,-4-1 0,-2 0 0,1 0 0,2 0 0,4 1 0,-6-2 0,6 1 0,2 1 0,3-1 0,0 1 0,-2-1 0,-4 0 0,-5-1 0,-8-1 0,-8 0 0,8 0 0,-11-1 0,0-1 313,11 0 1,0-1-1,-13 0-313,-16-1 1480,-14-2-1480,-6-1 2214,-6-1-2214,0-1 881,-9-3-881,-15-4 0,-32-4 0,19 7 0,0 0 0</inkml:trace>
  <inkml:trace contextRef="#ctx0" brushRef="#br0" timeOffset="1108">12556 3365 22914,'0'-64'2429,"-6"10"-2070,-4 15 271,-12 31 90,-14 35-361,11 6 1,-1 8-948,4-5 1,-1 3 0,1 3 677,-5 7 0,1 4 0,-1 1-497,6-9 0,0 1 0,0 1 0,0 1 407,0 2 0,-1 2 0,1 0 0,0 0-523,1 3 1,0 0-1,1 1 1,0 0 522,2 0 0,-1 0 0,2 0 0,0 1 0,1-2 0,1 0 0,1 0 0,1 0-239,1-4 0,1 0 0,1-1 0,0 0 239,-2 10 0,2-1 0,1-2 0,1-6 0,2-2 0,1-2 0,-1 12 0,1-3 321,2-9 1,1-4-322,1 23 1331,0-21-1331,0-16 2595,-4-23-2595,3-55 0,-1 18 0,1-5 558,3-22 0,1-4-1053,1 0 1,1-1-289,0 17 0,1-2 0,1 0 393,0-4 0,0-1 1,1-1-426,1-1 0,0 0 0,2-5 653,-2 11 0,0-4 0,2-2 0,-1 0 1,-1 4 116,1 0 0,-1 2 0,1 0 0,0-4 60,1 1 0,1-5 0,0-2 0,1 1 0,-1 2 0,-1 6-645,4-13 0,-2 6 1,2-2 719,-1 5 0,0-3 0,1 2 0,-1 4 179,6-13 1,0 6-62,0 2 1,1 4 106,-2 7 0,3 3 495,9 0 0,5 6-496,-6 17 1,2 7-90,12 2 0,3 13 104,-4 22 1,0 15 0,-2 1-443,-5-6 0,-2 1 1,0 3 112,1 3 0,1 3 0,0 2 0,-1 2 0,-6-4 0,0 2 0,-1 1 0,-1 0 0,-1-3-21,0 2 1,-1-3 0,-1 1 0,1 2 20,0-1 0,0 3 0,1 0 0,-2-1 0,-2-3 0,3 8 0,-3-3 0,-1-1-238,-1-2 1,0 0 0,-2-1-213,-1-3 0,-2-1 1,0 0-496,4 14 1,-1-1-451,-4-6 1,-2-1 1394,-3-9 0,-2-1 0,1 23 0,-4-12 0</inkml:trace>
  <inkml:trace contextRef="#ctx0" brushRef="#br0" timeOffset="1291">12397 4532 24160,'-63'-13'449,"-1"-1"1,6 1 0,3-1-315,10 0 0,4-1 45,-14-15-90,38-4-90,49-2 0,3 15 0,11 2-1509,2 2 0,10 1 1,2 0-1,-3 1 639,7 0 1,-2 0 0,4 1 869,-13 3 0,3-1 0,1 1 0,-1 0 0,-5 2 0,11 1 0,-4 1 0,0 2 0,-3 0 0,1 0 0,0 0 0</inkml:trace>
  <inkml:trace contextRef="#ctx0" brushRef="#br0" timeOffset="1658">18208 2375 25972,'-2'-35'1304,"0"1"1,2-11-4136,7 68 1,1 20 2830,-1 10 0,-1 9 0,-1-8 0,1 6 0,-1 4 0,0-1-182,-2-11 0,0-1 0,-1 1 0,0 3 0,0 4 182,0-6 0,0 3 0,0 4 0,0 1 0,0 1 0,0 0 0,0-2 0,0-3-83,0 9 0,1-3 0,-1-1 0,1 0 0,-1 2 1,1 3 82,-1-6 0,0 3 0,1 2 0,-1 1 0,1-1 0,-1 0 0,1-3 0,0-3-176,0 2 1,0-3 0,1-1 0,0-2 0,0 2 0,2 3-18,0 0 0,0 3 0,0 0 1,2 2-1,0-1 0,1-2 1,2-1 192,2 3 0,1-2 0,1-1 0,2 0 0,-1-1 0,0 0 0,0-3 0,-1 1 0,0-1 0,1-2 0,1-1 0,2-3 0,10 4 0,1 1 0,-1-1 0,0 0 0</inkml:trace>
  <inkml:trace contextRef="#ctx0" brushRef="#br0" timeOffset="1949">22111 2266 26288,'29'-57'287,"0"0"1,1 0 0,-2 4 0,0 1 0,-1 1-862,-3 6 0,0 1 1,-1 2 573,8-11 0,-1 4 0,-6 11 0,1 8 777,17 2-777,-8 50 0,-16 22 0,-6 19 0,-2 1-661,-1-1 0,-1 2 0,-2 5 661,-1-19 0,-1 3 0,0 3 0,0 1 0,-1 0 0,0-1-364,-1 6 0,-1-1 1,-1 0-1,0 3 1,1 3 363,-1-10 0,1 3 0,-1 3 0,0 1 0,0 1 0,0-1 0,0-2 0,1-3-185,-1 7 1,0-3 0,-1-2-1,1 1 1,0 1 0,1 2 184,-1-6 0,0 2 0,0 2 0,1 0 0,-1 0 0,1-1 0,-1-3 0,1-3-235,0 11 1,0-4 0,0-2 0,1-1 0,-1 1 234,1-2 0,1-1 0,-1 0 0,1 0 0,0-2-49,0 10 0,1 0 0,0-2 0,1-1-356,-1-6 0,0-2 1,2 0-1,0 0 403,3 3 0,1 1 0,1-2 0,2-5 0,0-6 1,1-5-1,2 1 0,5 2 0,0 0 0,0 1 1</inkml:trace>
  <inkml:trace contextRef="#ctx0" brushRef="#br0" timeOffset="2202">25940 1832 28557,'28'-41'0,"0"-1"0,0 0 0,10-8 0,-1 7 0,-9 18 0,-1 11 12,10 31-12,-25 13 0,-6 10 0,-2 16 0,-4 6-1020,-2-8 0,-2 3 1,0 3 1019,0-7 0,-1 2 0,0 2 0,0 2-360,1-6 1,-1 1 0,0 1 0,0 1 0,-1 1 359,1 4 0,-1 1 0,0 1 0,0 0 0,1 1-356,-1 1 1,1 1-1,0 1 1,-1-1-1,1 1 356,1-12 0,0-1 0,0 1 0,0 0 0,0 2 0,0 2 0,1-4 0,0 2 0,-1 2 0,1 0 0,1 2 0,-1-1 0,0 1 0,0-2-340,0 0 0,1 0 0,-1 1 0,1-1 0,-1 0 0,1 0 0,-1 0 0,0 0 5,0 7 1,0 0 0,0 0 0,-1 0 0,1-1 0,-1-1 0,0-1 321,0 3 0,1-1 0,-1 0 1,-1-2-1,0-3 0,-2-4 1,-1 1-1,-2-5 0,-1-2 0,0 1 1,-5 12-1,0 1 0,0-1 1</inkml:trace>
  <inkml:trace contextRef="#ctx0" brushRef="#br0" timeOffset="2884">17230 6730 22794,'-46'-34'1619,"-9"8"-1394,22 21 0,-1 5 0,-5 7 0,0 7-225,-3 6 0,1 7-1597,0 8 1,4 5 1596,1 8 0,5 4 0,6 4 0,8 4 455,8 3 1,8 1-456,9 0 0,10-1 135,10-3 1,7-4-136,8-6 0,7-6 0,4-9 0,6-7 0,1-10 0,2-9 0,0-10 0,-1-9 0,-3-10 0,-2-8 0,-5-7 0,-5-8 0,-5-6 0,-6-6 0,-6-1 0,-7-4 0,-7-2 0,-6 0 0,-8 2 0,-6 1 0,-6 3 0,-6 3 0,-5 8 0,-8 4-270,-22 0 0,-6 9-360,13 11 1,-2 7-990,-3 7 0,-4 5 0,6 5 1619,9 5 0,5 5 0,-5 5 0,7 4 0,10 14 0</inkml:trace>
  <inkml:trace contextRef="#ctx0" brushRef="#br0" timeOffset="3301">20511 6586 24713,'-37'10'2968,"-5"-4"-2338,-6 9-540,13-10 90,18-1-180,13-4 0,4 0 0,6-4 0,-1-1 0,4-4 0,0 0 0,-3 4 0,0 1 0,-2 4 0,2 12 0,0 11 0,4 26-329,-5-15 0,0 3 329,1 9 0,-1 3-1274,1 7 0,-1 3 1274,1 5 0,-1 2 0,-1-20 0,1 0 0,0 0 0,-1 0 0,1 1 0,0-2 0,4 22 0,0-2 0,-1-4 0,1-2-151,0-5 0,0-2 151,-1-6 0,0-1-1260,1 5 1,0-1-1799,3 14 3058,-3 1 0,-4-46 0,0-8 0</inkml:trace>
  <inkml:trace contextRef="#ctx0" brushRef="#br0" timeOffset="3752">23325 6640 27501,'39'-15'-210,"0"0"0,-3 3 1,-1 1 299,18-7 449,-13 7 1,-11 6-180,-11 1-180,-10 4-180,-10 0 0,-19 0 0,12 0 0,-5 0 0,28 0 0,7 0 0,9 10 0,3 7 0,2 19-3392,-6 13 3392,-18-16 0,-2 2 0,-2 7 0,-4 2-292,-4 5 1,-3 4 291,-5 0 0,-3 4 0,0-3 0,-4 9 0,-1-1 0,0-10 0,-1 3 0,2-6 0,0-3 0,1-4 0,0-5 0,3-1 0,8 0 0,7-4 0,17 0 0,37-2-402,-14-33 0,5-6 402,11 1 0,8-3 24,-19 1 0,5-1 1,3-2-1,1 0 0,-4 1-24,4 0 0,-2 0 0,1 0 0,3 0 0,3-2 0,5 0 0,0 0 0,-1-1 0,-3 2-135,-3 0 0,-2 1 0,-2 0 1,0-1-782,-2 1 1,0-1 0,-1 0 0,0-1-105,12-4 1,-1 0-1,-2-2 1020,-5 1 0,-2 0 0,-1-2 0,-6 0 0,-2-1 0,0-1 0,-3 1 0,0 1 0,0-1 0</inkml:trace>
  <inkml:trace contextRef="#ctx0" brushRef="#br0" timeOffset="4118">29351 3121 22846,'17'-56'485,"-1"-1"1,0 1 0,-1 4-1,0 1 1,0 2-216,4-12 0,-1 3-180,-3 11 0,0 3-90,11-17 1199,0 39-1199,3 59 0,-13 12 0,-2 11-965,-3-3 1,-3 6-1,0 3 965,-1-7 0,-2 1 0,0 4 0,-1 5-200,-2-10 1,-1 4 0,0 3-1,-1 2 1,0 0 0,0-1-1,0-3 200,0-1 0,0-2 0,-1-2 0,1 1 0,-1 2 0,0 2-111,0-6 0,0 3 1,0 1-1,-1 1 1,1 0-1,-1 0 1,1-1-1,0 0 111,-1 5 0,1 0 0,-1 0 0,1 0 0,-1-2 0,1-2 0,0-2-262,0 6 1,0-3-1,0-2 1,0 0-1,0 2-8,0-2 0,-1 2 0,1 1 1,-1-1-1,0-4 0,1-5-420,0 11 1,0-7-1,-2-1 778,-2 0 0,-2-1 0,-2-6 0,-1-5 0,-3-4 0,-4-1 0,-1 0 0</inkml:trace>
  <inkml:trace contextRef="#ctx0" brushRef="#br0" timeOffset="4651">28190 6974 25792,'-14'-50'1709,"-1"5"-1349,1 9 90,2 9-180,5 7-270,0 10 0,6 10 0,-2 16 0,3 15 0,0 17 0,5-1 0,2 3-325,1-9 0,2 0 325,5 15 0,4-1 0,0-16 0,3-5 0,2 0 0,2-4 0,2-5 0,3-5 0,4-4 0,1-6 0,3-7 0,2-4 0,1-8 0,1-5 0,2-4 0,0-3 0,-3-4 0,1-3 0,11-9 0,-1-2 0,-10 7 0,-1 2 0,-2 0 0,-1 5 0,7 9 0,-26 38 0,-4 30-475,-10-13 0,-3 4 475,0 11 0,0 5 0,-2-17 0,0 2 0,-1 4-733,-2 4 0,-1 5 1,-1 1-1,0-3-47,-1 3 1,-2-2-1,-1 2 15,0-3 1,-1 3 0,-1-1-1,-3-4 683,-2-4 1,-3-4-1,-1-1 1,-2-2 0,-2-1-1,-1 0 1,-1-3-1,0 0 1,0 0 0</inkml:trace>
  <inkml:trace contextRef="#ctx0" brushRef="#br0" timeOffset="5801">16706 3383 25163,'-40'-10'1619,"-9"24"-1215,18 6 1,-1 6-2763,-7 15 0,-1 7 2478,11-9 0,1 2 0,-1 3-90,-1 6 0,0 1 0,0 2-138,1 4 1,0 0 0,2 6 71,8-10 0,0 3 0,1 3 0,0-1 1,2-3-235,1 0 0,0-2 0,2 0 0,0 2-183,2-1 1,-1 3 0,1 1-1,1-2 1,3-5-478,1 9 1,3-4 0,2-2 929,0-5 0,3-1 0,1-2 0,4 13 0,2-5 0,4-7 0,-1-1 0</inkml:trace>
  <inkml:trace contextRef="#ctx0" brushRef="#br0" timeOffset="5999">16556 3944 25702,'3'-63'779,"0"0"1,0 7 0,0 4-600,0 12 0,3 5 0,11-4-180,13 37 0,16 36 0,-14-4 0,1 4-908,7 9 1,0 2 907,-11-11 0,1 1 0,1 3-113,0 2 1,1 3-1,0 1 1,-1 1-855,-2 0 0,-1 1 0,0 0 0,-1 0 225,0-2 0,0 1 0,-1 0 0,-3-1 742,3 8 0,-4-2 0,-4-3 0,-7-5 0,-4-2 0,-2-2 0,-1 0 0</inkml:trace>
  <inkml:trace contextRef="#ctx0" brushRef="#br0" timeOffset="6141">16369 4605 21994,'-51'-24'540,"1"0"0,-2-7 0,8-2-540,8-12 1365,33-11-1665,38 34 0,21 5 1,1 2-894,-7-1 0,1 2 1,4-1 719,4 0 1,6 0 0,1 0 0,-2 1 472,-8 2 0,0 0 0,-1 1 0,1 0 0,4 0 0,0 1 0,1-1 0,0 0 0,1 1 0,0-1 0,0 0 0,0 1 0</inkml:trace>
  <inkml:trace contextRef="#ctx0" brushRef="#br0" timeOffset="6409">19569 3166 23518,'-36'-34'569,"0"0"1,4 2 0,3 3-300,-16-13 925,26 26-835,25 40-270,10 5 0,5 6 0,9 15 0,5 4-1125,-6-10 1,2 1 0,2 0 1034,5 6 0,1 1 0,2 0 0,-7-12 0,0 0 0,2-1 0,-1 1-68,1 0 1,1 0 0,0-1-1,0 0-514,-1-1 1,0-1 0,0 0 0,-1-1 191,8 8 0,0 0 0,-3-1-150,-4-4 1,-1-1-1,-2-2-489,7 11 1,-3-3 1028,-9-9 0,-3-2 0,1 10 0,-13-13 0</inkml:trace>
  <inkml:trace contextRef="#ctx0" brushRef="#br0" timeOffset="6584">20178 3049 17960,'-14'-63'509,"-1"1"1,2 12 0,-4 9 2472,-17 12-2713,-8 71-224,16 7 0,2 11-50,5-8 0,1 3 1,0 2-19,4-8 1,1 1-1,0 1 1,0 1-321,0 2 1,0 1 0,0 1 0,2 0 4,-1-1 1,2 1 0,0 0 0,0 3-617,3-1 1,0 4-1,1 0 1,1-1 0,0-4 953,0-1 0,1-4 0,2-1 0,0 2 0,2 9 0,2 3 0,1-2 0,2-6 0,3-10 0,0 0 0,0 0 0</inkml:trace>
  <inkml:trace contextRef="#ctx0" brushRef="#br0" timeOffset="7001">22972 3026 25432,'24'-33'270,"1"0"0,-1 4 0,0 3 270,19-6 89,1 29-269,3 39-3100,-20-2 0,-2 7 2785,5 12 0,0 5-45,-9-13 0,0 1 0,0 0 62,0 2 0,1 1 1,0 0-93,-1-2 0,0 0 0,0 0-30,-1-5 0,-1 0 0,1-2-30,7 12 0,1-4 45,-5-9 0,2-5 951,20 2-487,-47 10 1,-17 16 0,-2 11-1036,10-22 1,-1 8 0,-1 7 0,0 3 0,-1 3 0,0-1 0,0 0 0,-1-4-1,1-5 192,-1-3 0,-1-4 0,0-2 0,1 0 0,-1 0 0,0 3 0,0 5 424,2-2 0,-1 6 0,0 4 0,0 2 0,0 0 0,0 0 0,2-4 0,1-5 0,3-7 0,1-8 0,1 13 0,3-12 0,1-2 0,-1 17 0,0 0 0</inkml:trace>
  <inkml:trace contextRef="#ctx0" brushRef="#br0" timeOffset="7523">26744 2908 23813,'55'-32'476,"0"-1"1,0 0 0,-1 0 0,1 0 0,0 0-1,-1 29 1,-1 10 0,0 7 0,0 2 0,2 1-1421,2-4 1,4-1-1,1 3 1,-3 3 0,-8 8-1,-12 9 944,-14 10 0,-10 9 0,-7 8 0,-6 3 0,-3 2 0,-3-1 0,0-6-81,-3 3 1,-2-1 0,-5-1-1,-2 0 1,-3-1 0,-4 0 80,-3-3 0,-6 3 0,-4 0 0,0-1 0,0-4 0,5-5 0,6-7 0,-6 15 0,5-6 0,-3-1 0,1 2 0,22-14 509,43-20 0,15-11-509,-8 0 0,2-2 0,-1-3 0,4-2 0,2 0 0,7-3 0,3-1 0,-3-1 573,-12 2 1,-2-1-1,3-1-1046,3 0 1,5 0 0,-1-1 0,-5-2 345,18-9 1,-9-3 0,-11 6-1,-7-3 1,2-26 0</inkml:trace>
  <inkml:trace contextRef="#ctx0" brushRef="#br0" timeOffset="7753">27041 3745 19784,'-32'-32'1394,"1"0"1,11-5 853,22-21-2203,24 46 0,12 6-75,10 3 0,8 4 0,-1 0-817,-8 1 1,-1 2 0,3 0 508,0 1 1,4 1 0,-1 1 0,-3 0-503,1 3 1,-4 0-1,-1 0 878,18 5 1,-4 0 0,-11-1 0,-4 1 0,-6-1-1,-1-1 1</inkml:trace>
  <inkml:trace contextRef="#ctx0" brushRef="#br0" timeOffset="8338">24161 2814 22341,'16'-59'2788,"-1"1"1,-2 3-2417,1 1-372,-26 97 0,1 2 0,-1 7-1183,3-12 0,-1 4 1,-1 3 1182,-2 10 0,-1 5 0,0 2 0,0-3 0,0 4 0,-1-2 0,0 3 0,1-3 0,-1 3 0,0-1 0,1-4-110,1-5 1,2-5 0,0 0-281,1-4 0,1-1 1,0-1-601,-3 14 1,2 0 989,-1 5 0,0-3 0,1-20 0,-1-2 0,-1 6 0,0 0 0</inkml:trace>
  <inkml:trace contextRef="#ctx0" brushRef="#br0" timeOffset="10837">10079 11583 24443,'-14'-18'2429,"-1"-2"-2339,1-1 179,0-3-89,2-1 90,0-2-180,-2-1 0,-3 3 0,-14 1 0,-1 11 0,-20 21 90,-1 29-1741,20-2 0,1 6 1561,8-6 0,0 3 0,1 2 0,-2 8 0,1 2 0,1 2-353,-1 5 1,2 2-1,1 4 353,6-10 0,2 4 0,0 2 0,2-1 0,1-3-285,0 0 0,3-3 0,1 0 0,1 2 285,0-1 0,2 3 0,0-1 0,3-1 0,2-5 0,6 7 0,4-6 0,3-1 0,2-3 0,2-2 0,3-1-198,13 13 0,8-6-672,1-14 1,6-4-1,-1-4-210,8-2 1,2-7 119,-7-5 1,2-2 0,-3-7 1088,2-11 0,-4-9 0,-2-4 0,-2-6 0,-3-4 0,0-1 0</inkml:trace>
  <inkml:trace contextRef="#ctx0" brushRef="#br0" timeOffset="11168">10383 11253 16881,'-4'-46'959,"0"0"1,2-1-1,0 5 1932,-2 7-2621,24 68-270,-10 2 0,-1 10-89,3 6 1,2 11 0,0 2 0,-1-4 88,-1 1 0,0-2 0,0 6 0,-3-13 0,2 6 0,0 3 0,0 0 0,-1-3 0,-1-5 0,0 0 0,0-5 0,-1 0 0,0 1 0,3 9 0,0 3 0,0-1 0,-1-5 156,0-1 1,-1-4 0,0-4-157,1 1 0,0-4 1163,-2 0 0,1-9-1163,-1-25 0,-2-34 0,0-26 0,0-9 0,0 9 0,1-2 254,-2 3 1,2-4-1,1 2-254,2 5 0,2 2 0,1 4 0,0 0 0,3 3 131,4-4 1,3 10-132,16 23-98,5 21 8,11 17-180,-22-9 1,3 0-632,6 2 0,3-1 136,5-2 1,7-3-979,5-7 1,7-3 0,-3-3 1742,-12-2 0,-3-3 0,4-1 0,-2-2 0,3-1 0,0-2 0,-4-1 0,-1-5 0,0 0 0,-1 0 0</inkml:trace>
  <inkml:trace contextRef="#ctx0" brushRef="#br0" timeOffset="11458">12434 11610 20403,'-43'-43'1664,"-11"24"0,-7 13-2698,13 17 0,0 5 1034,-14-2 0,6 9-11,26 24 1,14 6 10,17 9 314,8-22 0,10-2-989,13-12 0,5-7-44,22-1 539,-18-14 0,-1-7 0,9-29 360,-10-14 450,-15-10 134,-19 14 1,-6 0-136,-8-17-629,-4 18 0,-3 4 0,-9 6 747,-3 16-747,18 25 0,21 46-990,9-9 405,-1-12 1,2 0-945,20 10-90,4-6-540,-13-23 0,2-5 2159,15-7 0,13-17 0,-24-17 0</inkml:trace>
  <inkml:trace contextRef="#ctx0" brushRef="#br0" timeOffset="11770">12686 11656 10944,'5'-48'2578,"0"0"1,-1 13 0,-2 1-1208,-1-18 1,-2 3-1192,1 4 1751,-4 0-1751,8 37 760,11 32-940,8 27 0,1 3 3127,-2 0-3127,-13-27 0,-2-7 800,-3-24-800,5-20 0,-4-8 0,18-18 0,17 25 0,-5 3 0,24 18 0,-32 11 0,6-1 0,-16 0-450,-7-2-719,-4 1-2159,-4 4 3328,1-4 0,2-1 0,3-4 0</inkml:trace>
  <inkml:trace contextRef="#ctx0" brushRef="#br0" timeOffset="12902">14728 11077 23184,'-26'16'2518,"0"-7"-2068,1-3 270,3-6 179,1 0-89,5 0-810,2 0 0,4 0 0,3-4 0,16-7 0,23-11 0,1 3 0,7-1-1696,17-6 0,7-2 1696,-6 6 0,4-1 0,4 0 0,-17 7 0,1 0 0,3 0 0,1 0 0,1 0-379,-1 2 1,2 0 0,1 0 0,1 1 0,2-1 0,0 1 378,-1 1 0,1 1 0,2-1 0,0 1 0,1 0 0,1 0 0,1 0-190,-2 1 0,1 0 1,1 1-1,1-1 1,0 1-1,1 0 1,1 0-1,0 1 190,-8 1 0,-1 0 0,2 0 0,-1 0 0,2 1 0,-1 0 0,2 0 0,-1 0 0,1 0 0,0 0-93,-1 0 1,0 1 0,1 0 0,0-1 0,1 1 0,0 0 0,0 1-1,0-1 1,1 0 0,0 1 0,0 0 92,-3 0 0,0 0 0,-1 0 0,0 1 0,1-1 0,0 1 0,0 0 0,2 0 0,1 0 0,1 0 0,2 0 0,2 1 0,-13 0 0,2 0 0,1 1 0,2-1 0,1 1 0,1 0 0,1 0 0,0 0 0,1 0 0,0 0 0,0 0 0,0 0 0,-1 1 0,1-1 0,-2 0 0,0 1 0,-2-1 0,0 1 0,-2-1 0,10 1 0,-2-1 0,-1 1 0,-1 0 0,-1 0 0,-1 0 0,1 0 0,-1 0 0,1 0 0,0 0 0,1 0 0,1 1 0,2-1 0,1 1 0,-10-1 0,2 1 0,2-1 0,0 1 0,2 0 0,0 0 0,0-1 0,1 1 0,0 0 0,0 0 0,0 0 0,-1 0 0,0 0 0,-1 1 0,0-1 0,-2 0 0,-2 1 0,-1-1 0,-1 0 0,9 1 0,-2 0 0,-2 0 0,-1 0 0,0 1 0,-2-1 0,0 0 0,-1 1 0,0-1 0,0 0 0,0 1 0,1 0 0,0-1 0,4 1 0,-1 0 0,1 0 0,0-1 0,-1 1 0,0 0 0,0 1 0,0-1 0,0 0 0,0 0 0,-1 0 0,0 0 0,4 1 0,-1-1 0,0 1 0,0-1 0,0 1 0,0-1 0,-1 1 0,0-1 0,0 1 0,0-1 0,-1 1 0,-2-1 0,-1 1 0,1-1 0,-1 1 0,0 0 0,0-1 0,-1 1 0,1-1 0,-1 1 0,0-1 0,-1 1 0,3-1 0,0 1 0,0 0 0,0-1 0,-1 1 0,0 0 0,-1-1 0,1 1 0,-1-1 0,-1 1 0,3-1 0,-1 1 0,0-1 0,-1 1 0,0-1 0,0 0 0,1 0 0,0 0 0,1 0 0,-1 0 0,2 0 0,1 0 0,0-1 0,0 1 0,0-1 0,-1 1 0,-2-1 0,-1 0 0,-4 0 0,6 0 0,-2 0 0,-3 0 0,-1 0 0,-1-1 0,1 1 0,2-1 0,4 1 0,2-1 0,1 0 0,-1 1 0,-1-1 0,-4 0 0,-4-1 0,10 1 0,-5-1 0,-4-1 0,-4 1 0,-4 0 0,-4 0 0,0 0 423,25 0 0,-8 0-423,-13 0 1434,-15 0-1434,-11 0 2143,-8 0-2143,-4 0 3206,-4 0-3206,-2 4 563,0 1-2092,0 0-1080,-2-1 2609,2-4 0,-9-4 0,-2-1 0</inkml:trace>
  <inkml:trace contextRef="#ctx0" brushRef="#br0" timeOffset="13340">20551 12813 28401,'-1'-47'180,"-36"74"-180,15 6 0,-1 10-1430,-4 6 1,-2 9-1,-1 7 1430,9-15 0,0 4 0,0 4 0,0 1 0,0 2 0,0 0-255,2-2 1,-1 0 0,1 2-1,0 1 1,0 0 0,0 0-1,0-1 255,0 1 0,0 0 0,0 1 0,1-1 0,-1 1 0,2 0 0,-1 2-387,3-4 1,-1 2 0,1 1 0,0 0-1,1 0 1,0-2 0,2-3 0,0-3 386,0 7 0,1-4 0,1-2 0,1-1 0,0 0 0,-3 11 0,1-1 0,1-1 0,1-6 0,1-4 0,0-1 0,1 1 0</inkml:trace>
  <inkml:trace contextRef="#ctx0" brushRef="#br0" timeOffset="13544">20369 13112 28221,'18'-59'120,"1"0"0,-1 12 0,2 5-120,18-4 0,8 50 0,-17 13 0,-1 7 0,8 15 0,-1 6-1110,-8-10 0,0 2 1,1 2 1109,3 6 0,0 2 0,0 2-768,2 2 0,0 2 0,-1 1 768,-7-10 0,0 0 0,-1 0 0,0 1 0,0 0 0,0 0 0,-1 1 0,-1 0-344,0-1 0,-1 1 1,-1 0-1,-1 0-406,5 13 1,-1-1-1,-1-1-270,-3-2 1,-1-1 0,-2-2 1019,-3-4 0,-1-1 0,-2-1 0,0 16 0,-2-2 0,-5-7 0,1 1 0</inkml:trace>
  <inkml:trace contextRef="#ctx0" brushRef="#br0" timeOffset="13723">20214 14310 21263,'-39'-34'719,"0"0"1,4 3-1,3-1 347,7-2 1,14 1-1067,30 4 0,18 4 0,13 4 0,12 5 0,2 1-697,-13 5 0,0 2 0,2 1 0,1 1 283,-1 1 0,2 0 0,2 1 1,-2 1-1,-3 0-503,1 0 0,-3 1 1,0 0-1,-1 0 917,17-1 0,0 0 0,-1 1 0,-4-1 0,0 1 0,0 0 0,-2-1 0,0 0 0,1-1 0</inkml:trace>
  <inkml:trace contextRef="#ctx0" brushRef="#br0" timeOffset="13909">21928 13478 28491,'-23'-18'90,"19"20"-90,19 20 0,7 1 0,5 4-807,7 5 1,4 2 806,6 4 0,3 1-836,5 2 0,0 0 836,-15-13 0,-1 1 0,1 0 0,0-2 0,0 0 0,-1 1-600,15 10 1,0 0-990,-13-10 0,0 1 0,-3-4 1589,-1 1 0,-2-3 0,2 0 0,-5-4 0,-10-11 0</inkml:trace>
  <inkml:trace contextRef="#ctx0" brushRef="#br0" timeOffset="14201">22367 13248 23723,'-7'-33'2159,"1"4"-1439,6 9 179,0 4 181,0 5-1080,0 10 0,4 40 0,2 12 0,-1-5 0,-1 3-717,0 1 0,0 0 717,-1 7 0,-2 2 0,0 4 0,0 1 0,-1 1 0,0 1-1459,-3-1 1,-1 0 1458,1-4 0,-2 0 0,-1-5 0,-2-1-143,2-5 1,-1 1 142,-4 9 0,0-1 0,2-17 0,0-2 0,-3 9 0,0-3-900,-2 6-989,0-8-719,7-9 2608,-2-12 0,8-9 0,-2-8 0</inkml:trace>
  <inkml:trace contextRef="#ctx0" brushRef="#br0" timeOffset="14638">23219 13044 25163,'-16'-41'629,"0"0"1,1 4 0,1 1-541,-12-25 541,7 20-90,9 19-270,8 26-270,12 23 0,12 26 0,-6-20 0,3 2-557,4 3 0,3 1 557,1 1 0,3 0 0,15 8 0,2-3 0,-12-13 0,0-4-45,10 2 0,0-8-45,16-14 90,-6-28 90,-26 1 0,-3-5-125,-1-8 1,-3-6 34,-1-7 0,-2-3-461,-1-5 1,-3-1 460,-3 1 0,-2 1 0,-1 4 0,-2 3 0,-3 8 0,-2 5 0,2 0 0,-11 45 0,1 17 0,-1 10 0,-5 18 0,-2 9-498,3-10 0,-1 4 0,0 2 498,2-9 0,-1 1 0,0 2 0,0 1-509,-1 6 0,0 1 0,0 1 1,0 0 508,2-11 0,-1 0 0,1 1 0,0 0 0,0-1-203,-1 2 0,1-1 0,0 0 0,0 1 0,0-2 203,0-1 0,0 0 0,0-1 0,0-1 0,1 1-298,-2 8 1,1 1-1,0-2 1,0-1 297,1-5 0,-1-2 0,1 0 0,1-2-270,-1 10 0,0-3 1,2 0-892,0 1 1,2 0 0,3-6 1160,4-5 0,5-6 0,15 17 0,17-75 0</inkml:trace>
  <inkml:trace contextRef="#ctx0" brushRef="#br0" timeOffset="14977">24182 13180 26422,'13'-59'472,"0"1"0,0 11 0,1-1 1,0 3-338,3-2 0,3 1-1631,6-8 0,3 5 1496,-1 21 0,3 6 0,4 0 0,3 6 438,4 1 0,6 11-438,4 21 0,9 16 0,0 6 0,-9-3 0,-13-8 0,-5 0 0,2 6-212,2 2 1,5 6 0,-1 3 0,-5 0 0,-12-2 211,-13 3 0,-11-2 0,-2 2 0,0 1 0,-4 1 0,-2-1 0,-3 1 0,-2 0 0,-2-1 0,-1 0 0,-2-1 0,-1-1 0,-1-1 0,-1-2 0,0 0 0,-9 14 0,1-1 0,2-8 0,1-2 0,4-9 0,1-2-10,-8 20 10,13-14 0,21-12 0,22-12 0,25-8 0,-15-10 0,2-4 325,3 0 1,2-2-821,4-3 0,-1-3-405,-2-1 1,-1-4-1305,6-8 1,-3-3-2713,-19 8 1,-5-3 4633,1-7 1,-11 0 0,-32-11 0,-18 0 0</inkml:trace>
  <inkml:trace contextRef="#ctx0" brushRef="#br0" timeOffset="15095">24921 13664 21745,'-51'-13'1191,"-1"1"1,1 0 0,-3-2 0,3 0-1057,-11-1 0,8-3 135,16-10-270,40 8-180,39-6-180,-2 16 0,6 2-591,7-2 1,6 0 950,4 0 0,5-1 0,-2 1 0,-15 2 0,-3 1 0,3-1 0,15-2 0,1 0 0,-1 0 0</inkml:trace>
  <inkml:trace contextRef="#ctx0" brushRef="#br0" timeOffset="15694">26955 13040 24983,'37'-51'749,"0"0"1,-4 2-1,-4-4-509,-12 7 0,-3-4 0,-3 2-1056,-2-7 0,-5 0 876,-3 10 0,-4-2 0,-6 2-60,-10-1 0,-7 2 0,-2 3 0,-8-9 0,-5 2-412,3 5 1,-4 0-1,0 3 412,4 9 0,0 4 0,-2 1 0,-2-2 0,-3 1 0,0 0 0,-4 0 0,-2 1 0,-1 1 0,-3-1 0,-2 2 0,-2 1-370,12 4 0,-1 1 1,-1 0-1,-1 1 370,-4-1 0,-1 2 0,-2 0 0,0 0 0,-5-1 0,-2 1 0,0-1 0,-2 2-361,10 2 0,-2 0 1,0 1-1,-1 0 1,0 0 360,-5 0 0,0 0 0,-1 0 0,-1 1 0,0 0-153,7 1 1,0 1 0,-1 0 0,-1 0 0,0 1 0,0 0 152,6 2 0,0-1 0,0 1 0,0 0 0,-3 0 0,-1 1 0,-4 0-50,9 1 1,-2 0-1,-2 1 1,-1-1-1,-2 1 1,-1 0-1,0 1 1,-2-1 0,1 2-1,-1 0 1,1 0 49,-1 1 0,-1 1 0,0 0 0,-1 1 0,-1 0 0,1 0 0,-2 1 0,1 0 0,0 0 0,0 0 0,0 1 0,0-1-11,5-1 1,0 1-1,0-1 1,-1 1-1,1-1 1,0 1 0,-1 0-1,1 0 1,0 1-1,0 0 1,-1 0-1,2 1 1,-1 1 10,-5 0 0,-1 1 0,0 1 0,0 0 0,0 1 0,0 0 0,1 0 0,0 1 0,2 0 0,1 0 0,2 1 0,1 0 0,-3 2 0,2-1 0,3 1 0,0 0 0,2 1 0,-1 1 0,0 1 0,-3 2 0,-1 1 0,4 1 0,-1 0 0,-2 1 0,-1 2 0,0 1 0,0 0 0,-1 2 0,0 0 0,1 1 0,0 0 0,1 2 0,0-1 0,6 0 0,1 0 0,-1 0 0,1 1 0,1 1 0,-1 0 0,1 1 0,0 1 0,0 0 0,-1 2 0,1 0 0,-1 1 0,1 1 0,0-1 0,1 1 0,-2 2 0,0 1 0,0 0 0,0 1 0,0 1 0,0 0 0,1 0 0,1 1 0,0-1 0,2 1 0,1-1 0,1-1 0,2 1 0,-6 5 0,2-1 0,0 1 0,2 0 0,1-1 0,2 1 0,0 0 0,2 0 0,1 1 0,1 0 0,2 1 0,-4 6 0,1 2 0,1 1 0,2 1 0,2-1 0,2 0 0,2-1 0,4-1 0,2-2 0,1 6 0,4-2 0,3-1 0,3-1 0,2 0 0,1 1 0,1 8 0,2 1 0,3 0 0,4-1 0,3-1 27,2-3 0,2 0 0,3-1 1,6-1-1,8 1-27,4-6 0,8 0 0,5 1 0,4-1 0,1-2 0,1-1 0,-1-4 0,2 1 0,-1-4 0,2-2 0,2-1 0,2-1 0,5 2 0,-8-8 0,3 1 0,3 1 0,1-1 0,2 0 0,0-2 0,1-1 0,0-2 0,-2-2 0,3-2 0,-1-2 0,1-2 0,0-1 0,1-2 0,0 0 0,1 0 0,0 0 0,-2-1 0,1 0 0,-1-1 0,2 0 0,0 0 0,1 0 0,-1-1 0,2-1 0,-1 1 0,-2-2 0,1 1 0,-1-2 0,2 1 0,-1-1 0,1 0 0,0 0 0,0-1 0,1 1 0,-1-1 0,3 1 0,-2-1 0,1 0 0,0-1 0,0 1 0,1-1 0,1 0 0,2 0 0,1 0 0,3-1-10,-11-1 1,2-1 0,2 1 0,2-1 0,1 0 0,1 0 0,0 0 0,1 0 0,0-1 0,-1 0 0,0 0 0,-1 0 0,-1 0 0,-1-1 0,-2 0 9,4 0 0,-2 0 0,-1 0 0,-1-1 0,-1 0 0,0 0 0,0-1 0,0 0 0,1 0 0,1 0 0,1 0 0,2 0 0,-4-1 0,1 1 0,2-1 0,1 1 0,1-1 0,0 0 0,1 0 0,-1 0 0,0 0 0,0-1 0,-1-1 0,-2 1 0,-1-2 0,-1 0 0,-3 0 0,11-2 0,-2 0 0,-2-1 0,-1-1 0,-1 0 0,-2-1 0,1 0 0,-1-1 0,1 0 0,0-1 0,-1 0 0,0 0 0,0 0 0,0-1 0,0-1 0,-1 0 0,0-1 0,0 0 0,-1-1 0,0 0 0,-1-1 0,-2 1 0,0 0 0,0-1 0,-1 0 0,1-2 0,0-1 0,0-2 0,0-1 0,1-4 0,-1 0 0,1-4 0,1-1 0,1-2 0,0-2 0,-1-1 0,1-1 0,-2 0 0,0-1 0,-3 0 0,-1 1 0,-2 1 0,5-5 0,-3 0 0,-2 1 0,-1-1 0,-1 0 0,-1-2 0,-1-1 0,1-2 0,1-2 0,-7 4 0,1-1 0,1-2 0,0-1 0,0-1 0,-1-1 0,0-1 0,-3 0 0,-1 0 0,-2-1 0,-4 1 0,-2 1 0,3-12 0,-4 0 0,-4 0 0,-2-1 0,-3 0 0,-1 0 0,-2-1 0,0-1-45,-2 0 0,0-1 0,-3-1 0,-1 0 0,-1 0 0,-3-1 0,-1 1 0,-2-1-259,-2 1 1,-1-1-1,-3 0 1,0 0-1,-3 0 1,-2 0-1,-1 1 1,-2 0 303,-2 1 0,-2-1 0,-2 1 0,-1 1 0,-2-1 0,-2 2 0,-2 0 0,-2 1 0,-1 2 0,-4 0 0,-1 1 0,-2 0 0,-2 1 0,0 1 0,-2 0 0,0 1 0,-4 1 0,0 0 0,0 0 0,0 1 0,0-1 0,0 0 0,0 1 0,0-1 0</inkml:trace>
  <inkml:trace contextRef="#ctx0" brushRef="#br0" timeOffset="20494">20020 15672 17427,'-5'0'4677,"1"0"-4227,1 0-270,2 0 2788,-3 0-2878,11 0 90,-1 0-180,7 0 90,0 0 0,1 0 90,0 0 0,10-4-90,-8 1 0,5-6 0,-7 4 0,0-3-90,1 3 90,5-4-90,2 2 0,8-2 0,5-2 0,4 1 0,20-5 90,-14 7-90,13-2 89,-17 3 1,0 2 0,-1-3-90,3 1 90,1-2-90,-7 1 0,0 0 0,24-4-218,-19 3 0,1 0 218,20-2 0,2-2 0,-2 1 0,-2 1 0,-22 3 0,0 1 0,-2-1 0,-1 1 0,-1 1 0,-1 0 0,20-4 0,-24 3 0,2 0 0,-1 0 0,23-5 0,-10 4 0,18-5 0,-15 4 0,-13 2 0,3 0 0,-3 2 0,2 0 0,9 0 0,-1-1 0,-10 2 0,-1 0 0,29-3 90,-13-2 11,4-2-101,6-1 0,4-1 44,-30 6 1,1 0-45,0 1 0,1 0 0,0 0 0,-1-1 0,-1 2 0,1-1 0,15-4 0,0 0 45,-13 3 0,0-1-179,12-2 1,-2 1 133,17-5 89,-20 4 1,2 0 0,2 0 0,1-1 0,-2 0 0,1-1-45,-3 2 0,-3 0 45,16-6 0,0 1 0,-2 1-90,0-2 0,-4 3 0,-1-1 0,-16 4 0,1 0 0,17-5 0,-19 6 0,0-1 0,13-4 0,1 1 0,2-1 0,2 1 0,0-3 0,1 2 0,1-2 0,-16 6 0,1 1 0,20-6 0,-22 5 0,2 0 15,3-1 1,0 0-16,-8 2 0,-1-1-287,12-2 1,-1-1 286,20-7 0,-4 2 0,-1 2 0,-2 2 253,-2 1-253,-18 5 0,-1 1 0,19-6 0,10-2 0,-21 6 0,-1 0 0,-1-2 0,4-1 0,10-2 0,-6 2 0,15-4-112,-13 3 0,8-1 0,-12 2 112,-13 5 568,12-4-568,-17 2 0,14-2 0,-11 3 0,9 0 0,-13 3 0,-1-1 0,-1-1 661,-4 0-661,2 0 0,-3 0 0,1 4 0,-1-3 0,1 4 0,0-5 0,4 0 0,-1 0 0,0 1 0,-5 1 0,-4 3 0,-2 0 0,-2 2 0,-3 0-180,-3-2-2699,-4 1 361,-13 5 2518,-1 4 0,-17 9 0,-1 2 0</inkml:trace>
  <inkml:trace contextRef="#ctx0" brushRef="#br0" timeOffset="28125">1665 2624 20575,'-4'-14'2879,"3"-2"-2520,-2 2 1,3 1-90,0 2-90,0 4-90,0 0 0,0 5 180,0 0 449,0 32-269,0 9-225,0 3 0,0 5-984,-2 9 1,-2 3 878,2-10 0,-1 2 0,0 1 0,-2 9 0,0 2 0,0 1-75,1-12 0,0 0 0,0 0 0,0 1-484,0 2 1,0 1-1,0 0 1,0-1 483,0 2 0,1-1 0,-1 1 0,0 0-23,1-3 1,0 0-1,-1 1 1,0 4-23,0 1 0,0 5 0,-1 1 0,0-1 0,0-4 0,1 0 0,0-4 0,-1 1 0,0 1 0,0 0 0,-1 3 0,0 0 0,-1-2 0,2-5 0,-2 10 0,0-6 0,0-1-229,0-4 0,-1-1 1,1-2 228,-2 16 0,-1-3 0,1-9 0,0-4 0,2-9 0,0-2-39,-5 21 39,5-17 0,0-12 1313,6-9-1313,-2-8 2214,13-14-2214,29-19 0,14-10 0,-13 10 0,2-1 0,6-2-451,-4 1 1,4-1 0,2-2-1,2 0 1,0 2 450,5-1 0,0 1 0,2 0 0,1 0 0,2 1-371,-3 0 1,2 1 0,1-1 0,1 1 0,1 0 0,0 0 370,-4 2 0,-1 1 0,1-1 0,1 1 0,1 0 0,4 0 0,2 0-127,-14 5 1,2-1-1,2 0 1,2 0 0,0 0-1,2 0 1,1 0 0,0 1-1,0 0 1,1 0 0,-1 1-1,0 0 127,-2 1 0,0 0 0,1 1 0,0 0 0,1 0 0,0 0 0,0 1 0,0 0 0,0 0 0,0 0 0,0 0 0,-1 0 0,1 0-78,-1 0 0,0 0 0,0 0 0,0 0 0,0-1 0,0 1 0,0 1 0,0-1 0,-1 1 0,0 0 0,0 0 0,0 1 0,-1 0 78,6 0 0,1 0 0,1 1 0,-1 0 0,-1 1 0,0 0 0,-1 0 0,-1 1 0,-3 0 0,-1 1 0,-3 0 23,8 0 1,-3 1 0,-3 1 0,-1 0 0,-1 0-1,-1 1 1,1 0-24,5-1 0,-2 1 0,0 1 0,-1-1 0,1 2 0,2 0 0,-3 1 0,1 2 0,2 0 0,-1 0 0,-1 0 0,-2 1 0,-2-1 0,2 1 0,-2-1 0,-2 0 0,-1 1 0,3 1 0,6 1 0,3 0 0,-1 1 0,-3 0 0,-6-1 217,1 1 0,-6-1 0,-2 1-217,15 1 0,-4 1 0,-10-3 0,-3 0 0,-8-3 0,-3-1 1419,18 1-1419,-15-3 0,-12-4 1641,-8-4-1641,-4-13 0,-2-19 0,1-29 1020,-6 18 1,0-3-1021,-2 8 0,0-3 0,1-1-277,0-10 0,1-2 0,0-2 277,-1 7 0,1-1 0,-1-1 0,1-2-450,-1 6 1,0 0 0,1-1 0,-1-3 0,2-3 449,0 0 0,0-3 0,1-3 0,0-1 0,1-2 0,0 1 0,0 0 0,-1 5 0,0 1 0,1-1 0,0 0 0,0-1 0,0-1 0,0 0 0,0-2 0,-1 6 0,1-2 0,-1-2 0,1 0 0,0-1 0,0 0 0,-1 1 0,1 2 0,-1 0 0,0 3-232,2-11 1,0 1 0,0 2-1,-1 1 1,0 1 0,0 1-1,0 1 232,-1-5 0,1 2 0,-1 1 0,-1 0 0,1 2 0,-2 2 0,0-3 0,0 2 0,-1 2 0,0 2 0,0 2-49,1-12 1,-1 4 0,1-3 48,-2 4 0,1-5 0,-1 3 0,0 10 0,-1 3 0,-1 7-45,0-6 0,-1 10-577,-2 22-1357,-11 29 774,-10 24 1205,1-7 0,-4 3 0,-7 6 0,-3 2 0,-5 5 0,0-1 0</inkml:trace>
  <inkml:trace contextRef="#ctx0" brushRef="#br0" timeOffset="29020">260 3478 20935,'27'-56'1889,"-1"1"-1619,-4 3-2266,-1 9 2356,-3 7 628,-6 11-718,0 5 472,-4 10-112,-2 10 0,0 18 89,-3 20-449,-4-6 0,0 3-226,-4 11 0,-2 4 136,-2 10 0,-3 3-120,2-18 0,-1 1 0,0 1-30,-1 1 0,-1 1 0,-1 2-8,0-4 1,0 4-1,-1-1 1,1-3-23,0 1 0,0-3 0,1 1 0,-3 8 0,-1 2 0,3-6-348,3-8 0,2-5 348,-2 24 0,6-19-359,5-28 89,2-27-135,2-25 0,1-14 195,1 2 0,0-6 1,1-1 62,-1-3 0,1 0 1,0-2 123,-1 9 1,0-3-1,0 1 1,-1 2 22,1-5 0,-1 2 0,0-2 0,1 0 0,1-3 0,-1-1 0,1 4 30,-1-2 0,1 3 0,0-2-8,0 6 1,0-2-1,0 1 1,1 5 67,4-13 0,1 7 141,-1 6 0,2 5-97,0 7 1,2 6 135,17-8-90,3 34 0,5 35-90,-18 0 0,-1 5-696,1 10 0,1 6 636,-1 7 0,1 6 0,-1-2-55,-4-12 1,-2-2 0,1 3 24,-1-2 0,2 3 0,-1 0 0,-1-5 0,-1-2 0,0-3 0,0-2 0,8 19 0,-1-3-35,-2-6 0,1-2-190,2 3 1,-1-3-1,-8-16 0,0-2-765,16 28-359,-21-42-810,-4-14 2486,-4-20 1,-10-16-1,-1-12 1</inkml:trace>
  <inkml:trace contextRef="#ctx0" brushRef="#br0" timeOffset="29235">203 3790 22554,'-57'17'1709,"8"-6"-1439,12-7 0,19-6-90,19-6-90,24-9 0,23-10-45,6 0 0,5-2-542,-11 7 0,1 0 347,-5 2 0,2-1 1,-3 3-256,2 2 0,-2 2-450,-5 3 1,-1 0 854,26-2 0,-18 4 0,-8 2 0</inkml:trace>
  <inkml:trace contextRef="#ctx0" brushRef="#br0" timeOffset="29592">2928 2262 23634,'4'-41'1978,"0"6"-1348,-4 21 180,0 25-1,0 40-629,0-10 0,0 10 0,0 5 0,0-2-1085,0-5 0,0 0 0,0 2 1,0 3 904,0 8 0,0 4 0,0 3 0,0-1 0,0-2 0,0-9 0,1-3 0,-1 1 0,1 1 0,1 6-211,-1-3 1,1 4-1,-1 4 1,1 2 0,1 0-1,-1-1 1,0-3-1,0-5 211,0 8 0,1-5 0,-1-1 0,1 0 0,0 5-152,-1-11 0,0 3 1,1 4-1,0 0 1,-1-1-1,1-2 1,0-5-1,0-6 152,1 23 0,1-10 0,0-1-187,-1-6 1,0-1 0,0-2 186,2 14 0,1-4-716,-2-4 1,1-7-1983,1-2 3119,1-36 0,-2-72 1,-3 15-1,0-1 1</inkml:trace>
  <inkml:trace contextRef="#ctx0" brushRef="#br0" timeOffset="29939">4849 1647 24623,'28'-33'509,"-1"1"1,-2 5 0,-1 4 30,6 0 89,-13 36 1,-19 41-420,-6-3 0,-3 10 0,-1 1-1190,1-4 1,0 1 0,0 4 979,2-11 0,-1 5 0,0 2 0,1 0 0,0-2-428,0 9 0,0-1 0,2 1 0,-1 0 428,3-9 0,-1-1 0,1 2 0,0 1 0,0 4 0,1-6 0,0 5 0,0 1 0,0 1 0,0 0 0,1-2 0,0-4-371,0 9 1,1-3 0,-1-2-1,1 1 1,0 3 370,0-1 0,0 3 0,0 2 0,0-1 0,1-3 0,0-5-235,0 3 0,1-5 0,1-2 0,-1 0 235,-1-2 0,0-1 0,0-1 0,0 0 168,1 10 0,-1-1 0,1 1-168,-1-11 0,0 3 0,0-2 0,0-4 0,1 19 0,0-3 0,0-16 0,0 0 0,0-8-270,0 12 43,-5-26-2022,-2-33 2636,-3-33 1,4 4-1,2-5 1,0-7 0,0 0-1</inkml:trace>
  <inkml:trace contextRef="#ctx0" brushRef="#br0" timeOffset="30269">6469 1755 22914,'14'-44'689,"1"0"1,-3 2 0,0 2-510,-2 4 0,0 1 269,4-19 271,-2 24 89,-2 30 91,-1 38-720,-6 1 0,0 7-786,-1-6 1,-1 4 0,0 6 605,-1 6 0,0 8 0,-1 5 0,-1 0 0,1-3-502,0-9 0,0-1 0,0-1 1,-1 2-1,1 4 502,-1-4 0,0 3 0,0 2 0,0 1 0,1 0 0,-1-2 0,0-3-375,1 8 1,-1-3-1,1 0 1,0-2-1,0 1 375,-1-1 0,1 1 0,0-1 0,0-1 0,0 0 0,1-5 0,0 0 0,0 0 0,0 0 0,0 1 0,0 8 0,0 2 0,0 1 0,0-2 0,0-4-293,1-5 1,-1-3 0,1-2 0,-1 2-293,0 7 0,0 2 1,0-2-1,0-7 538,2 6 0,-2-8 1,-5-7-1,-2-4 0,-1-6 1,0 1-1</inkml:trace>
  <inkml:trace contextRef="#ctx0" brushRef="#br0" timeOffset="30822">2095 6400 23004,'-12'0'2339,"0"0"-1800,2 4-89,0 1-180,0 8-90,-2 7-90,-3 12-45,10 1 0,3 3-45,6 23-175,4-18 0,7-1 175,27 10 0,-15-28 0,3-5 0,3-5 0,2-3-45,1-3 0,1-4 45,-3-5 0,0-5 0,5-11 0,-5-9-45,-11-15 0,-8-7 45,-1-2 0,-6-2-452,-13-12 1,-10 2 451,-3 13 0,-4 4-45,-1 1 0,-3 3-135,-2 8 0,-1 4-237,0 6 0,-1 5-662,-29 6-810,4 24 1889,9 20 0,12 15 0,8 5 0</inkml:trace>
  <inkml:trace contextRef="#ctx0" brushRef="#br0" timeOffset="31120">3902 5536 27231,'-24'-56'900,"0"22"-630,-7 36-90,3 41-180,12-4 0,3 6-1058,0 13 0,4 4 1058,3-15 0,2 2 0,1 1 0,0 2 0,0 2 0,2-1 0,1 1 0,1 1 0,1-1 0,0-2 0,1-1 0,0 0-330,1-3 0,0-1 1,1-1-565,4 18 0,0-2-6,-1-8 1,1-1-406,-1-8 1,0-2 1304,0-8 0,0-2 0,6 12 0,3-12 0</inkml:trace>
  <inkml:trace contextRef="#ctx0" brushRef="#br0" timeOffset="31522">4970 6034 26512,'34'0'1349,"-6"0"-1259,-10 4 0,-6 3 0,-2-2 90,-2 5-90,-2-9 90,2 3-180,0-6 0,8-6 0,34-24 0,0 3-375,-12 7 0,3 2 375,-6 9 0,-1 5 0,1 3 0,0 4-103,-1 7 1,-3 8 102,2 24 0,-9 12 0,-18-5 0,-9 4 0,-1 2-306,2 0 0,-3 1 0,-4 0 306,-10 6 0,-6 0 0,-2-5-1386,-7 5 0,-1-6 1386,1-4 0,0-3 0,3-6 0,1-3 143,5-6 1,1-3-144,-12 16 130,17-13-130,12-16 660,24-12-660,16-17 0,26-12 1266,-19 6 1,3-1-1267,6-4 0,6-2-1080,-13 7 1,6-2 0,0-1 0,-3 1 1079,5-1 0,-2 0 0,2-1 0,-3 1 0,4-1 0,-2 0 0,-2 1 0,-3 1 0,1 0 0,-1 0 0</inkml:trace>
  <inkml:trace contextRef="#ctx0" brushRef="#br0" timeOffset="31954">6895 6206 26512,'-32'-30'989,"3"1"-719,-1-13-180,12 10-90,5-9 0,13-7 0,28-12 0,-14 29 0,4 2-105,8-2 1,4 3 104,24-4 134,-14 23 1,1 7 135,19 16-440,-24 6 1,-4 6 169,-15 7 0,-6 5 0,-2 3 0,-4 2 0,-1 4 0,-2 1 0,-2-1 0,0-1 0,-2-1 0,0-1 0,2 4 0,-1-1 0,-2 13 0,8-1 0,13-42 0,20-7 0,25-12 0,-23 1 0,2 0-1119,4-1 0,0 1 1119,0 0 0,-2 0 0,-3 0 0,-3 2 152,24 5-152,-36 44-2189,-35-8 1649,-10-1 1,-8 0-406,-7-9 1,-5-2-773,-5 4 0,-3 0 1717,-5 1 0,-2 0 0,13-10 0,0 0 0,-1-1 0,-2 1 0,1 0 0,-1 0 0</inkml:trace>
  <inkml:trace contextRef="#ctx0" brushRef="#br0" timeOffset="33153">532 1226 21385,'0'-9'1439,"0"4"-1169,0 1-90,0 22-90,0 3 0,4 19-90,0-7 0,1 1 90,7 19-135,-4-15 0,0-1-315,4 13-270,-2-7-1169,-4-5 1799,-2-10 0,-4-12 0,0-8 0</inkml:trace>
  <inkml:trace contextRef="#ctx0" brushRef="#br0" timeOffset="33336">349 837 21475,'0'-40'419,"0"1"1,0 2 0,0 1-420,2-28 90,4 15-180,4 13-270,7 13-1079,3 12-8392,2 17 9590,1 10 0,-1 18 1,-2 5-1</inkml:trace>
  <inkml:trace contextRef="#ctx0" brushRef="#br0" timeOffset="33843">698 1045 22104,'13'8'1350,"-3"-2"-991,0-2-89,0 3 0,0 6-180,4 7-90,2 6 90,1 5-90,1 3 0,-3 1 0,0 6 90,0-11-90,-2-5-90,-2-17 90,1-17 0,1-7 90,5-9-180,0-7 180,2 0-90,-1 0 0,-3 7 0,-2 5 0,-2 11 0,-1 7-90,-1 11 180,0 3-90,-2 3 0,2-3 0,-2-5 0,0-7 0,2-15 0,1-17 0,4-22 0,-2-6 0,0-5 90,-3 13 0,-1-2-324,-1-4 0,1-6 0,-3 7 323,-1 9 1,-2 3-45,0-11 0,-2 7-45,1 21 90,0 19-90,0 43 0,4 18 0,-2-16 0,0 1-391,1 3 0,1 2 76,-1 2 1,0 0-181,0 1 0,0-1-585,0-2 1,0 0 1079,-2-4 0,1-2 0,1 28 0,-3-8 0</inkml:trace>
  <inkml:trace contextRef="#ctx0" brushRef="#br0" timeOffset="33971">1100 937 22194,'9'-36'-600,"-1"1"1,15-1-1,5 2 600,0-1 0,4 3 0,13 1 0,3 5 0,-8 7 0,0 0 0</inkml:trace>
  <inkml:trace contextRef="#ctx0" brushRef="#br0" timeOffset="34370">1892 507 22464,'-5'-12'1709,"-2"5"-1349,-5 7 0,5 15-90,-2 17-1,8 22-224,0-17 0,-1 3-483,-1 5 1,0 2 437,3 4 0,-1 2 45,-2-3 0,0 0-45,3-2 0,0-1 0,-1-6 0,-1-2 0,1 24 0,-3-20 0,4-20 0,0-27-90,0-26 90,0-31 0,1 18 0,0-6 0,1 1-32,0-13 0,0-1 32,1 6 0,-1-2 0,2 3 0,0-3 0,2 5 45,-2 6 0,2 1-45,2 4 0,1 4 0,7-2 0,5 26 0,0 42 0,3 24 0,-11-20 0,1 2 0,0 2 0,2 3-45,5 15 0,1 0-180,-5-15 0,0 0 78,3 9 1,-1-3-1474,4 5-1078,-7-12 2698,-8-11 0,-11-13 0,-9-8 0</inkml:trace>
  <inkml:trace contextRef="#ctx0" brushRef="#br0" timeOffset="34490">1945 1068 21475,'-41'-4'1709,"8"-5"-1619,15-7 0,18-9 0,22-5-405,14 3 0,7 0-630,-7 6 1,2 1 841,16-10 1,0 2 0,-14 10-1,-2 3 1,-2-2 0,0 1-1</inkml:trace>
  <inkml:trace contextRef="#ctx0" brushRef="#br0" timeOffset="35170">2891 371 14009,'12'-16'7376,"1"1"-6747,-3 1-179,0 2-270,-2 1 90,0 2-180,-2 2 90,-1 1 0,-2 3 0,-1 5 89,1 9 271,-2 44-360,-1 3-424,-1-10 0,-1 2 333,1-7 1,1 0-45,-2 2 0,0-1 0,2-2 0,0 0-45,2-3 0,0-1 40,4 27-40,3-10 0,3-13 0,0-10 0,4-11 0,3-10-90,3-11 395,2-11-1025,1-10-665,1-11-1223,-5-10 2608,-5-11 0,-8-6 0,-4-4 0</inkml:trace>
  <inkml:trace contextRef="#ctx0" brushRef="#br0" timeOffset="35319">3001 425 21565,'-7'-31'1079,"5"1"-989,14 1-180,9 4-719,13 0-1530,7 3 2339,6-1 0,0 6 0,-1 2 0</inkml:trace>
  <inkml:trace contextRef="#ctx0" brushRef="#br0" timeOffset="35659">3338 303 23634,'10'20'179,"2"5"-179,0 11 0,3 5 0,1 3 0,-2-4 0,0-7 0,-1-11 0,-1-15 0,0-16 0,0-16 0,1-14 0,1-5 180,1-9-90,-2 10 0,-1 1-90,-4 11 180,-2 14-180,-3 13 90,-2 48-90,-1 7-90,0-8 0,0 3-513,0-5 1,0 0-28,0 0 1,0-1-631,0-1 1,0-3 1259,0 24 0,4-16 0,0-11 0</inkml:trace>
  <inkml:trace contextRef="#ctx0" brushRef="#br0" timeOffset="36026">3748 367 21745,'0'-42'1169,"0"4"-1079,11 3-90,6 12 90,14 4-90,27 15 0,-12 2 0,17 2-90,-25 0 180,-3-2-90,-9-3 0,-5-2 0,-7-2 90,-6 0 0,-4 2 180,-2 3-1,-2 6 91,0 9 0,0 9-90,0 16 0,0 12-426,0 13 246,0-27 0,0 2-45,-5 20 0,-1 1-45,1-13 0,0-1-367,-5 14 1,-2-1 51,3-18 1,-2-2-406,-1-1 0,-2-1-4196,-2-2 1,-1-1 4021,-1-3 0,-3-2 0,-23 22 0,-3-6 0</inkml:trace>
  <inkml:trace contextRef="#ctx0" brushRef="#br0" timeOffset="38045">15837 760 20845,'-5'-15'2339,"2"-1"-1979,3-1-91,-4 2-89,3 3-90,-2 3-90,3 5 90,0 2-90,0 0 0,0 1 0,0-5 270,-9-15-90,1 4-90,-11-15 90,0 13 0,-7 5 90,-5 12-46,5 19 1,1 9-180,5 0 0,1 4-604,-6 17 0,4 6 604,6-5 0,5 2-45,2 4 0,4 0 45,0 0 0,4-1-45,3 0 0,4-2-359,1-3 1,2-3 358,4-4 0,3-2-219,0-5 0,3-3-320,24 15-271,5-17-314,-11-28 0,0-9-586,20-19 903,-20-1 0,-2-5 87,-12-4 1,-4-3 539,1-5 0,-3-3 1484,-1-3 1,-2-1-451,-1-1 1,-1 0-361,-3 0 1,0 0-135,-1 3 0,-2 0-90,0 2 0,-2 1 187,-1 4 0,-1 2-277,-1 5 0,-1 2 180,1-21 188,-1 21-188,0 25-90,-1 27-90,0 29-135,0-11 0,0 3 103,0 7 1,0 2-104,0 5 0,0 0-45,0 1 0,0 1 0,0-8 0,0 2 0,0-4 45,0 3 0,0-2-45,0 8 0,0-5 90,4-6 170,0-16-260,8-17 0,6-16 0,11-18 0,9-15 0,-14 14 0,-1-2-98,3-1 0,-1 1 98,0-2 0,0 1 0,21-15 90,-9 11 681,-5 20-771,-9 21 0,-5 21-45,-10 5 0,-1 6-495,3 1 0,-1 0 135,-2 2 1,1-1-181,0-7 0,5-7-3462,27-12 4047,-1-20 0,-8-9 0,-1-6 0,21-24 0</inkml:trace>
  <inkml:trace contextRef="#ctx0" brushRef="#br0" timeOffset="38358">17047 959 20512,'15'-41'2249,"-5"7"-1799,-16 13-90,-8 17 421,-13 19-601,-6 19-135,12 5 0,2 5 0,6-10 0,1 1-379,-1 12 0,3 0 154,12 12 178,9-11-268,9-12 348,7-18-78,3-14-90,3-19 180,-3-17 90,-3-18-90,-15 20 0,-2-3 218,-1-3 1,-2-1-85,0-1 1,-1 1-45,-1 1 0,-1 2 0,5-28-90,-5 15 0,2 17-90,-4 21 0,2 24 0,0 22-225,0 3 0,0 5-765,0 3 1,2 2-81,0-1 1,1-2 1069,-1-7 0,2-6 0,6-5 0,0-12 0</inkml:trace>
  <inkml:trace contextRef="#ctx0" brushRef="#br0" timeOffset="38671">17461 937 21025,'21'-49'2698,"-1"11"-2248,-8 17 90,-3 27-180,-6 24-90,-3 25-567,-2-22 0,-1 2 342,0 2 0,-1 1 45,-1 10 0,0-1 188,-5 16-188,5-8-90,2-60 45,8-24 0,6-11 0,-3 5 0,1-2-793,6-16 0,3 0 838,-3 17 0,-1 2 89,15-25 485,-3 18-484,4 29-180,-8 18 0,-1 23-899,-11 30-181,-6-13-899,-2 13 1979,-2-27 0,0-10 0,0-4 0</inkml:trace>
  <inkml:trace contextRef="#ctx0" brushRef="#br0" timeOffset="39315">18748 489 19856,'17'-18'3058,"-3"0"-2698,0 0 629,7-7-449,-3 8 89,8-3-179,-6 9-90,-1 6-90,-1 7 90,-7 18-136,-9 17 1,-6 9-135,0-4 0,-3 2-525,0 1 1,-1 3 0,-1-2 479,-5 13 0,-1-2-45,0 2 0,0-2-402,0-4 0,1-2 402,0-4 0,2-3-114,1-7 1,1-2 113,-8 22 0,6-17 0,4-15 1063,4-16-1153,9-24 896,4-23-806,0 5 0,2-4-45,2-11 0,0-4-435,4-9 0,-1-3 480,-4 17 0,1-1 0,-1 0-489,0-1 0,0 1 0,0-1 489,0 3 0,-2-1 0,1 2 0,5-16 0,0 2-120,-3 9 1,1 2 119,-1 10 0,2 4 0,13-9-90,5 29 180,3 32-90,5 32 0,-19-13 0,-1 4-35,2 7 1,-1 4-236,-1 2 1,0 3-361,-3-6 0,-1 3 1,0-1-87,-3-6 0,-1-2 1,-1 1 715,6 19 0,-3-4 0,-6-20 0,-3-7 0,-5-6 0</inkml:trace>
  <inkml:trace contextRef="#ctx0" brushRef="#br0" timeOffset="39488">18769 878 22554,'-42'-14'1619,"8"3"-1349,26-4-180,23 5-180,32-6-270,-13 10 0,3 1-540,7-2 1,0 0 799,5 0 1,0-1-1,-1 0 1,-1 0-1,-1-1 1,0 0-1</inkml:trace>
  <inkml:trace contextRef="#ctx0" brushRef="#br0" timeOffset="39802">19800 321 21385,'21'-40'3238,"-3"1"-2698,-2 5-181,-4 7-89,-2 13-90,-5 12 180,-1 17-180,-4 21 90,-4 21-225,1-18 0,0 3-446,-3 7 0,-1 2 446,1 5 0,0 2-1082,-1 1 0,2 0 1037,1-1 0,1-1 45,1-3 0,1-1-600,2-6 0,1-1 555,1-6 0,2-3 90,13 22-90,11-17 0,11-17-180,10-12-585,-12-20 1,0-8-675,17-11 501,-20 0 1,-6-6 937,-2-28 0,-18 24 0,-4-1 0,-2-4 0,-1 0 0</inkml:trace>
  <inkml:trace contextRef="#ctx0" brushRef="#br0" timeOffset="39937">19938 299 20845,'-29'-34'2339,"7"2"-2249,11 5 0,17 4-270,15 5-450,16 5-1709,8 2 2339,6 4 0,-2 2 0,-1 3 0</inkml:trace>
  <inkml:trace contextRef="#ctx0" brushRef="#br0" timeOffset="40186">20547 457 22284,'-10'-34'1350,"4"0"-1171,2 7-89,13 0-90,11 6 0,19 5-269,16 3-1,-22 10 0,2 1-1709,15 0 0,0 0 1979,-14 2 0,-1 0 0,7 0 0,-4 0 0,-1 0 0</inkml:trace>
  <inkml:trace contextRef="#ctx0" brushRef="#br0" timeOffset="40525">20726 276 20395,'-20'4'2519,"-1"3"-2159,-1 7 0,-4 10-91,-4 12-89,-7 16-90,10-6 0,1 4 0,3-1 0,2 1-519,0-1 1,5-3 428,5-9 0,7-5 192,16-5-192,10-13 0,17-14 0,2-10 0,3-4 0,-8 3 0,0-1 0,13-6 0,2 1 0,-9 4 0,-3 5 90,11 6-90,0 17 0,-38 24 0,-12 15 90,-12 10-90,2-29 0,-1 0-90,-2-1 0,-2 0-350,-7 9 0,0-2-1898,-10 14 2338,12-26 0,1-4 0,3-7 0,2-12 0</inkml:trace>
  <inkml:trace contextRef="#ctx0" brushRef="#br0" timeOffset="40953">21201 358 21655,'29'-51'1349,"-1"6"-1259,2 9 0,5 9-90,2 7 0,5 6 0,3 5 90,0 5-90,-2 2 270,-5 2-1,-7 0-89,-7 0 90,-6 0-90,-4 0 0,-4 4-90,0 5 90,-2 7 90,8 28-90,-4-1-136,-2-9 1,1 3-690,-3-5 0,0 1 645,2 4 0,1 1 45,-1 2 0,0 0-260,0-1 0,-1 1 260,-2-3 0,0 1 45,-1 6 0,-2-2 0,-7 15-90,-12 5 0,-9-39 0,-6-4 0,-20 13-834,13-13 1,-1-1 833,-19 9-450,2 4 539,2 1-1168,6 7-720,7-1-809,5 1 2608,9-5 0,4-5 0,3-4 0</inkml:trace>
  <inkml:trace contextRef="#ctx0" brushRef="#br0" timeOffset="41174">22314 299 22644,'33'-52'1889,"-3"2"-1709,-7 9-90,-5 5-270,-6 11-270,-2 5-539,-4 10-1260,-2 4 2249,-2 12 0,-2 6 0,0 6 0</inkml:trace>
  <inkml:trace contextRef="#ctx0" brushRef="#br0" timeOffset="41354">22428 557 22914,'22'11'1529,"0"8"-1349,1 11 0,-8 19-180,-11 15-496,-11-23 0,-4 1 136,-5 5 1,-7 2-1346,-8 0 0,-7 4 1,-1-4 1704,7-11 0,-1-1 0,-2 0 0,-1-2 0,-3 2 0,-1-1 0,1-4 0,-1-3 0,-1-1 0,0 1 0</inkml:trace>
  <inkml:trace contextRef="#ctx0" brushRef="#br0" timeOffset="42336">4694 213 22284,'-12'-34'1979,"0"0"-1709,1 4-90,5 5-90,-1 3-90,6 6 0,-3 5-360,4 4-90,2 5-359,2 12-1080,1 5 1889,1 12 0,-4 4 0,0 4 0</inkml:trace>
  <inkml:trace contextRef="#ctx0" brushRef="#br0" timeOffset="42471">4885 679 22734,'9'36'810,"-9"4"-1080,-18 5-450,-17 8-360,11-25 1,-3 0 925,-3 1 1,-3-1-1,-3 1 1,-1-2 0,-2 1-1,0-1 1</inkml:trace>
  <inkml:trace contextRef="#ctx0" brushRef="#br0" timeOffset="43427">1998 3591 21565,'-26'-4'1889,"-1"-1"-1440,0 3-89,1 0-180,6 2 90,7 0 0,6 0 179,34-12-359,5-1-90,-2-1 0,4-1 0,-2 0 0,3-2-45,18-8 0,0 0-90,-14 5 1,0 1-362,10-4 0,-3 1-403,3 2-450,-12 4-1080,-13 9 2429,-12 3 0,-14 4 0,-7 0 0</inkml:trace>
  <inkml:trace contextRef="#ctx0" brushRef="#br0" timeOffset="43786">2112 3496 21565,'-40'5'3418,"-11"34"-3238,13-7-495,15 2 1,6 5 359,10-6 0,3 0-45,0 4 0,1 1 45,2 0 0,2-1-45,1-3 0,1 0 90,2 25 0,7-12 0,-2-15 144,4-14-234,4-14 119,8-17-119,9-12 0,10-11-368,4-8 368,-22 23 0,1 1 0,23-14 0,-2 13 352,-7 17-352,-7 17 0,-8 19 0,-9 18 0,-10 14 0,-8-27 0,-2 1-274,-2 1 0,-2 1 139,-3-1 0,-1-1-135,-2-1 1,0-1-226,0-4 0,-1-1 495,-3 2 0,-1-2 0,-8 5 0,-4-1 0</inkml:trace>
  <inkml:trace contextRef="#ctx0" brushRef="#br0" timeOffset="44221">3411 3216 21745,'-14'-39'1978,"0"3"-1528,3 5-180,5 5-90,2 4-90,8 4-90,8-4 0,14-1 90,17-8-90,-15 15 0,3 0-103,3-3 1,1 1 102,0 2 0,0 0 44,-2 2 1,-1 1 45,21-9 0,-14 8 0,-13 5 0,-14 11 180,-6 16-90,-17 18 90,-5 22-488,3-18 1,-2 2 307,-1 7 0,-1 2-45,1 6 0,0 1 0,-2 3 0,1 1-943,1 1 1,2-1 942,0-3 0,1 0-45,1-4 0,2-2-205,1-5 0,2-3 160,2-4 0,1-3-530,-1 24-235,5-13-71,0-13-1727,0-11 3106,-4-11 0,3-14 1,-3-8-1</inkml:trace>
  <inkml:trace contextRef="#ctx0" brushRef="#br0" timeOffset="44403">3305 3790 22309,'-6'-31'1259,"4"-5"-1079,14-7-180,14-9-413,-5 23 1,4-1 322,8-2 0,3 0-483,8-1 0,2 1 78,4-1 1,2 2-361,1 2 1,1 2-271,-4-1 1,-1 2 1124,-4 2 0,-2 0 0,-5 1 0,-1 1 0,-4 0 0,0 1 0</inkml:trace>
  <inkml:trace contextRef="#ctx0" brushRef="#br0" timeOffset="44693">4154 3067 19496,'15'-29'4048,"-5"-3"-3689,-14 0 1,-5 0-90,-9 5-90,2 6-90,-2 8 90,3 6 90,1 19-1,4 14-179,3 24 0,4 14-45,5-12 0,1 3 0,1-15 0,1-1-572,2 11 0,4-2 527,13 3 90,5-16-180,5-15 180,14-40-90,-14-13 0,-14 2 0,-3-5-199,-8 0 1,-4 0 198,-1-3 0,-2 0 0,-3 0 0,-2 0-45,-1 4 0,-2 2 964,-14-19-1728,-29 18-1,6 26-3605,-18 21 2076,18 19 2339,6 7 0,11 2 0,4-1 0</inkml:trace>
  <inkml:trace contextRef="#ctx0" brushRef="#br0" timeOffset="45427">5279 2936 21205,'-16'0'3058,"-1"-4"-2698,1 1-180,4-6-90,3 2-90,6-4 90,12-3-90,9-6 0,14-3 0,8-4 0,3 0 0,-2 2 90,-4 0 90,-9 7 89,-8 2-179,-6 9 0,-7 3 90,-4 16 0,-6 15-90,-5 27 0,2-15 0,-1 4-901,-2 8 1,0 2 855,-1 8 0,1 1-45,0 2 0,0 2 0,0-1 0,2 1 0,-1-5 0,2-2 0,2-2 0,1-3-269,0-7 0,0-1 44,3-7 0,0-1-775,0 23-169,-3-14-810,2-13 1979,-8-15 0,0-9 0,-5-10 0</inkml:trace>
  <inkml:trace contextRef="#ctx0" brushRef="#br0" timeOffset="45841">5173 3718 21385,'-6'-36'2069,"0"0"-1889,10-2-91,8-3-224,22-8 1,8-2-91,-12 18 0,1 1-360,5-4 0,3-3 0,-1 5 495,0 3 1,-1 3-1,1-2 0,0-1 180,-3 1 0,-1-1-1,-2 1 1,-3-1 255,-4 2 0,-3 1 105,10-24-90,-15 9-91,-10 9 91,-14 11 90,-4 12-180,-11 21 885,-1 16-976,-2 22-89,7 11-90,8 7-404,6-3 494,12-2-90,6-10 0,10-11 0,9-13 0,2-13 0,2-14 0,-5-12 0,-13-17 0,-8-8-45,-10 4 0,-4-1-90,3-9 1,-4 1-91,-12 10 0,-4 5-91,-9 2-673,2 8-540,5 10-180,6 3-540,7 2 2249,8-5 0,12-4 0,7-5 0</inkml:trace>
  <inkml:trace contextRef="#ctx0" brushRef="#br0" timeOffset="46093">5994 2768 20305,'27'-25'3868,"-5"3"-3418,-8 3-180,-8 6 180,-2 6-450,-13 27 89,6 2-89,-6 26 0,15-8 0,6-2 90,9-4-90,5-9 0,3-11 0,-3-10 0,-1-15 0,-5-12 0,-5-11 0,-7-7-90,-12-2 1,-10 4-361,-15 11-180,-8 13-539,-9 17-1170,-2 12 2339,1 11 0,7 7 0,4 2 0</inkml:trace>
  <inkml:trace contextRef="#ctx0" brushRef="#br0" timeOffset="46761">7232 2804 20215,'-14'19'2609,"0"-1"-2159,2-2-1,-1-1 271,-4 5-270,-8 1-180,2-2-1,-5-6-89,10-9 0,1-4-180,9-6 90,2-7-90,6-15 0,8-8 0,4-9 0,7 12 0,3 2 0,14-15 0,-9 19 0,1 4 90,13 7-90,0 14 180,1 44-180,-17 4 45,-12-7 0,-5 4 0,-12 8 0,-5-1-388,2-13 1,-1 0 432,-5 9 0,-2-4 0,-5 2 0,5-13-90,11-19 0,12-13 0,13-15 0,9-2 0,5 0 685,12 14-685,-15 16 0,-12 18 0,-7 8 0,-9-6 0,-5 3-269,-2 16 1,-5 1 268,-3-10 0,-3-2 0,-1-1 0,-2-1 0,0-1 0,-1-2-180,1-3 1,0-2-361,-16 21-1619,-3-2-7672,14-35 8915,6-15 1,22-44 0,12-13 0</inkml:trace>
  <inkml:trace contextRef="#ctx0" brushRef="#br0" timeOffset="47005">7590 2854 22014,'23'-62'2609,"-5"10"-2159,-8 20-1,-6 25-179,-3 26-180,-1 24 0,2 16-45,1-25 0,2 0-295,2 1 0,2-1 250,18 25 45,-1-34 0,4-5-45,16-1-90,15-24-1437,-36-23 0,-6-10 1527,-6 6 0,-3-3 0,2-16 0,-4-1-186,-9 11 0,-5 2 141,0 3 0,-3 1-360,-19-21-404,-11 21-451,-8 26-1348,-8 27 2608,25 2 0,-1 4 0,-1 6 0,1 4 0,-1 3 0,-1 1 0</inkml:trace>
  <inkml:trace contextRef="#ctx0" brushRef="#br0" timeOffset="48755">2038 4894 21385,'-16'4'2069,"0"-3"-1440,2 3-89,0-4-90,7 0-1,1 0-179,6 0 90,0 0 0,6 0-90,4-2 89,12-2 1,11-6-180,11-1 90,12-5-225,-25 7 0,2 0 0,3-1 0,0 0-742,3-3 0,1 1 742,2-1 0,1 1 0,2-2 0,2 1-508,1-2 1,1 1 507,1-1 0,0 0 0,1-2 0,-1 0-45,0 1 0,0 0 0,-2 0 0,0 0 0,-4 2 0,-1-1 0,-3 2 0,-1-1-192,9-5 0,-2-1 192,-12 6 0,0 0 0,7-5 0,-1 1 0,13-4 0,0-1 0,2 2 0,-16 7 0,2 0 0,22-6 0,-22 8 0,0 0 1083,18-2-1083,0 3 0,2 4 0,-2-1 0,-17 4 0,0 1 584,19-6-584,-21 5 0,-2 1 0,11-4 470,-3 3-470,-1-3 0,2 0 0,1-4 0,5-1 0,4-1-246,2-1 246,2 3 0,0 0 98,-21 4 0,2 1-98,1 0 0,1 2 0,-2-2 0,0 0 117,-4 3 1,-2 0-118,15-2 0,-3 1 0,1-1 0,0 1 0,-1-3 0,3 0 0,2 0 27,2 1-27,2-1 0,0 0 0,-1-2 0,3 0 0,-2 2 0,2 0 0,-22 4 0,-1 0 0,20 0 0,10-1 0,-20 4 0,1 0 0,4 0 0,0 0 0,3 0 0,1 0 0,2 0 0,0 0 0,0-2 0,0-1 0,1-1 0,0-1 0,-1 1 0,-5 1 0,-1-1 0,-4 4 0,17-4 0,0-1 0,-1 0 0,-10 1 0,-21 0 208,-4 1-208,-1-3 0,-5 1 0,2-4 0,-3 2 236,3-2-236,0-2 0,3-1 0,1-3 0,-1 1 0,-1 0 0,-2 3 0,-1 4 0,-1-1 0,-5 4 0,0 0 0,-4 4 0,1 0 0,-2 0 0,2 0 0,-3 0 0,2 0 0,-2 0 0,1 4 0,2-2 0,0 6 0,6-7 0,-4 3 0,-1-4 0,-5 0-135,-3 0 0,-27 0 0,-7 0 0</inkml:trace>
  <inkml:trace contextRef="#ctx0" brushRef="#br0" timeOffset="49846">1697 10629 23723,'-6'-18'2519,"0"-4"-2339,15-14 180,10-10-570,0 16 0,4-1 255,6-4 0,5-2-485,8-4 1,5 0 259,-11 12 0,1 0 1,2 1-615,3-1 0,1 1 0,1 1 224,1 1 0,1 1 1,-1 1-361,-1 2 1,-1 2-1,-1 1 919,16-7 1,-4 2 0,-11 8 0,-2 0 0,-8 3 0,1 0 0</inkml:trace>
  <inkml:trace contextRef="#ctx0" brushRef="#br0" timeOffset="50138">2197 10208 24443,'-47'27'419,"0"1"1,2 0 0,1 2-285,3-1 0,2 1-713,3 1 0,3 1 668,6 0 0,3 0-45,5-2 0,4 1-45,1 32-66,18-4 156,12 0 0,15-5-90,13-8 0,-15-25 0,4-4 45,8-2 0,4-3-344,7-1 1,2-2 253,4 0 0,2-2 90,3 0 0,-2 2-45,-2 0 0,-3 2 45,-5 2 0,-4 3 0,-8 2 0,-5 5-45,-8 2 0,-9 6 45,-17 20 0,-11 4-90,-2-11 0,-4-1-90,-15 16 0,-4-4-135,6-20 1,0-4-289,2-4 0,-1-3-701,-19 11-492,11-23 1751,16-26 0,14-29 0,11-17 0</inkml:trace>
  <inkml:trace contextRef="#ctx0" brushRef="#br0" timeOffset="50360">2871 10407 24083,'22'-27'989,"-1"0"1,18-21-810,-9 8 0,-4 12 0,-2 8-90,4 11 0,3 19-90,6 17 0,-17-2 0,0 5 0,2 5 0,-1 5-60,-2 4 0,0 6 0,-1-1-945,0 10 0,-2 1 795,-2-6 0,-1 2 0,-4-2-240,-3 4 1,-3-3-646,-1 0 1,-1-1 14,-4-5 1,-3-1 646,1-5 0,-3-2 0,-3-5 1,-2-2-1,-14 26 0</inkml:trace>
  <inkml:trace contextRef="#ctx0" brushRef="#br0" timeOffset="50671">2993 11285 22194,'-17'-52'1619,"7"-4"-1484,10 22 0,5 0-838,5-5 1,4-1 792,6-3 0,6-1-60,3 3 0,5-3 0,0 2-30,6-4 0,0 1 60,-5 8 0,2-1 0,-1 5 165,9-1 0,-3 6-3024,15-5 3248,0 10 768,-36 34-1037,-10 10-90,-5 11 90,0 2 405,2 0-495,5-4 3302,5-7-3302,15-12-90,-6-9-90,9-11 0,-18-9 0,-7-9-270,-13-9-360,-13-5-449,-11-3-720,-11 2 1889,-6 1 0,-2 2 0,-1 1 0</inkml:trace>
  <inkml:trace contextRef="#ctx0" brushRef="#br0" timeOffset="50942">4187 9905 24443,'16'-31'1529,"-2"-1"-1439,-2-2 0,2 0-90,8 0 90,11 2-90,8 9 0,7 10 90,2 23 90,-3 22-90,-19 17 0,-3 9-911,-8-9 0,-2 2 851,-3-3 0,0 4 0,-2-3-30,-3 8 0,-2-2-45,0-1 0,-2 0-180,0-4 0,-2 0-775,-2 9 1,-3 0-1250,-3-9 0,-2-3 2249,0-5 0,-4-4 0,-17 4 0,4-36 0</inkml:trace>
  <inkml:trace contextRef="#ctx0" brushRef="#br0" timeOffset="51278">4317 10489 22554,'-35'-55'2789,"4"5"-2610,9 1-89,13 2-45,22 8 0,9 0-924,2 5 1,4 0 833,15-12 0,8 0-15,-7 13 0,5 1 0,-1 0 180,-4 4 0,0-1 0,-1 2-30,1 1 0,0 0 0,-4 2 90,4-2 0,-9 5 703,-11 10-344,-18 15 95,-18 17-365,-11 19 1,-9 15-419,16-22 1,1 2 193,0 1 0,3 1-1,3-1 1,3 1-45,4-3 0,3-1 780,13 24-960,12-14 0,11-13-359,28-31 359,-19-15 90,-16-2 0,-5-6 0,-7-28 0,-12-10 45,-10 29 0,-4 0-722,-1 1 1,-3 1-133,-17-28-855,8 24 0,1-2 1754,7-1 0,4-1 0,-1 4 0,5-1 0,10 1 0,-1 1 0</inkml:trace>
  <inkml:trace contextRef="#ctx0" brushRef="#br0" timeOffset="51513">5088 9467 22824,'23'-5'3148,"-5"9"-2608,-7 10-180,-6 15-91,-1 9-89,2 10-90,10 2-90,8-2 0,11-9 0,8-14 90,5-12-180,0-17 90,-5-10 0,-13-13 0,-12-9-90,-10-8 90,-17-1 0,-6 1-180,-16 10-269,-2 12-451,-3 11-359,1 13-3238,-6 23 4497,17-1 0,2 14 0,18-14 0</inkml:trace>
  <inkml:trace contextRef="#ctx0" brushRef="#br0" timeOffset="51995">5892 9277 23903,'-13'-21'1709,"-6"5"-1529,-8 7 90,-3 5-180,-1 12 0,1 2 0,5 6-90,3 0 0,6-5 270,4-4-90,5-3-90,4-8-90,8-5 90,18-27-90,2 4 90,15-16-1,-7 18 271,-5 10-180,0 9 0,-3 17 0,-3 12-90,-3 17-90,-3 6 90,-8 6 0,-2-3 0,-4-2 0,-2-7 0,2-8-90,0-13 0,4-6 0,5-8 0,10 0 0,8 6 0,7 3 0,5 14 0,-2 8 0,-1 14 0,-21 1 0,-7 3-484,-2-8 1,-5 2 483,-3 15 0,-6 0-180,-6-12 0,-3-4-180,-2 0 1,-3-2-181,-2-1 0,-1-3-135,2-3 1,-1-3-1125,-19 20 1799,0-28 0,21-27 0,1-24 0</inkml:trace>
  <inkml:trace contextRef="#ctx0" brushRef="#br0" timeOffset="52322">6428 9123 15172,'38'-51'3238,"-6"8"-77,-17 20-2531,-6 17 1318,-18 19-1768,-3 17 680,-8 13-860,3 9 0,13-13 0,3-1 0,8 18 0,1-22 0,5-3 0,15-1 0,3-14 0,1-10 3392,5-25-3392,-15-4 0,-3-19 0,-19-1 0,-8-3 0,-10 1 0,-11 4 0,-8 9 0,-9 8 0,-5 12-90,-2 6-630,2 12-89,8 2-181,9 7-89,11 5-360,11 5-900,6 7 2339,10 0 0,2 2 0,5-3 0</inkml:trace>
  <inkml:trace contextRef="#ctx0" brushRef="#br0" timeOffset="53395">1844 12877 21835,'-47'29'839,"0"1"1,1-1-1,-1-2-704,1-1 0,0-2-289,2-2 1,1-1 513,3-2 0,2-2 0,5-3 0,3-2 571,-11-1-571,30-19-180,41-28-135,7 4 0,8-4-372,0 2 1,4-2-1,3-2 349,-3 3 1,3-1-1,4-1 1,6-4-294,-16 12 0,3-3 0,5-1 0,1-1 0,2 0 1,1-1-1,0 0 0,-2 2 0,-1 1 271,0 0 0,-2 1 0,-1 1 0,0 0 0,1 0 0,2-1 0,4-1 0,3-1-113,-12 6 1,3-1 0,3-1-1,2-2 1,2 0 0,1 0-1,1-1 1,0 0 0,1 1-1,-1 0 1,-1 0 0,-1 1-1,-1 1 1,-3 2 0,-2 1 112,7-3 0,-3 1 0,-1 2 0,-2 1 0,-1 0 0,1 1 0,-1-1 0,2 1 0,1-1 0,2-2-101,-5 4 0,2-2 0,1 0 0,1 0 0,1-1 0,0 1 0,0-1 0,0 1 0,-1 0 0,-1 1 0,-1 0 0,-2 2 0,-2 0 101,14-4 0,-4 1 0,-2 1 0,-1 1 0,0 1 0,0-1 0,1 0 0,3-1-61,-5 3 1,2-1 0,2-1 0,0 1 0,0-1 0,0 1-1,0 0 1,-2 0 0,-1 2 0,-3 0 60,8-3 0,-4 2 0,-1 0 0,-1 1 0,0 0 0,1 0 0,2 0 0,-1 0 0,1-1 0,3 0 0,-1 0 0,-1 1 0,-1 0 0,-4 2 0,-4 1 0,17-4 0,-6 2 0,-2 2 0,-2 0 29,-5 2 1,-2 1 0,-1 0-1,-1 1-29,7-2 0,-1 0 0,-4 2 472,14-3 0,-4 0-472,-3 2 0,-5 2 0,-21 3 0,-2 1 0,29-5 0,-41 8 0,-6 1 1540,-7-2-1540,-4-10 0,-2-14 0,-2-7 0,0 1 0,-1-3 259,2-23 0,-1-5-259,-3 3 0,-1-1 0,3 17 0,0-2 0,-1-1 0,-1-4 0,-1-1 0,0 0 0,0-5 0,1-1 0,-1-1 32,0 14 0,1-1 0,-1 0 0,1 0-32,-1-2 0,0-1 0,0 0 0,-1 0 0,0 0 0,0-1 0,-1 0 0,0 0 0,0 1 0,-1 0 0,0 0 0,-1-3-240,-1 1 0,-2-3 1,1 0-1,-1 0 0,0 4 240,0 2 0,0 2 0,0 1 0,-1-1 0,-3-9 0,0-2 0,-2 2 0,1 6-182,-9-11 1,-3 8 181,3 8 0,-10 8 0,-20 18 0,-12 10 0,1 5 0,17 5 0,1 5 0,-4 4-75,2 1 0,-5 2 0,-2 2 0,0 3 1,4 2 74,-5 6 0,3 3 0,1 3 0,-2 0 0,5-3 0,-1 1 0,-1 1 0,-1 0 0,0 1-44,5-3 1,-1 1-1,-1 0 1,-1 1-1,1-1 1,-2 1 43,4-2 0,0 0 0,0 0 0,-1 0 0,-1 1 0,0-1 0,0 1-44,-3 0 0,-1 1 0,-1 0 0,1 1 0,-2-1 0,1 0 0,-1 1 44,5-4 0,0 1 0,0 0 0,-1 0 0,0 0 0,0 0 0,0 0 0,-1 1-93,0-1 0,-1 1 0,0 0 0,0 0 0,0 0 1,-1 0-1,1 0 0,0 0 93,-1 0 0,1 0 0,1-1 0,-1 1 0,0 0 0,-1 1 0,-2 0 0,-3 1 0,7-3 0,-2 1 0,-2 1 0,-1 0 0,-1 1 0,0-1 0,0 1 0,0-1 0,2-1 0,1 0 0,2-2 0,-8 4 0,3-2 0,2 0 0,0-1 0,1 0 0,-1-1 0,-2 2 0,-1 0 0,4-2 0,-2 1 0,-1 1 0,-1 0 0,-1 0 0,1 0 0,1-1 0,2-1 0,2-2 0,3-1 0,-11 3 0,4-2 0,2-2 0,2-1 0,0 0 0,0 0 140,-5 2 1,1-1 0,1-1 0,-1 1 0,-3-2-141,1-1 0,-3 0 0,-2 0 0,1-1 0,4-1 0,5-2 126,3 1 1,5-2 0,1-1 0,-3 1-127,-13 1 0,-6 1 0,6-1 0,14-4 0,-8 3 1615,22 1-1615,19 4 0,11 5 2414,11 4-2414,6 19 0,-1-7 0,5 22 292,-4 0-292,-5-19 0,0 3 297,2 12 1,0 4-298,-2-11 0,-1 3 0,1 2-636,2 8 0,-1 3 1,1 2 635,-1-12 0,-1 2 0,1 2 0,0-1 0,0 5 0,1-1 0,0 3 0,1 4 0,-2-17 0,1 3 0,1 3 0,-1 0 0,1 0 0,-1-2 0,1-2-416,0 7 1,0-3 0,1-1 0,-1 0 0,2 4 130,-1-1 0,1 3 0,0 2 0,0-1 0,1-3 1,-1-5-577,3 4 1,-1-5 0,1-2 0,0-1 860,0-2 0,0-1 0,1-2 0,1 0 0,4 10 0,2-2 0,0 0 0,0-6 0,0 1 0,0 0 0</inkml:trace>
  <inkml:trace contextRef="#ctx0" brushRef="#br0" timeOffset="66370">2087 14849 24173,'-26'20'1799,"3"-2"-1529,5-8-90,6-4-90,5-6-90,6 0 90,10 0-90,13-6 90,21-8-90,16-11-373,-22 9 1,2-2 147,1-1 0,1-1-180,0 1 1,0 0-181,-4 1 0,-1 1-404,-3 2-1,-3-1-1528,15-11 2518,-20 4 0,-23 9 0,-16 6 0</inkml:trace>
  <inkml:trace contextRef="#ctx0" brushRef="#br0" timeOffset="66670">2103 14822 22151,'-35'21'899,"-1"1"1,2 0 0,3 0-541,3 1 1,3 2-45,2 2 0,4 2-557,1 5 1,3 2 331,2 3 0,2 2 0,3 4 0,3 2-90,0-1 0,3 0 45,3-1 0,3 0-45,1-4 0,2-2-1832,4-4 1,3-3 1831,22 21 90,13-15 654,10-20-744,-25-11 0,1-4 0,1-2 0,0-2 0,-1 1 0,-1 0 0,27 7 180,-12 4-90,-26 13 0,-4 7 0,1 27-90,-13-10 0,-5 3-90,-5-4 0,-4 0-442,-2 2 1,-1 0 81,0-2 1,0-1-136,1-6 1,1-1-568,-2 24-1096,8-26 2993,12-23 1,8-37-1,7-15 1</inkml:trace>
  <inkml:trace contextRef="#ctx0" brushRef="#br0" timeOffset="66982">2514 15328 21835,'8'-53'2428,"0"6"-2158,4 7 0,6 4-90,12-3-90,13 1-90,-17 17 0,1 1-2126,1-3 0,1 11 2815,8 42 1,1 27 0,-5-4-1395,-9-17 1,-5 7 704,-5 1 0,0 15 0,1 8 0,-2 4 0,-2-1 0,-2-8 0,-3-11 0,-6 14 0,-4-3 0,4-8 0,0 0 0,0 0 0,0-1 0,0 1 0</inkml:trace>
  <inkml:trace contextRef="#ctx0" brushRef="#br0" timeOffset="67313">2631 15812 14542,'-11'-41'1349,"7"-3"981,22-4-2330,19-4-45,-11 22 0,3 1-45,7-1 0,1 1 391,3-3 0,0 1-346,3-1 0,-1 0 45,0 2 0,-2-1 135,-3 2 0,0 1 90,-6 4 0,-2 1 224,16-14 1065,-15 15-1064,-13 11 2993,-10 19-3083,-12 15 122,-6 20-302,-6 14-90,7 7 236,5-30 1,2-1-327,7 29-18,6-7 18,8-15 0,9-19 90,4-13-90,8-41 0,-24 2 0,-4-4 0,-1-1 0,-3-2-45,-5-5 0,-9 3-193,-7 7 1,-8 8-1697,-12 17 0,-3 8-674,-21-3 2608,19 19 0,5 8 0,3 12 0,3 0 0</inkml:trace>
  <inkml:trace contextRef="#ctx0" brushRef="#br0" timeOffset="68473">4499 13980 18222,'-8'14'3957,"0"-3"-1785,4-4-1812,0-3 408,4-8-678,9-3 309,8-10-309,15-6 0,9-7 0,4 0 1083,-2 1-903,-6 6 0,0-1-90,-14 13 90,0 9-90,-12 21-180,0 21 0,3 23-547,-7-22 1,0 2 546,2 9 0,0 1 0,1 3 0,-1 1 0,0 2 0,0 0 0,1-1 0,-2 0-775,0-3 0,-1-2 775,0-3 0,0-2-270,-2-4 0,0-2-349,0-5 0,-2-2-370,1 26-181,-2-11-269,-2-10 35,0-8 1404,-5-15 0,-7-9 0,-7-11 0</inkml:trace>
  <inkml:trace contextRef="#ctx0" brushRef="#br0" timeOffset="68630">4654 14980 23274,'-31'0'2608,"4"-2"-2248,7 1-180,10-7-90,10-3-90,35-30-180,5 3-135,-8 10 0,5-1-1169,5-3 0,1 2 1190,-10 7 1,-1-1-1,7-5 1,-1 1 0,8-10-1</inkml:trace>
  <inkml:trace contextRef="#ctx0" brushRef="#br0" timeOffset="69858">5791 13899 16797,'-8'-7'5667,"-1"2"-4947,5 1-270,-3 0-91,6-1-89,-3 0 0,1 1 90,2 2-90,-3-3-90,4 1 89,-4-1-89,4 1 90,-10-3-90,6 2 0,-6-1 0,1 1 0,5 2-90,-5 1 0,4 2 0,-7 0-90,2 0 0,-4 0 0,-1 6 0,-1 4 0,0 6 89,-4 18 1,10-4-90,-1 17 0,11-7 0,2 6 0,2-1 0,4 1 90,5-6-90,12 5 0,-3-16 0,10 1 0,7-20 0,-11-6 90,20-19-90,-18-22 0,-3-8 90,-10-16-3302,-13 12 3302,-2 2 0,-8 6-90,-15-9 0,-2 17 0,-14-6-90,-8 21-180,9 9 0,-10 3-179,18 12 2581,-2 11-2761,16 3-181,-1 9 1,21-6-630,2 1-630,9-1 2069,1 0 0,1-5 0,-1-2 0</inkml:trace>
  <inkml:trace contextRef="#ctx0" brushRef="#br0" timeOffset="71472">6026 13867 16977,'0'-9'4138,"0"0"-3688,0 2-360,0 1 0,0 3 179,0 1-179,-3 2-90,2 0 3149,-3 0-3149,4-2 0,0 0 0,0-3 0,0 2 90,0-1-1,0 4 1,0-4 0,0 1 0,0-3-90,2-3 90,2-3 90,0-1 0,2-1-90,-3 3 0,-2 0 90,-1 1 0,0 1 90,0 0-91,0 0 1,0 4-90,0 1 0,0 4 0,-3 0-90,2 0 0,-3 8 0,1 4 0,2 11 0,-3 6 0,6 5 0,4 5 90,2 0-90,8-3 0,13 2 0,-1-16 0,9-3 90,-9-15-90,1-10 0,-1-3 90,-3-7-90,-3-4 90,-7-3 0,-7-4 0,-8-3 0,-8-1 0,-7 3-90,-5 3 0,-4 7 0,-1 3-90,-1 5-90,3 3-270,-1 5-269,1 2-271,-1 9-269,2 1-2969,-6 20 4228,15-7 0,-1 10 0,14-11 0</inkml:trace>
  <inkml:trace contextRef="#ctx0" brushRef="#br0" timeOffset="72138">6838 13465 20630,'-10'5'3238,"0"5"-2247,2-5-901,3 2 277,2-3-187,3-4 1534,0 0-1354,0-6 111,0-5-291,3-12 0,5-9-90,7-8 0,7-4-90,3-1 0,3 4 0,-1 9 0,10 9 0,-12 24 0,8 16 0,-16 24 0,-5 9 0,-6 9 0,-5-19 0,0 0 0,-1 15 0,0 8 0,0-36 0,0-7 0,5-11 0,22-11 0,2-6 0,21-5 0,-9 2 0,0 6 0,-6 1 0,-5 12 0,-6 6 0,-5 11 0,-9 11 0,-10 3 0,-9 8 0,-9 3-450,-6 4-706,-7 1-103,-3 1-270,-3-8-630,4-7-7672,3-16 8960,7-16 1,11-22 0,4-11-1</inkml:trace>
  <inkml:trace contextRef="#ctx0" brushRef="#br0" timeOffset="72407">7541 13211 23903,'23'-41'2699,"-3"7"-2249,-12 13-1,-2 11-269,-6 18 0,0 6-90,0 14-90,0 1 90,7 1-90,4-3 0,11-6 0,4-10 0,5-5 0,2-12 90,-5-5 0,-3-10-90,-13-6 0,-4-3 0,-19-3-270,-8 2-270,-16 6-269,-8 12-271,-5 13-269,-5 13-540,0 12-7942,0 12 9059,2 6 0,27-18 0,1 2 0,0 0 0,0 0 0</inkml:trace>
  <inkml:trace contextRef="#ctx0" brushRef="#br0" timeOffset="76062">3240 14148 23634,'-15'-50'989,"0"1"0,0 6 1,1 2-855,3 7 0,0 3 134,-7-12 91,9 18 90,7 27 0,12 35-360,0 3 0,1 6-1221,-1-5 0,2 3 1,0 3 1130,3 8 0,0 3 0,2 2 0,-3-12 0,0 0 0,1 2 0,1-1-568,1 2 1,0 1 0,0 0 0,1-1 567,0 0 0,0 0 0,1-1 0,0 0-252,-1-1 0,2 0 0,-1 0 1,1-1 251,5 12 0,0 0 0,0-1-209,-1-4 0,0-1 0,-1-1 209,-1-3 0,0-2 0,-1-1 297,-2-4 1,0 0 0,-2-2-298,7 13 0,-1-2 756,-4-6 1,0-4-757,-3-7 0,-1-2 0,11 19 1509,-6-16-1509,-5-9 1460,-5-9-1460,-6-5 1226,-8 0-1226,-12 3 0,-16 7 0,-15 5 0,-6 3-459,7-2 0,-4 0 459,2 1 0,-5 1 0,1 1 0,5-4 0,2-1 0,-1 2-686,-5 1 1,-1 1 0,0 1 685,-4 1 0,-1 1 0,-1 0 0,14-8 0,-2-1 0,1 1 0,-1 0 0,0 0 0,0 1 0,-1-1 0,1 1 0,0-2 0,1 0 0,-1 0 0,-2 2 0,1-2 0,-3 2 0,-1 1 0,2-2 0,2-1 0,-11 7 0,2-3 0,0 1 0,6-4 0,-3 1 0,3-1 0,5-3-66,-7 2 0,6-3 66,8-6 0,4-2 0,-15-1 0,17-47 0,17-21 0,11 4 0,3-7 11,1-6 1,0-3-12,1 14 0,0-1 0,-1-2 41,-1-6 1,-2-1 0,0-1-42,0 14 0,0-2 0,-1 0 0,-1 0 0,0-1 0,-1-1 0,-2 0 0,1 0 0,-1 1 0,-1 0 0,0-1 0,-2-3 0,0-2 0,-1-4 0,-2-1 0,1 1 0,1 4 0,-1 1 0,1 4 0,0 0 0,-1-5 0,0 5 0,-1-4 0,-1-2 0,0 0 0,1 2 0,0 6-309,0-4 1,0 5 0,0 2 0,0 0 308,-5-16 0,0 1 0,1 6-133,-1-4 1,1 10 132,0 5 929,6 18-929,6 5 1733,6 12-1733,39-9 0,21-4-203,-3 1 0,7-3 203,-12 4 0,1-2 0,3 0-485,-7 2 0,3 0 0,0-1 0,1 0 485,5-2 0,2-1 0,0-1 0,1 1 0,-11 4 0,0 1 0,1-1 0,0 0 0,0 0 0,0 0 0,1-1 0,0 1 0,0-1 0,0 1 0,0-1 0,0 0 0,0 0 0,0 0 0,0 0-359,0 0 1,0 0 0,0 1 0,0-1 0,0 1 358,-1 0 0,-1 1 0,0-1 0,2 0 0,3-2 0,0 1 0,2-2 0,3 0 0,2-2 0,-1 1 0,0 0 0,-3 0-200,4-1 1,0-1-1,-2 1 1,0 0-1,-1 0 1,0 0 199,-2 3 0,0-1 0,0 0 0,-2 1 0,-2 1 0,-3 1 122,7-4 1,-1-1 0,-7 3 0,-13 9-123,-5 7 1250,3 3-1250,6 3 0,7-1 0,4 2 2060,0-3-2060,11 1 0,-22 1 3080,3 1-3080,-25 2 941,-6 0-941,-2 0 0,-4 0 0,-2 8 0,0 8 0,0 18 0,2 14 0,4 17-287,-4-27 1,0 3 286,2 3 0,1 5 0,0-2-567,2 10 0,0 1 567,-1-6 0,1 2 0,0-3 0,1 9 0,0-2 0,0 4 0,0 0 0,2 2 0,-1 1 0,-4-19 0,-1 0 0,1 0-426,1 1 1,-1 0-1,1 0 426,-1 0 0,1 0 0,-1-1 0,0 0 0,1-1 0,0 2-801,3 11 0,1 1 0,0-3 801,1 6 0,1-2 0,-3-13 0,0 2 0,-1-5 107,-1-7 0,0-4-107,5 23 674,-4-13-674,-2-9 1010,-4-7-1010,0-4 3344,-3-5-3344,-2-5 145,-1 4-145,-9-2 0,-7 9 0,-17 1 0,-13 9-462,16-14 0,-1 0 462,-7 4 0,-1 0-549,-7 3 0,-2 0 549,-6 2 0,-3-1 0,16-7 0,-1-1 0,-2 0 0,-2 1 0,-2-1 0,0 0-468,-1 2 0,-2-1 1,1 0 467,-3 0 0,0 0 0,0 0 0,0 0 0,0 0 0,0 0 0,2-1 0,0 0 0,0 0 0,4-1 0,0 0 0,1-1 0,-15 5 0,2 0 0,10-4 0,2 0 0,10-5 0,2-1 0,-16 7 0,19-10 0,25-4 675,16-10-675,24-1 0,26-12 0,-13 3 0,10-3 1001,-27 8-1001,-7 2 1749,-6 5-1749,-2 0 0,-7 0 0,0 1 0,-3-3 0,18-4 0,9-4 0,26-10 0,-21 8 0,2 0-686,10-4 1,5-2 685,-12 4 0,3 0 0,1-2-550,6-2 0,3-1 0,1-1 550,-10 5 0,1-1 0,2 0 0,4-2-397,-2 2 1,3-2-1,4 0 1,0-1 0,-1 1-1,-3 2 397,0-1 0,-2 1 0,-1 1 0,2 0 0,2-1 0,1-1 0,4 0 0,1-1 0,0 0 0,-2 2 0,-4 1 0,6-2 0,-3 2 0,-2 1 0,-1 0-259,-2 1 0,-1 0 0,-1 0 1,-1 1 258,9-2 0,-2 0 0,0 0-20,3-1 0,-1-1 1,-4 1 19,-1 1 0,-4 1 428,5-2 0,-4 0-428,-1 0 2262,-20 7-2262,-2 1 1868,-17 7-1868,-6 0 1508,0-3-1508,-2-4 0,2-6 0,0-6 0,0-10 0,-2-8 0,-2-12 0,-7-15-422,1 26 0,-1-3 422,-3-6 0,-2-2 0,-2-6 0,-1-4 0,0 0 0,-2-5 0,1 2 0,2 13 0,1 1 0,-1-1-424,1 2 0,-1-2 0,0 0 0,0 4 424,0 0 0,0 3 0,0 1 0,-8-19 0,1 0 0,-1 1 0,-1 2 0,0 2 0,0 1 0,1 4 0,0 0 0,3 10 0,-1-2 0,1 2-354,-4-11 1,1 1 353,0 2 0,2 4 0,6 11 0,3 6 0,-1-1 0,5 7 0,-4 6 627,10 3-627,-10 1 1679,4-5-1679,1 3 941,-5 0-941,9 4 0,-8 0 0,5-3 0,-7-2 0,2-2 0,-22-4 0,-4 11 0,-29-1 0,6 19 0,-4 6 0,9-3 0,-2 3-1131,6 0 0,-4 3 1,3 0 1130,-9 5 0,4 1 0,-1 0 0,2 1 0,4-2 0,0 1 0,8-3 0,-1 1 0,7-2 0,-5 8 0,10-4 0,58-28 0,19-8 0,9-6 0,5-3-534,-9 3 0,3-1 1,2-1 533,-7 2 0,2 0 0,1-1 0,0 0 0,6-2 0,0-1 0,1 0 0,1-1 126,1 0 1,1 0 0,0-1 0,0 0-127,-3 1 0,0 1 0,0-2 0,2-1 0,-4 1 0,3-3 0,-1 0 0,0 1 0,-5 1 0,-3 1 0,-3 2 0,-2 0 0,2-1 0,7-6 0,2-1 0,-2 1 0,-7 1-232,7-5 0,-6 2 232,-7 2 0,-3-1 0,-7 7 0,-2-2 0,0-4 0,-2-1 0,13-19 1614,-6 3-1614,-12 22 2510,-8 18-2510,4 18 826,6 13-826,9 20 0,-14-15 0,2 3-489,3 3 0,1 2 489,2 3 0,3 4 0,2 2 0,3 4 0,-1-1 0,-6-9 0,-2-2 0,4 4 0,5 10 0,4 6 0,0 1 0,-4-6 0,-4-6 0,-3-4 0,1 2-578,7 12 0,0 3 0,-2-5 578,-1 2 0,-4-3 0,-1-3 0,-1 0 0,-3-5 0,-1 0 0,-1-5 0,-2-1 0,-1-2 0,-1-2-180,-2-4 1,0 0 179,15 23 0,-5-7 0,6 4 0,-8-13 758,-2-8-758,-12-12 1825,-7-3-1825,-15 5 0,-15 15 0,2-13 0,-4 1-231,-10 6 1,-2 1 230,-8 8 0,-4 1-536,13-10 1,-1 1-1,-1-1 536,-3 3 0,0 0 0,0 0 0,-3 1 0,0 0 0,-1 0 0,2 0 0,-1 0 0,1-1 0,0-1 0,0 0 0,1 0 0,2-1 0,0-1 0,1 0 0,3-2 0,0-1 0,0 0-560,-13 10 1,3-1-116,5-4 0,3 0-224,5-3 0,3-1-586,3-2 1,1-1 1484,3 1 0,0 0 0,-1-1 0,-1 1 0,1 2 0,-1-1 0</inkml:trace>
  <inkml:trace contextRef="#ctx0" brushRef="#br0" timeOffset="76639">4601 16766 25702,'0'-15'2879,"0"3"-2879,0-1 0,0 16 0,7 11 0,6 22 0,13 16 0,-10-20 0,3 0-417,2 3 0,2 0 417,2-1 0,1-1 0,2-3 0,1-2 0,1-4 0,1-4 0,1-5 0,1-3 0,32-5 0,-31-12 0,-1-6 0,0-6 0,-3-6 0,2-7 0,-3-4 0,0-6 0,-3-6 0,-5 0 0,-2-5 0,-1 2 0,2-7 0,-2 1 0,-6 9 0,0-2 0,-2 5 0,-1 6 0,-2 4 202,3-12-202,2 28 0,0 39 0,-2 7 0,0 6-214,2 13 1,1 9 213,-1-9 0,2 7 0,0 1 0,0-3-1013,1 6 1,0-2 0,1 3 697,-1-2 0,1 3 1,1 0-1,0-1-945,-1-3 1,0 0 0,0-2 0,-1-3 1193,-1 2 0,0-3 1,-1 1-1,3 10 0,0 1 1,-3-4-1,-5-6 1,1 1-1</inkml:trace>
  <inkml:trace contextRef="#ctx0" brushRef="#br0" timeOffset="80306">1933 15120 22104,'-27'0'2519,"3"0"-2069,4 0-1,2 4 1,3-3-180,7 3-3482,2-4 3302,37-21 0,37-20 0,-1 1-90,-21 10 0,-1 2 0,7-4-364,-6 3 1,6-3 0,3-2 0,2-1 0,0 0 0,-3 3 363,-4 2 0,-1 2 0,-1 0 0,1 0 0,1 0 0,2-1-217,-3 3 0,0-1 1,0 0-1,2 1 1,1-2-1,3 1 0,2-2 282,-7 4 0,4-1 1,1 0-1,2-1 1,2 0-1,0-1 1,0 1-1,0 0 1,-1 0-1,-1 2 1,-2 0-109,2-1 0,-1 1 0,-1 1 1,-1 0-1,-1 0 0,2 0 1,0 0-1,1 0 0,2-1 83,-1 0 1,2 0 0,2-2 0,0 1 0,2-1 0,-1 1 0,0-1 0,-1 1 0,-2 1 0,-1 1 0,-3 1-41,4-1 0,-2 1 0,-2 1 0,-2 0 0,0 1 0,0 1 0,0-1 0,0 0 0,5-2 0,0 0 0,-1 1 0,0-1 0,0 1 0,-1 0 0,-1 1 0,6-3 0,-2 1 0,0-1 0,0 2 0,-2-1 0,0 1 0,4-2 0,0 1 0,-2-1 0,0 2 0,-3-1 70,7-2 1,-2 1 0,-2 0 0,-2 0-71,-8 4 0,-1 1 0,-1 0 0,-3 0 0,6-2 0,-3 1 0,-2 1 0,9-5 0,-5 2 495,-10 5 0,-3 1-495,16-7 1645,-16 8-1645,-9 8 2460,-9 3-2460,-6 4 2331,-4 0-2331,-2 0 483,-4-2-483,0-1 0,-2-2-630,0 1-5307,0 1 5937,0 14 0,0 0 0,0 11 0</inkml:trace>
  <inkml:trace contextRef="#ctx0" brushRef="#br0" timeOffset="84524">21453 12366 20485,'-5'-48'2789,"-2"1"-2070,3-3 271,-1 0-1,2 2-89,3 1-181,0 4-89,-4 0-270,3 5-360,-3 3 0,4 4 0,0 8 0,0 3 0,0 21 0,4 23 0,2 41-1016,0-15 0,1 9 1016,-2-3 0,1 9 0,0 2 0,0-3 0,-1-9 0,-1-2 0,1 2 0,0 6 0,-1-5 0,1 7 0,0 3 0,-1 2 0,1-1 0,0-2 0,-1-5-478,0 2 1,0-5 0,-1-1 0,0 0 0,1 4 477,0 2 0,0 3 0,0 1 0,0 1 0,0-3 0,0-3 0,-1-4 0,0-2 0,-1-2 0,1-1 0,0 1 0,1 12 0,-1 0 0,1-1 0,-1 0 0,0-4 0,0-1 0,0 0 0,0-2 0,0-3 0,0-2 0,0 0 0,0-1 0,1 11 0,0-2 0,1-2-240,-2-7 1,0-3 0,1-1 239,2 13 0,0-3 0,-2-12 0,0-2 0,6 22 0,-4-20 0,-2-18 184,2-22-2163,-2-25-989,6-29 2968,-4 10 0,-1-4 0,1-9 0,0-3 0,0-7 0,0 1 0</inkml:trace>
  <inkml:trace contextRef="#ctx0" brushRef="#br0" timeOffset="84896">22403 12017 20256,'-2'-40'659,"0"0"1,0 4-1,0 0 61,-2-23-180,4 12 1319,-4 13-1679,4 9 790,0 14-520,4 25-180,7 31-270,-1-2 0,1 7-619,-2-7 0,1 3 0,0 3 619,1 9 0,0 2 0,-1 3-341,-1-10 1,-2 2 0,1 0 0,-1 2 340,1 3 0,-1 1 0,0 1 0,-1 0 0,0-10 0,-1 0 0,0 0 0,0 3 0,1 3 0,-1-2 0,1 3 0,0 3 0,0 2 0,1-2 0,-1 0 0,0-4-376,1 10 1,1-3 0,-1-1 0,1 1 0,0 3 375,-1-9 0,0 3 0,1 1 0,0 0 0,0 0 0,1 0 0,1-2 0,2 4 0,1 1 0,1-1 0,0-2 0,0-2 0,-1-2 0,0-3 0,-1-4 0,1-1 0,0 0 0,2 4-189,2 2 0,1 4 0,2 2 0,0-2 0,0-3 0,-1-6 189,7 14 0,1-8 0,0-1-176,-3-3 1,0-1 0,2-9 175,4-8 0,-3-18 0,-5-40 0,1-37 0</inkml:trace>
  <inkml:trace contextRef="#ctx0" brushRef="#br0" timeOffset="85323">23808 11927 23184,'12'-43'2338,"-1"4"-1618,-1 7-180,-6 8 89,0 12 181,-4 22-450,0 32-360,0 1 0,0 6-547,0-5 0,0 4 1,0 1 546,0 10 0,0 2 0,0 8-475,0-17 0,0 5 0,0 3 0,0 2 1,1-2-1,0-2 475,0 1 0,0-2 0,1 0 0,-1 1 0,1 3-273,0-6 1,-1 3 0,1 1 0,-1 1 0,1 0 0,0-2 0,1-3 272,1 7 0,0-4 0,0 0 0,2 1 0,0 3-182,0-6 0,1 4 0,0 1 0,1 1 0,0-1 0,0-2 0,0-3 182,1 7 0,0-3 0,1-2 0,-1 1 0,2 2 7,-1-1 1,1 1-1,1 2 1,-1-1-1,1-1 1,1-4-8,1 0 0,0-2 0,1-1 0,-1-3 0,0-2 0,2 12 0,0-5 0,0 3-225,0-5 0,0 3 0,0-2 0,-3-8-855,0-3 1,-3-6-495,2 2 0,-7-10 1898,-14-21 0,-18-27 0,-15-15 0</inkml:trace>
  <inkml:trace contextRef="#ctx0" brushRef="#br0" timeOffset="86105">19232 13171 22464,'-39'5'689,"0"1"1,2-2 0,1-1-240,-25 1 89,12-4 91,13 0-360,19 0 0,17-4-90,33-9-135,0 1 0,5-3-1625,20-7 0,7-3 1700,-7 3 0,5 0 0,4-2-402,-18 7 1,2 0-1,2-1 1,2 0 0,0 0 355,-1 0 1,0 0 0,2 0 0,1 0 0,0-1 0,2 1-288,-3 1 0,0-1 0,2 1 0,0-1 0,1 1 0,1-1 1,-1 0 212,-3 2 0,-1 0 0,1-1 0,0 1 0,1-1 0,2 0 0,2 0 0,2 0-94,-7 1 1,3 1 0,2-1 0,2-1 0,1 0 0,0 1 0,1-1 0,0 1 0,-1-1 0,-1 1 0,-1 1-1,-3 0 94,8-1 0,-1 0 0,-3 1 0,0 0 0,-1 0 0,1 0 0,1 0 0,1 0 0,3 0-18,-8 1 1,2-1 0,2 1 0,1-1-1,1 0 1,0 0 0,0 1 0,-1-1 0,-1 1-1,-2 1 1,-2 0 0,-2 1 17,8-1 0,-3 1 0,-1 0 0,-2 1 0,-1 0 0,-1 1 0,1-1 0,0 1 0,6-2 0,-1 1 0,0 0 0,0 1 0,-1-1 0,0 1 0,-1 0 0,-4 0 0,-1 1 0,-1 0 0,0 0 0,0 1 0,1-1 0,1 0 47,6 0 1,2-1 0,0 1 0,1-1-1,-1 1 1,-1-1 0,-2 1-48,2 0 0,-1-1 0,-2 0 0,0 1 0,-1 0 0,0-1 0,-3 2 0,0 0 0,0 0 0,-2-1 0,-2 2 0,-2-1 0,7-2 0,-2 1 0,-4-1 0,-6 3 0,3-2 0,-5 1 590,-8 1 0,-2 1-590,29-3 1764,-27 4-1764,-2 3 2638,-19 2-2638,-7 0 2276,0 0-2276,-7-2 0,0 0 0,-2-3 0,4 25 0,2 20 0,0 0 0,2 7-943,2 14 0,0 5 943,-2-12 0,1 4 0,-1 1 0,-1-9 0,0 0 0,0 3 0,1 4 0,-2-3 0,1 4 0,-1 4 0,1-1 0,0 0 0,-1-3-524,0 1 0,0-3 1,0-1-1,-1 1 0,1 3 524,0 1 0,0 3 0,-1 1 0,1 1 0,0-1 0,-1 0 0,-1-2 0,0 1 0,0 0 0,0-1 0,0-1 0,-1-3 0,0-2 0,0-3 0,-1-1 0,1 1 0,0 1 0,0 11 0,1 4 0,-1-1 0,1-2 0,-1-6 0,0 4 0,0-6 0,-1 1-1863,0 7 1,-1 1-1,-3-7 1863,-2 0 0,-4-5 0,-8 5 0,-8-8 0,-29-13 0</inkml:trace>
  <inkml:trace contextRef="#ctx0" brushRef="#br0" timeOffset="86711">18943 13211 23723,'6'-29'2429,"1"2"-1979,1-1 89,0 8 91,2 12 0,2 21-450,4 32-871,-5-7 1,-2 6 690,2 16 0,-1 8-607,-2-12 0,0 3 0,0 2 607,-2-8 0,0 3 0,-1 0 0,1 2-503,0 5 0,1 1 0,-1 2 0,1 0 503,-2-12 0,0 0 0,1 1 0,-1 0 0,1-1 0,-1 1 0,1 0 0,0 0 0,1 0 0,-1-1 0,1 11 0,1 0 0,-1-2 0,1 1 0,1-5 0,-1 1 0,1-2 0,0 0 0,-1-6 0,0 0 0,0-2 0,1 0 0,2 9 0,0 0 0,1-3-134,-1-7 0,0-2 0,-1-1 134,5 11 0,-1-3 0,-1-9 0,-1-3 0,6 20 530,-6-16-1789,-4-18 942,-4-16-2471,-2-17 3461,-2-14 0,0-8 0,0-3 1</inkml:trace>
  <inkml:trace contextRef="#ctx0" brushRef="#br0" timeOffset="87191">20340 16463 25432,'-20'-20'2609,"2"2"-7820,1 0 5301,5 2 1319,6 4-1409,-1 5 860,6 31-860,4 9 0,3 4 0,0 1 0,3 4 0,5 10 0,3 4 0,3-29-227,7-66 0,4-39 0,2 29 0,1 62 0,0-1 1,-11-62-1,0 1 0,-1-1 0,1 0 0</inkml:trace>
  <inkml:trace contextRef="#ctx0" brushRef="#br0" timeOffset="87357">22005 16002 27411,'25'-50'1170,"-3"4"-1170,-2 14 0,-9 30 0,2 28 0,-9 6 0,-1 4-756,1 10 0,2 4 756,0 6 0,2 6 0,0 1 0,1 5 0,1-3 0,-1-15 0,-1-2 0,2 2-868,2 14 1,0 2-1,1-5-122,1-3 1,1-5-225,0-4 0,0-3 1214,-2-7 0,1-3 0,12 20 0,-2-12 0</inkml:trace>
  <inkml:trace contextRef="#ctx0" brushRef="#br0" timeOffset="87823">22992 15912 25882,'0'-12'2159,"0"1"-1619,0 0-540,0 3 0,0-2 0,11-7 0,2-1 0,15-9 0,1 5 0,24-7 0,-11 13 0,18 4 0,-16 25 0,-3 18 0,-8 24-103,-20-21 0,-4 6 103,-6 8 0,-5 6 0,-1-2-614,-1 11 0,-3 1 614,-1-6 0,-2 3 0,0-4 0,-2 3 0,-1-3 0,-2 7 0,1-4 0,3-18 0,2-2-78,0 0 0,2-5 78,5-12 0,16-17 0,16-21 0,14-13 0,6-6 0,-7 5 0,2-2-380,-2 1 1,5-2-1,-3 2 245,7-6 1,0 2-721,1 1 1,-1 2-226,-1 1 1,0 1 1079,-4 2 0,0 0 0,-5 3 0,-1-1 0,-3 0 0,0 0 0</inkml:trace>
  <inkml:trace contextRef="#ctx0" brushRef="#br0" timeOffset="88223">25100 15694 25253,'4'-9'1978,"0"0"-1618,-10-2 180,-4-2-180,-7-1-270,-1-2-90,0 2 0,5 1 0,5 1 0,6-13 0,12 7 0,12-15 0,15 10 0,15 0-313,8 7 313,-27 10 0,1 3 0,31 13 0,-32 0 0,-1 4 0,0 6 0,-1 5-247,-1 2 0,-1 3 247,1 4 0,-1 2-334,-1 1 1,-1 1 333,-1 1 0,0 3 0,6 15 0,-4 0 0,-9-14 0,-3 1 0,0 13 0,-6 0 0,-11-17 0,-6-1 0,-7 2 0,-4-1 0,-5 2 0,-3-2 0,-5 0 0,-6-1 0,0-4 0,-5 2 0,0-4-1125,-7 5 1,-1-2 404,6-7 1,-2 1 0,-1-5 719,-3-8 0,0-5 0,1-2 0,-8-2 0,0-4 0,7-4 0,0 0 0,0 0 0</inkml:trace>
  <inkml:trace contextRef="#ctx0" brushRef="#br0" timeOffset="89406">23621 11371 22014,'-16'45'330,"0"0"0,0 0 0,1 1-195,1 1 0,0 1-442,2-3 0,1-2 577,1-3 0,0-2 449,-4 25 433,2-18-523,5-15-93,0-19-267,3-22-89,-4-23-90,-4-25-517,4 17 1,-2-6 0,1 0 516,-4-14 0,-1-4-335,4 20 0,-1-5 1,-1 0-1,1 2 335,-2-10 0,-1 1 0,1-2-609,2 11 1,-1-2-1,1 0 1,0-1 563,-2-5 0,1-1 0,0 0 0,0-2-45,0-3 0,0-1 0,0 0 0,1-1-273,2 11 0,0 0 0,-1-1 0,2 0 0,-1 1 273,1-1 0,0 0 0,1 0 0,0 0 0,0 0 0,1 1 0,1 1 0,0-1 0,0 1 0,2 0 0,-1-11 0,1 1 0,0 0 0,3 0 0,0 3 0,2 0 0,0 1 0,2 0 0,0 3 0,1 1 0,1 0 0,1 2 0,1 2 0,0 2 0,2 0 0,-1 1 53,3-10 0,1 1 0,1 0-53,4-5 0,1-1 0,-1 5 0,1-2 0,-1 3 0,-3 9 0,1-2 0,-3 8 0,2-11 666,-3-2-666,-10 34 0,-6 7 2076,-2 8-2076,-7 4 2540,-3 2-2540,-4 0 0,-4 0 0,-5 0 1093,-2 0-1093,-1 0 339,-1 0-339,5 0 0,-8 0 0,-4 0 0,1 4 0,-4 5 0,5 9 0,-9 9 0,18-8 0,-4 2 0,-7 5 0,-4 3 0,-2 1-1131,-7 4 0,-2 1 1,0 0 1130,0 1 0,0-1 0,0 0 0,3-2 0,1-1 0,4-3-213,4-3 1,5-2 212,6-5 0,1 0 0,-15 8 0,17-13 0,20-10 0,26-17 0,29-16 0,-11 7 0,5-4-364,-1 2 0,6-4 0,2-1 1,-2 2 363,7-4 0,-2 1 0,4-1 0,0 0 0,4-3 0,1 1 0,-4 2 0,4 0 0,-3 2 0,0 0 0,0 2 0,-1 0 0,-1 2 374,-3 2 0,0 1 1,-2 1-375,-5 3 0,0 2 0,-2 0 0,12-2 0,-1 5 201,3 4 0,-1 8-201,-12 12 0,-2 4 0,-2-1 0,-3 4 0,-10 8 0,-6 2 0,4 16 0,-1 1 0,-3 0 0,-2-2 1903,0-2-1903,2 5 0,-8-14 1844,-1 5-1844,-18-14 0,-15 1 0,-15-2 0,-7-1 0,5-2 0,-5 0-313,0-2 0,-6 1 1,-2 0-1,4-2 313,0-1 0,3-1 0,-3 0-430,0-1 1,-3 1 0,0 0 0,2-1 429,-3 0 0,2-2 0,0 1-270,-1 0 0,-1 0 0,1 0-150,-1 0 0,0 1 1,-3 1-683,2 0 0,-4 1 0,-1 1 0,5-1 1102,-2 1 0,2 0 0,-1 1 0,4-1 0,-2 1 0,1 0 0,4 0 0,-15 7 0,1 0 0</inkml:trace>
  <inkml:trace contextRef="#ctx0" brushRef="#br0" timeOffset="93795">1978 8788 19766,'-27'-18'2788,"4"2"-2518,5 5-90,4 6 0,8 1 0,-3 4 90,8 0-1,-7 0 91,8 0 0,-9 0-90,7 0 0,-7 0-1,8 0 1081,-2 0-991,-1 0-89,3 0 180,-2 0-180,3 6 180,7 9-450,13 21 0,0-6 0,4 5-586,-2-1 1,2 4 0,3 8 585,-1 1 0,3 7 0,3 6 0,0 3 0,0 0 0,-2-3-469,-1-3 1,-2 0 0,1-1-1,-1 1 1,2 3 0,1 4 468,-6-13 0,2 3 0,0 3 0,1 1 0,0 1 0,1 0 0,-1 1 0,1-1 0,-1-1 0,0-1-209,2 2 0,-1-1 0,0 0 0,-1 0 0,1-1 1,0 0-1,1 1 0,1 0 0,0 1 209,-1-2 0,2 1 0,-1 0 0,1 0 0,1 1 0,0-1 0,0 1 0,1 0 0,0 0 0,1 1-115,-2-4 1,0 1 0,1-1 0,1 1-1,-1 0 1,1 1 0,1-1 0,-1 0 0,1 0-1,1 0 1,-1 0 114,-1-3 0,0-1 0,1 1 0,0 0 0,0-1 0,0 1 0,1 0 0,0-1 0,0 1 0,0-1 0,0 0 0,1 0-41,-1 1 0,0-2 0,0 1 1,1-1-1,-1 0 0,0 0 1,1 0-1,1 1 0,0 0 0,2 0 1,0 2-1,1 0 41,-4-7 0,2 2 0,1 1 0,0 0 0,1 1 0,1 1 0,1-1 0,-1 1 0,1 0 0,0-1 0,-1 0 0,0-1 0,-1-1 0,0 0 0,-1-2 0,-2-1 0,4 4 0,-1-1 0,-1-2 0,0 0 0,-1-1 0,-1-1 0,1 0 0,0 0 0,0 1 0,0 0 0,2 0 0,0 2 0,-1-2 0,1 0 0,0 1 0,1 0 0,1 1 0,-1 0 0,1 0 0,0 0 0,-1 0 0,0-1 0,-1-1 0,0 0 0,-2-2 0,-1-1 0,6 8 0,-1-2 0,0 0 0,-2-1 0,0-1 0,0-1 0,-2 0 0,-1-2 0,-1-1 0,-1-1 0,10 12 0,-3-3 0,-1-2 0,-1-1 0,-1 1 0,2 1 23,-3-4 1,1 2-1,0 1 1,0-1-1,-2-1 1,-3-4 0,-3-5-24,8 13 0,-5-7 0,-1-4-172,10 10 0,-11-26 172,-32-90 0,-10 14 0,-9-9 0,-3 5 0,0 0 0,-1 1 0,1-1 0</inkml:trace>
  <inkml:trace contextRef="#ctx0" brushRef="#br0" timeOffset="94506">5100 8770 24263,'-23'-41'240,"0"-1"0,-2 8 0,-3 4-60,-2 10 0,-3 7-414,-4 9 0,-1 10 684,-3 9 0,1 10-947,-7 16 1,3 11 698,18-13 1,2 4-1,1 4 1,0 2-596,1 1 0,1 3 0,1 2 0,0 2 0,0 3 393,3-8 0,1 1 0,0 3 0,0 1 0,0 1 0,1 1 0,-1 1-219,1 1 0,-1 1 0,1 1 0,0 1 0,0 1 0,0 1 1,0 1-1,-1 0 219,3-7 0,0 0 0,-1 1 0,1 0 0,0 1 0,0 1 0,-1 0 0,1 0 0,0 1 0,0 1-88,2-7 1,-1 2 0,0-1 0,1 2 0,-1-1 0,1 1 0,0 0 0,-1 1 0,1 0 0,0 0 0,0 0-1,-1 0 88,2-2 0,-1 0 0,1 0 0,-1 1 0,1 0 0,-1 0 0,1 0 0,-1 0 0,1 0 0,0 1 0,0 0 0,0-1 0,0 1-34,0 1 0,0 1 0,0-1 0,1 1 0,-1 0 0,1 0 0,-1 0 0,1 0 0,0 0 1,0 0-1,0 0 0,0 0 0,0 0 34,0 0 0,0-1 0,1 1 0,0-1 0,-1 1 0,1-1 0,0 1 0,0-1 0,0 0 0,0 0 0,0 0 0,1 0 0,-1-1 0,0 4 0,1-1 0,-1 1 0,1-1 0,-1 0 0,1 0 0,0 0 0,0 0 0,0-1 0,0 0 0,0 0 0,0 0 0,0 2 0,0 0 0,1 0 0,-1-1 0,0 0 0,1 0 0,0 0 0,-1-1 0,1 0 0,0 0 0,0-1 0,0 2 0,0-1 0,1 0 0,-1 0 0,0-1 0,1 0 0,0-1 0,-1 0 0,1-1 0,0 0 0,0 1 0,0 0 0,0 0 0,0-2 0,1 1 0,-1-1 0,0-1 0,1-1 0,0 0 0,-1 9 0,0 0 0,1-2 0,0 0 0,0-1 0,-1-1 0,2-1 0,-1 2 0,0-1 0,0 0 0,0-2 0,1-1 0,-1-1 0,1 2 0,0-1 0,0-2 0,-1-1 0,1-2 0,0 4 0,-1-2 0,1-2 0,-1-3 236,0 6 0,0-3 0,0-3-236,0 8 0,-2-5 628,-4-9 0,-1-6-628,-4 0 1987,-8-12-1987,7-32 2971,0-5-2971,-1-8 999,1-5-999,2-3 271,0-2-361,1-1-90,7 3 90,-3 3-90,8 4 0,-3 4 90,4 3-90,0 4 0,0-2-90,0-2 91,0-3-1,0-6-90,0-2-90,0-6-90,0-1 91,4-5 89,0 0 90,3 0 0,0 2 90,-4 3 90,2 6-90,-4 3 0,1 4-180,-2 5-90,0 2-89,1 4-991,0-1-269,1 3-8122,-1-8 9770,2 2 0,1-5 1,0 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39:37.615"/>
    </inkml:context>
    <inkml:brush xml:id="br0">
      <inkml:brushProperty name="width" value="0.09071" units="cm"/>
      <inkml:brushProperty name="height" value="0.09071" units="cm"/>
      <inkml:brushProperty name="color" value="#00B0F0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9758 4804 23454,'-19'5'3058,"5"-1"-2518,6-4-181,4-4-179,4-5 0,6-8-90,6-7-90,9-4 90,9-5 0,3-2-90,5-1 90,-1 0-90,2 2 0,-5-2 90,-1 2-3482,-5-4 3482,-2-3 0,-3-2-503,-3-2 413,-4 3 0,-3 4 0,-7 9 0,-2 4 0,-4 9 3098,0 5-3098,-6 30 0,-1 14 0,2 16 0,-1 21 0,1 5 0,0-11-456,0 1 1,1 1 455,1-15 0,-1 8 0,1 3 0,0-3 0,2-9 0,3 15 0,1-9-142,-1-16 0,1-2 142,2 6 0,2-6-989,3-7-720,2-19-450,4-22-630,1-29 2721,-6 5 0,0-5 1,0-9-1,1-4 1,0-6-1,0 0 1</inkml:trace>
  <inkml:trace contextRef="#ctx0" brushRef="#br0" timeOffset="145">10233 3442 15262,'-18'-47'659,"0"1"1,0 2 0,-1 2 603,1 5 0,-1 1-1128,2 6 0,0 2 1406,-14-20-1541,7 14-179,7 10-447,11 22-1443,8 15 2069,11 23 0,3 18 0,5 8 0</inkml:trace>
  <inkml:trace contextRef="#ctx0" brushRef="#br0" timeOffset="712">10570 4044 24533,'21'0'2159,"-3"6"-1620,-6 3 181,0 13-90,-2 10-630,4 15 0,2 17 0,-6-26 0,-1 3 0,1 5 0,0 3-315,-1-2 1,-1 4 0,1 0 314,0-4 0,-1 0 0,0-1 0,0 0 0,-1-1 0,-1-2 0,2 13 0,0-24-422,3-65 422,-2-8 0,0-6 0,1-12 0,0 4 0,0 3 0,1 1-201,-1 6 1,2-3 0,-1 6 200,1 4 0,0 6 0,13-14 0,3 26 0,21 57 0,-10 10-28,-15-8 1,1 6 0,-2-2 27,-1 1 0,-2-1 0,7 15 0,0-2 0,-9-21 0,1-5 195,4-1 0,5-10-195,33-26 0,-30-4 0,-2-8-384,3-20 0,-1-13 0,-4 0 384,-7 11 0,-3 0 0,1-3 0,1-1 0,0-3 0,0-2 0,-1-1 0,-2-5 0,-1-2 0,-1 1 0,-2 2 0,2 0 0,-3 2 0,1-2 0,-3-1 0,1-5 0,-2 3 0,-1 8 0,-1-7 0,-4 26 0,-9 65 0,2 24 0,2 14-32,-2-10 1,1 5 0,0 2 31,3-8 0,0 4 0,1-3 0,1-5 0,1 10 0,2-2 0,-1-11 0,0 2 0,1-6 0,2-6 0,1-4-585,-1-6 1,0-1-3464,6 29 4048,-5-33 0,-2-9 0,-5-28 0</inkml:trace>
  <inkml:trace contextRef="#ctx0" brushRef="#br0" timeOffset="851">11638 4225 24983,'-35'-35'2338,"3"6"-1798,7 6-180,5 6-180,12 5-90,2 1 0,15 6-1170,40-5-629,6 4-52,-8 0 0,2-1 1761,-6 0 0,1 1 0,4 0 0,0 0 0,2-1 0,0 1 0</inkml:trace>
  <inkml:trace contextRef="#ctx0" brushRef="#br0" timeOffset="1494">14761 3750 21835,'-10'-23'3508,"0"1"-2879,-4 1-89,-3 1 89,-1 2-269,-4 2 360,-21 6-450,7 14-180,-19 17-90,10 19-432,21-11 0,1 3 432,-1 6 0,1 2 0,1 4 0,1 3 0,3 1 0,2 1 0,3 0 0,3 0 0,3-3 0,4 1 0,3-4 0,4-1 0,10 8 0,6-3 0,8-8 0,4-5 0,-1 1 0,4-7 0,14-15 0,2-10-299,8-16 299,-21-4 0,-2-5 0,-11-2 0,-5-3-284,-1-6 1,-3-2 283,-3-4 0,-2-4 0,-6 0 0,-3-4 0,-1 2 0,-1-5 0,-2 0 0,-3 1 0,-2-3 0,-1 7 0,-8-18 0,-4 1 784,14 56-784,2 21 0,6 26 0,6 16 0,-2-24 0,2 0 0,4 1 0,1 0 0,1 1 0,2 0-1406,3-2 0,1-2 596,0-2 0,3-1-224,0-4 0,4-3 1039,15-3 1,4-5 0,-12-3 0,1-3 0,12-3 0,1 0-1</inkml:trace>
  <inkml:trace contextRef="#ctx0" brushRef="#br0" timeOffset="1745">15756 3397 25972,'4'-62'1709,"0"14"-899,-10 29-720,-4 31-90,-7 31 0,6-9 0,0 4-2126,0 11 0,0 2 2126,-1 8 0,1 3 0,3-18 0,1 2 0,0 0 103,0 0 0,1 1 1,1 2-104,-2 15 0,2 4 0,0-5 0,3-15 0,0-3 0,1 2-517,1 8 0,0 1 0,3-5 517,5-7 0,4-5 0,1-4 0,5-4-780,30 14 780,-18-29 0,3-6 827,6-6 1,3-4-828,5-7 0,0-5-27,5-4 1,0-4 26,1-4 0,0-4-405,-1-3 0,-2-4-539,-2-2 0,-3-3-271,-3-1 1,-4-2 1214,-5-1 0,-3-2 0,-5 1 0,-4-1 0,-3 0 0,0 0 0</inkml:trace>
  <inkml:trace contextRef="#ctx0" brushRef="#br0" timeOffset="1896">15869 3460 23184,'-43'-36'1349,"7"2"-1259,19 0-90,22-7-720,21 8-629,24-6-1320,-17 24 1,3 3 2668,6 0 0,2 1 0,3 1 0,2 2 0,2 1 0,-1 1 0</inkml:trace>
  <inkml:trace contextRef="#ctx0" brushRef="#br0" timeOffset="2378">16742 3447 24803,'-12'5'1979,"6"-1"-630,-3-4-899,8 0-450,-3 0 0,11-10 0,2-3 0,12-12 0,3-3 0,9-4-1696,-5 4 0,2 3 1696,11 6 0,0 8 0,1 11 0,-3 11 0,-4 12 0,-7 11 0,-9 9 0,-13 5 0,-14 4 0,-13-4 0,-11-1 0,-4-8 0,0-7 0,7-8 0,7-6 0,13-8 3392,15-4-3392,17-6 0,15 6 0,12 4 0,7 8 0,-19 0 0,-1 2 0,17 16 0,-17 5 0,-7 6 0,-14 16 0,-8-24 0,-7 0-90,-33 12-1260,0-26-269,-15-5-629,8-14-451,0-12 2699,4-6 0,10-13 0,6-5 0</inkml:trace>
  <inkml:trace contextRef="#ctx0" brushRef="#br0" timeOffset="2762">17465 3135 23274,'21'-60'2878,"-3"6"-2608,-4 15-90,-4 8-90,6 11 0,4 6-90,13 7 0,13 5 0,11 2-195,-23 3 1,0 1 194,0-2 0,1 1 0,-1 1 0,-1-1 90,25 1 359,-12-4 906,-4 0-1355,-18 0 0,-3 0 0,-15 10 0,-4 39 0,-2 11-203,0-14 1,0 10 0,0 0 202,0 4 0,-1 1 0,2 0-525,0 3 0,1-1 1,0 1 524,0 0 0,1 0 0,1-5 0,3 4 0,2-4 0,0-3 0,1-3 0,-1-3 0,0-3 0,0-5 0,-2-2 0,2 26-455,-7-11 455,-16-11 0,-12-6 0,-21-4 0,0-11 0,-5-1 0,10-5 0,-1-1-585,-17 7 1,0-2-766,18-8 1,1-1 1349,1-1 0,1 0 0,2 1 0,0-1 0,3-1 0,0 0 0</inkml:trace>
  <inkml:trace contextRef="#ctx0" brushRef="#br0" timeOffset="3200">19309 3216 25253,'8'-23'2518,"-2"3"-1888,-4 4-450,-2 5-180,2 0 0,0 4-450,2 0-1259,-2 5-540,0 0 2249,-2 22 0,-7 1 0,-2 19 0</inkml:trace>
  <inkml:trace contextRef="#ctx0" brushRef="#br0" timeOffset="3400">19244 3732 23813,'8'18'3328,"4"2"-1978,2-2-1260,26 21-90,-7-6 0,-8-8 0,-1 0 0,9 12 0,-5 3 0,-5-3 0,-7 1 0,-8-2 0,-13 2-1440,-12-10 1,-8 1 1439,-13 4 0,-4-1 0,-1 2 0,-2-2 0,-6 0 0,0-1 0</inkml:trace>
  <inkml:trace contextRef="#ctx0" brushRef="#br0" timeOffset="5511">24040 1267 22104,'0'-56'1079,"0"1"1,0 1 0,0 1-721,0 3 1,0 1-131,0 2 1,0 1 175,0 3 0,0 0 41,0 4 1,0 1-447,0-28 0,-4 0 0,3 32 88,-2 11-88,-3 50 0,3 3 0,-1 7 0,-3 19 0,-1 7-729,2-9 1,0 3-1,-1 3 729,1-10 0,0 0 0,-1 4 0,0 7 0,1-12 0,0 5 0,-1 4 0,0 2 0,-1 3 0,1 0 0,0 0 0,0-1 0,1-3-305,-1 2 0,1-1 0,0-1 1,0 0-1,1 1 0,-1 1 1,0 1-1,0 3 305,0-5 0,0 2 0,0 2 0,-1 3 0,1-1 0,-1 1 0,1 0 0,0-2 0,0-2 0,1-2 0,1-3-164,-1 7 0,1-2 0,0-3 0,1-1 0,-1-2 0,2 1 0,-1 0 164,0 9 0,0 1 0,1 0 0,0-2 0,0-5 0,1-6 0,1 6 0,1-8 0,0 1 0,0 8 0,-1 1 0,1-8-391,2-14 0,0-5 391,7 20 959,6-18-959,14-27 0,8-7 0,0-3 0,9-5 0,-1-4 0,11-4 0,9-4 0,5-2 0,1 0 0,-2 0 0,-6 2 0,-4 1 0,-3 1 0,-1-1 0,1 1 0,3-2 0,5-1 0,-12 4 0,4-2 0,2-1 0,2 0 0,2 0 0,0-1 0,1 0 0,0 1 0,-1-1 0,-3 1 0,-1 1-73,3-1 1,-1-1 0,-1 2 0,-1-1 0,0 1 0,0-1 0,0 0 0,1 1 0,2-1 72,-2 0 0,1 0 0,0 1 0,1-1 0,0 0 0,1 0 0,0 0 0,1 0 0,-1 0 0,1 0-61,-2 0 1,0 1-1,0-1 1,1 1 0,0-1-1,0 1 1,1-1-1,-1 1 1,2-1 0,-1 1-1,1 0 61,-4 0 0,1 1 0,-1-1 0,0 1 0,1 0 0,0 0 0,1 0 0,0-1 0,2 1 0,1 0 0,2 0 0,1 0-57,-11 3 1,1-1 0,1 0-1,2 1 1,0-1 0,2 0-1,0 1 1,0-1 0,1 0-1,1 1 1,0-1 0,0 1-1,-1 0 1,1 0 0,0 0 0,-1 1-1,0-1 1,-1 1 56,0 0 0,0 1 0,1 0 0,-1-1 0,0 2 0,0-1 0,1 0 0,-1 1 0,0-1 0,1 1 0,-1 0 0,0 0 0,0 0 0,1 0 0,-1 0 0,0 0 0,0 0 0,0 0 0,-1 0 0,0 0 0,0 0 0,0-1 0,0 1 0,0 0 0,0 0 0,0 0 0,0 0 0,0 0 0,0 1 0,0-1 0,0 1 0,-1 0 0,1 0 0,0 0 0,0 1 0,-1 0 0,5 0 0,0 0 0,1 0 0,1 1 0,1 0 0,-1 0 0,0 0 0,0 0 0,0 1 0,-2 0 0,0 0 0,-2 0 0,-1 0 0,-2 0 0,-2 1 0,-2 0 0,-3-1 0,14 0 0,-4 1 0,-3 0 0,-2 0 0,-2 0 0,-1 1 0,0-1 0,0 0 0,2 1 0,9-2 0,2 1 0,1 0 0,-1 0 0,-2-1 0,-3 1 0,-6 0 0,-7 0 295,21-1 0,-11 0 0,-15-2-295,-6-5 1417</inkml:trace>
  <inkml:trace contextRef="#ctx0" brushRef="#br0" timeOffset="7177">22610 2081 20845,'3'-25'2699,"-2"-2"-2340,-1-3 181,0-3 0,0 1-1,-5 0-89,-2 3 0,-7 4-180,0 2 0,-6 3-91,-3 4-89,-3 4 0,-6 6 0,-19 10 0,10 7 0,-14 14 0,18 11-45,11 8 0,1 6-341,6-8 1,0 3 295,3-3 0,1 5 0,1-2-1366,0 11 1,4 1 1365,0 2 0,3 2 0,2-1 0,2 3-151,5-11 0,2 4 1,1-4 150,2 4 0,2-1 0,6 11 0,4-5 0,-3-28 0,1-5 0,21 20 0,19-17 0,-12-21 0,14-17-216,-20-27 126,-1-18 90,-20 17 0,-1-3-15,0-3 0,-2-2 15,0-5 0,-1-1 412,-2 0 1,-2 0-413,0-1 0,-1 1 0,-3 1 0,0 1 110,-2 2 0,0 1-110,-2 4 0,0-1 45,-1-7 0,0-1 125,-1 6 1,0 1-81,-5-3 0,1 3 0,1-10 477,-9 22-567,11 23 1962,-3 9-1873,-1 14 1,-4 46-45,5-16 0,1 3-230,0 3 0,2 0 185,3 4 0,5-1 0,9-4 0,5-3 0,-4-12 0,3-2 0,22 14 0,3-6 0,-16-20 0,1-5 0,10 4 0,-1-5 0,12-4 0,6-10 0,-19-9 0,3-7 0,-19-12-90,-11 3-720,-2-7-449,-9 9-630,0 1-153,-5 4 2042,-2 6 0,0 4 0,2 6 0</inkml:trace>
  <inkml:trace contextRef="#ctx0" brushRef="#br0" timeOffset="7811">25997 864 20395,'5'-39'869,"0"-1"1,1 2 0,0-1-555,1 0 0,0 1 44,1 2 1,1 2 360,7-28-91,-2 11-179,-1 10-180,-3 9 0,-4 12 449,1 19-89,0 25-90,-1 39-540,-2-12 0,0 6-581,-3-9 0,0 3 1,0 2 580,0 9 0,1 3 0,0 1-571,-1-11 1,0 0-1,0 1 1,0 0 570,1 4 0,0 0 0,0 0 0,0 1-515,1 1 0,0 1 0,0 0 1,0 0 514,1 0 0,0 1 0,0-1 0,1 1-320,0-2 0,1 1 0,0-1 0,0 0 320,1-2 0,0-1 0,0 0 0,1-1-140,1-3 1,0-1-1,0-1 1,1 0 139,2 12 0,1-2 0,1-1 0,-2-6 0,1-2 0,0-1 0,0-7 0,0-2 0,0-1 0,5 12 0,0-4-29,-1-10 0,-1-3-1860,15 18 2280,2-33 0,-9-27 1,6-25-1</inkml:trace>
  <inkml:trace contextRef="#ctx0" brushRef="#br0" timeOffset="8195">28665 647 25073,'5'-43'659,"0"-1"1,-1 5 0,-1 1-121,0-23-269,-3 16 180,2 18-180,4 26-270,6 40 0,-2 3 0,0 7-485,-1-5 0,1 5 0,0 1 485,1 10 0,1 4 0,-1 0-728,-1-10 1,0 0-1,1 1 1,-1 1 727,1 1 0,0 1 0,0 0 0,1 0 0,-1 1 0,1 0 0,0 0 0,0-1-441,0 0 0,0-2 0,0 1 0,0-1 441,0-2 0,0-1 0,0 1 0,-1-2-140,1-2 0,-1-1 0,0 0 0,0 2 140,2 7 0,-1 2 0,1-1 0,-1-3 0,-1-2 0,0-2 0,0 0 0,1 8 0,-1 1 0,-1-8 0,-2-8 0,0-6-269,2 22-3011,4-10 3280,-2-39 0,10-18 0,1-32 0</inkml:trace>
  <inkml:trace contextRef="#ctx0" brushRef="#br0" timeOffset="8951">31122 498 23723,'23'-41'1620,"-4"4"-1171,-6 8 91,-5 9-180,-2 2-270,-2 7 0,0 2 0,0 2-90,-2 4 0,0 1 629,-2 2-629,2 0 0,0 0 0,2 0-90,-2 0 810,0 0-540,0 0-180,0 0 90,2 0-90,0 0 90,-2 6-90,4 12 0,0 22 0,-1-8 0,1 4-515,0 12 1,2 4 514,0 9 0,0 3-455,-2-16 0,1 2 0,0 1 455,0 2 0,1 1 0,0 0-470,1 3 0,0-1 0,1 1 470,0 0 0,0 0 0,0-1 0,1-2 0,0 0 0,2 1-229,0-4 1,2 2 0,-1 0 0,0-4 228,0 0 0,0-3 0,0 1 41,4 8 1,1 1-1,0-4-41,4 5 0,-2-8 0,-5-14 0,-1-2 0,2 3 0,-1-4-277,0-5-2151,-5-7 2791,-5-10 0,-12-4 0,-3-6 0</inkml:trace>
  <inkml:trace contextRef="#ctx0" brushRef="#br0" timeOffset="9878">25457 4446 22194,'0'-18'3149,"0"0"-2340,0 2-89,0 0-91,-4 5-179,-2 2-180,-4 4-90,-3 7 0,-11 31-180,6 6 0,7 14 0,3 7-287,4-18 0,6 3 287,4 7 0,5 5 0,2-5 0,3-6 0,4-3 0,7 12 0,8-8 0,10-22 0,3-11 0,-10-8 0,0-5 0,12-6 0,-2-9 0,-14-6 0,-5-8 0,2-21 0,-6-6 0,-8 12 0,-5-3-287,-1-16 1,-7 0 286,-10 18 0,-7 3 0,-14-9 0,-7 3 0,6 15 0,-4 4 0,-11-5 0,-2 6-225,10 17 1,0 4-361,1 1 0,1 2-944,-26 11-629,10 4-7673,12 9 9005,15 5 1,14 2-1,9 4 1</inkml:trace>
  <inkml:trace contextRef="#ctx0" brushRef="#br0" timeOffset="10195">27832 3727 21059,'0'-16'2608,"0"2"-637,0 7-1611,0 3 616,4 14-976,2 13 376,10 20-376,1 6 0,3 8 0,-4-14 0,0 2 0,1 1-563,-1 1 1,1 0-1,-1-1 563,0-1 0,-1 0 0,-1-4 0,-1-1 0,-2-1-998,2 6 0,-2 0-262,3 15 405,-8-25 1,-1-3-1574,-3 2 2428,-2-9 0,3-11 0,2-6 0</inkml:trace>
  <inkml:trace contextRef="#ctx0" brushRef="#br0" timeOffset="10769">30151 3524 24533,'19'-9'1259,"-3"-1"-179,-6 1-631,-6 2 1,0-1-90,-4 5 90,3-3-450,16-13 0,4 3 0,7-4 0,3 1 0,17-2 0,2 13 0,2 7-469,-20 6 0,-1 4 469,12 10 0,-2 7 0,-17 4 0,-5 4-311,-3 6 0,-5 4 311,-5 3 0,-8 3 0,-9 0 0,-6 3 0,-5-1 0,-4 1 0,-4-2 0,-1 0 0,0 0 0,0 0 0,-1-3-630,0-7 1,-2-2-1,4-5 630,3-7 0,4-2 0,-12 21 0,60-35 0,25-10-349,8-15 1,8-5 348,-17 5 0,1 0 0,2 0-297,-6 3 0,1-1 0,1 1 0,0 0 297,4-1 0,-1 1 0,3-1 0,4 1 0,-6 2 0,4 1 0,3-1 0,0 0 0,-2 1 0,-2 1-86,-2-1 0,-3 2 0,0-1 0,0 1 0,3 0 86,0 0 0,3 0 0,1 0 0,-1 0 0,-2 0 0,-4 2-371,4 0 0,-4 0 1,-2 1-1,-1 0 371,13 0 0,-2 0 0,-1 0 0,-6 1 0,-2 1 0,1 0 80,3 0 1,1 0-1,-4 1-80,0 0 0,-2 0 461,5 0 0,-6 0-461,-8 0 1667,-13 0-2297,-14 0 1986,-11 6-3245,-12-1 279,-15 6 1610,-11-2 0,-15 4 0,-8 2 0</inkml:trace>
  <inkml:trace contextRef="#ctx0" brushRef="#br0" timeOffset="14254">25729 8562 24353,'-20'5'2968,"-1"-1"-1978,3-8-720,2-3-270,2-23 0,3-2 0,1-25 0,3 6 0,1-4-606,0 7 1,0-2 605,1 2 0,0-4 0,0 1-509,0 6 1,2 1 0,-2-1 508,1-4 0,-1-1 0,1 0 0,-1-3 0,0 0 0,0 0 0,0 0 0,0-1 0,-1-2 0,0 2 0,0-3 0,0 1 0,0 2 0,0-1 0,0 3 0,0-2-507,-1-12 0,-1-2 0,0 7 507,-1 1 0,0 5 0,0 3 0,-1 2 0,1 4 0,-2 1-133,-4-8 0,-1-1 133,1 6 0,0 1 0,0 2 0,0 0 0,0-2 0,2 3 0,5-7 0,0 19 0,1-1 0,6-12 0,-6 2 766,6 0-766,-6-14 0,6 16 1318,-2-8-1318,3 11 1983,0 13-1983,0-23 456,0 42-456,0-6 0,-6 41 0,-1 11 0,-5 13 0,0 10 0,6-29 0,0 0 0,0 2 0,0 1 0,0-2 0,1 0 0,0-1 0,0 0 0,-3 27 0,4-7 0,-3-8 0,6-8 0,-3-9 0,4-6 0,0-5 0,-4-11 0,3-7 0,-6-37 0,6-11 0,0 9 0,-1-4-324,2 1 1,0 0 323,0-2 0,0-1 0,0 0 0,0 0 0,0 3 0,0 2 0,0 1 0,0 1 0,0-28 0,-1 20 0,-2 1 0,-3-2 0,1-16 0,-1 50 0,6 4 0,4 4 0,19 17 0,7 2 0,24 15-421,7-6 421,-27-12 0,2 0 0,19 2 0,1-2 0,-14-5 0,-1-1 309,11 4 1,-1-1-310,-14-8 0,-4 1 0,9 3 0,0-4 0,-31 4 0,-4 1 449,-7 6-449,-9 2 0,-26 23 0,-3 0-915,7-8 1,-2 3 914,5-5 0,-1 1-421,-1 4 1,-1 0 420,-2 1 0,-1 0-1254,2 1 0,-1 0 1254,1-1 0,-1-1-839,-7 8 1,1-1 838,11-11 0,2-1 368,-5 4 0,2-2-368,0 0 0,7-8 458,6-11-458,7 1 2269,0-9-2269,9 7 3392,-2-7-3392,4 3 0,2-4 0,0 0 0,2 0 0,-3-2 0,0 0 0,-1-3-360,-1 1-4138,0-3 4498,-1-4 0,0-3 0,0-4 0</inkml:trace>
  <inkml:trace contextRef="#ctx0" brushRef="#br0" timeOffset="26002">26216 9684 22644,'-22'-33'1979,"-2"2"-1619,-3 8 179,-3 5 1,-3 9-180,-5 5-4342,-3 16 4162,-5 11 0,-1 20-152,14 5 0,2 5-28,9-10 0,1 1 30,4-3 0,1 4 0,3-3-30,4 4 0,3-2 0,1 0 0,3-2 0,2-4 0,4-1 0,3 4 0,3-2 0,10 8 0,16-6 0,-2-37 0,-3-18 0,-1-8 0,16-18-119,-16 6 0,-1-3 164,-11 4 0,-2 0 0,-3-2 0,-1 0 89,-2 0 1,0-1 1543,-4-5 1,0 0-1499,0-13 1176,-2-2-1356,-4 33 0,0 12 0,0 13 405,3 16-405,4 18 0,5 16 0,4 10-219,-6-28 1,0 0 38,1-2 1,3 0-676,5 7 1,5-1-721,-1-7 1,2-2 450,1-1 0,1-4 1124,20 0 0,-13-27 0,-1-9 0</inkml:trace>
  <inkml:trace contextRef="#ctx0" brushRef="#br0" timeOffset="26343">26590 9634 20853,'-3'-41'809,"0"0"1,3 3 0,-1 1-450,-8-24 778,8 12-238,-6 6-119,6 27 28,3 53-629,5 29-90,-2-9 0,2 8-759,-1-4 0,1 4 1,-1-2 698,-1-12 0,0-2 0,1 2-30,0-3 0,0 4 0,0-1 0,1-4 0,4 19 0,1-5 0,1-6 0,0-1 0,1-7 0,-1-2 0,-1-6 0,0-3 0,9 20 293,-3-5-293,-6-24 90,0-6-90,-6-17 0,0-4-90,0-6 2394,2-5-2484,6-14-90,5-9-90,5-9-89,5-7-361,-7 10 0,1-2-251,-7 8 1,0 0 385,6-12 1,-1-2-1395,-8-4 0,-2 1 1556,-4 12 0,-1 0 0,1-12 1,-3 2-1,-4-16 0</inkml:trace>
  <inkml:trace contextRef="#ctx0" brushRef="#br0" timeOffset="26497">26691 9304 18989,'-26'-25'779,"-1"-1"1,1 3-1,2 1-509,-18-16-90,10 8 473,10 6-563,12 6 657,13 4-1107,41 5-359,4 3-766,7 3 1,4 1 1490,-21 0 0,0-1 1,12 2-1,-1 0 0,16-1 1</inkml:trace>
  <inkml:trace contextRef="#ctx0" brushRef="#br0" timeOffset="26864">27325 9132 22284,'-5'0'2339,"-2"0"-2069,6 0 180,-6 0-91,6 0-89,-8 6-90,4 7 0,-1 13-180,2 10 0,4 7 90,6 7-90,4-2 0,8 1 0,9-6 0,1-4 90,5-5-90,-2-11 0,-5-10 0,-2-6 0,-5-12 0,-5-6 0,-2-11 0,-8-10 0,0-7 0,-17-18 0,1 16 0,-12-8-90,4 24-180,-2 4-180,-1 6-179,-3 3-361,-1 3-269,-1 3-900,0 1 2159,1-1 0,1-1 0,1-2 0</inkml:trace>
  <inkml:trace contextRef="#ctx0" brushRef="#br0" timeOffset="27338">27613 8865 22104,'5'-18'2519,"-2"0"-2339,-3 0-90,0 2 0,0 0-90,0 7 0,2 0 0,6 6 0,6-1 0,9 4 0,5-2 90,3 0 0,-2 1 269,-5-3 181,-6 2 0,-4-3-1,-5 3-89,-2 0-90,-4 2 0,-2 0-270,5 20 0,6 33-90,-5-21 0,1 3-258,3 11 1,0 3 257,0-7 0,0-1-356,3 5 0,1 1 356,2 1 0,2-1 0,1 3 0,1 0 0,1-3 0,1 1 0,7 11 0,1-1 0,-10-18 0,-1-2 0,5 7 0,-2-4 0,0-1 90,-9-4-90,-6-6 0,-10-1 0,-26 12 0,-4-8 0,6-11 0,-4 0 0,-3-2 0,-1-1-359,-18 9 89,21-12 0,2-2-899,-4 2 283,7-9-1273,4 3 2159,4-9 0,1 3 0,3-4 0</inkml:trace>
  <inkml:trace contextRef="#ctx0" brushRef="#br0" timeOffset="29353">25688 11366 20036,'-10'4'2878,"0"-3"-2428,2 3-1,0-4 91,3 0 90,-2 0-181,6 0 451,-2 0-630,6-6-180,5-1 0,12-7 0,18-4 90,21-4-697,-16 6 1,3 0 606,11-3 0,4-1-607,-14 5 0,3-1 0,1 0 607,7-1 0,1 1 0,1-1-45,-12 4 0,0-1 0,2 1 0,4-1 9,4-1 0,5-1 0,3 0 0,-2 1 0,-2 0-573,0 0 1,-2 1-1,0 0 1,2 0 536,-1-1 0,2 0 0,2 0 0,-1 0 0,-2 1-18,-4 0 0,-1 1 0,-1 1 0,-1-1 0,-3 1 0,-2 0 0,-2 0 0,-1 0 0,2 1 0,8-3 0,2 1 0,-1-1 0,-7 2 0,10-3 0,-6 1 0,-7 3 0,-3 0-167,-8 1 0,-3 1 167,21-4 0,-13 2 633,-11 4-633,-7 0 1349,-8 5-1349,-4 0 2692,-4 2-4581,-4 0 1127,-2 0-3736,-11 0 4498,1 4 0,-9 3 0,2 4 0</inkml:trace>
  <inkml:trace contextRef="#ctx0" brushRef="#br0" timeOffset="30284">27020 11574 20935,'-4'-16'3778,"0"0"-3418,4 5-1,0 2 91,0 2 809,0 5-719,4 38-270,2 0-225,0 0 0,0 5 45,1-7 0,1 4-60,1 10 0,1 6 0,0-2 15,1 11 0,1 1-45,-2-8 0,1 3 0,-1-6 0,-1-8 0,-1-6 0,4 15 0,-5-27 0,-4-15-90,1-10-90,-4-18 90,-8-32 90,-2 7-90,-13-18 90,-5 21 0,1 15 0,-6 3 90,-7 8 0,-3 3-165,0 1 0,-2 6 165,-17 17 0,3 9-45,22-5 0,3 5-45,0 4 0,0 5 0,4-1 44,6-3 1,5 0-45,-3 11 0,4-2 0,8 8 0,12-5 0,8-10 0,27-8 0,-5-11 0,26-20 0,-21-18 0,-4-6 0,-16-5 0,-13 10 0,-2 2-89,-9-6 329,1 11-420,-2-2-450,1 11-989,2 6 180,1 1-3238,0 4 4677,4 0 0,0 0 0</inkml:trace>
  <inkml:trace contextRef="#ctx0" brushRef="#br0" timeOffset="30598">27374 11556 23903,'0'-23'2879,"0"3"-2699,-4 2 89,3 6-89,-3 6 0,4 4-90,4 10 0,4 8-90,8 17 0,7 17 0,-9-19 0,0 2-303,2 5 1,-1 1 347,2 2 0,0 0-45,0 1 0,-1 0 0,0-3 0,1 1-45,5 20 0,-1-1 0,-10-25 0,0-1-450,6 18 1,-4-6-496,-9-20-1708,0-6 899,-4-15-450,-4-4 2249,0-4 0,-6-7 0,0-6 0</inkml:trace>
  <inkml:trace contextRef="#ctx0" brushRef="#br0" timeOffset="31081">26468 11818 20485,'-42'-15'3958,"-1"1"-3418,0-2-1,4 3-89,5-1-90,7 2-180,12 1-90,6 0-90,20 0 0,13-5 0,27-2-391,-14 7 0,3 0 391,10-2 0,4 0-1384,9 0 1,2-1 1413,-17 5 0,1 0 0,1 0-30,2 0 0,1 0 0,0 0 0,1 0 0,-1 1 0,0 0 0,-3 0 0,0 0 0,0-1 0,9 0 0,0-1 0,-1 1-237,-10 0 0,-1 0 0,-2 0 327,20-3 0,-5-1 0,-20 4 0,-5-1 180,-1-4 270,-15 5-450,-2 2 2476,-11 5-2656,-2 2 1063,-2 0-2637,-2 0 0,-7-2 0,-2 0 0</inkml:trace>
  <inkml:trace contextRef="#ctx0" brushRef="#br0" timeOffset="32081">27767 11448 23184,'0'-10'1709,"2"5"-1349,0 1 89,4 4-179,1 0-90,3 0 0,0 0-90,4 8 90,2 5 0,5 7 0,1 9-90,2 3 134,-7 1 1,-2 3 45,8 20-180,-11-16 0,-1 3 45,-3 0 0,-4 1-90,-10 14 0,-4-1-45,6-16 0,-2-2 0,-7 5 0,-5-10-90,-4-25 90,-1-5-90,-1-10-90,0-5 90,1-12 90,1-25-90,11 8 90,2-19 90,9 18-90,1 2 0,3 5 0,5 5 90,1 6-90,2 1 90,9 0 0,-3 9-90,10 0 90,-2 11-90,3 6 0,7 3 90,1 7-90,22 10 0,-14-4 0,12 4 0,-19-8 90,13 1-90,-14-8 0,7 5 90,-16-13 0,-8 3-90,-3-4 0,-9 0 0,-4-4 0,-2-3 0,-2-9 0,-9-18 0,1 3 0,-7-15 0,2 12 0,-8-14 0,1 1 0,-2 0 0,4 10 0,2 1 0,3 10 0,-1-9 0,4 13 0,2 1 0,0 1 0,4 4 0,-4 0 0,8 5 0,-8 0 0,4 6 0,-1-1-90,2 3-1080,3 1-1888,0 0-360,0 12 1079,0-4 2339,0 11 0,-4-5 0,0 1 0</inkml:trace>
  <inkml:trace contextRef="#ctx0" brushRef="#br0" timeOffset="32584">27804 11452 16528,'-29'0'6206,"6"0"-5846,-4 0 0,10 0 359,3 0-89,8 0-360,4 0-180,19-10 0,5 1-90,18-10 90,3 3-1,9-2 91,6 0-553,3-1 463,-2 3 0,-4 1 0,-7 1 90,-7 3 90,-8 2 0,-7 2 0,-8 5-1,-4 0 1,-7 2-180,-4 0-3315,-3 0 1246,-5 0-539,0 0 2518,-5 0 0,0 4 0,0 1 0</inkml:trace>
  <inkml:trace contextRef="#ctx0" brushRef="#br0" timeOffset="44947">28458 8784 23004,'-16'-14'2608,"-3"-2"-2158,1 0 90,-1-2-90,3 0-271,4-2-89,2 1 0,2-9 0,-2 6 0,0-8 90,-3 4-90,-2-1 0,-4-2 0,-7 0 90,-6-5-90,-5-2 0,-6-3 0,-2-2-45,9 14 0,-2-1-45,9 7 0,-1 0-186,-11-5 1,0 2 185,11 7 0,1 2 0,-2 0 0,-1 1 0,-29-11 0,30 13 0,-1-1 0,-27-7 0,1 2 0,3 2 0,-2 5 0,2 2 0,-4 4 0,-1 3 0,-4 2 0,31 0 0,0 0 0,-1 2 0,0 0 0,1 0 0,-1 1 0,0 1 0,0 1 0,-32 6 0,32-5 0,0 0 0,0 0 0,0 1 0,-1 0 0,-1 0 0,0 0 0,-1-1 0,0 2 0,-1 0 0,0 0 0,1 0 0,1 1 0,-1 0 0,-12 4 0,-2 2 0,-8 5 0,0 1 0,10-4 0,1 1 0,-10 7 0,6 1 0,10 1 0,-7 8 0,2 11 0,22-20 0,-2 3 0,-7 8 0,-1 2 0,-3 1 0,1-1 0,7-8 0,2-1 0,1-3 0,2-2 0,-10 9-43,5-2 43,-1 1 0,3 1 0,1 5 0,5-2 0,0 4 0,6-4 0,0 1-163,-5 7 1,2 1 162,2 4 0,3-2 0,-2 13 0,5-20 0,1 1 0,-2 19 0,-1 0 0,3 2 0,5-17 0,0 0 0,3-11 0,0 0 0,-2 23 0,0 0 0,4-24 0,0-1 0,-2 10 0,0-1 0,2 15 0,0 1 0,1-19 0,2 1-52,1 24 52,1-23 0,0-1 0,5 17 0,4-1 0,-2-18 0,2 1 0,8 21 0,-5-22 0,0 0 0,7 16 0,4 0 42,-3-1-42,-7-19 0,1 0 0,8 13 30,-9-17 1,-1-1-31,6 5 0,12 12 0,-9-19 0,2 0 0,18 18 0,-16-21 0,-1-3 0,8-1 413,2-4-413,3 0 0,3-3 0,2 1 0,-12-6 0,2-1 0,18 5 0,-9-4 0,1-1 0,8-1 0,-11-1 0,0 0 0,7 0-818,14 0 818,-22 3 0,21-7 0,-14 3 0,-17-4 0,2 0 0,3 0 0,0 0 0,23 0-1005,-20 0 1,-1 0 1004,18 0 0,3-2-184,-15-2 0,0 0 184,-10 0 0,0-1 0,11-2 0,-2-1 808,18-5-808,-19 2 0,0 0 0,-10 2 0,0 0 0,9-2 0,2-1 0,-2-1 0,-2 1 0,-9 3 0,1-2 0,19-6 0,-2 0 1773,6-5-1773,-20 9 0,-2-1 0,9-8 0,-13 4 0,1 0 0,16-13 0,-17 9 0,1-2 0,1-3 0,0 0 0,-6 6 0,0-1 0,6-9 0,1 1 0,13-11 0,-1-2 0,-1 4 0,-1 1 0,0 0 0,-3 1 0,-1-3 0,-1 1 508,-3-1-508,-11 10 0,-1-1 0,11-19-146,-12 17 0,-1 0 146,5-19 0,1-4 0,-9 9 0,1-3 0,-5 10 0,1-1-429,4-16 1,-1 0 428,-4 15 0,-2 0 0,0 0 0,-1-2 0,2-17 0,0-2 0,-4 15 0,-1-1 0,2-15 0,-2 1 0,-4 15 0,-2 2 0,0-2 0,0 0 0,-2-1 0,0-1 0,-1-1 0,-2 0 0,0 2 0,-2-2 0,-3 4 0,-2-3 0,-1 3 0,-2-4 0,-3-2 0,-3-1 0,-3-4 0,-1 6 0,1 9 0,-3 3-810,-4-1 1,-4-1 0,0 5-766,-1 6 1,-2 5 1574,-13-7 0,-2 5 0,8 12 0,0 5 0,-2 1 0,1 0 0</inkml:trace>
  <inkml:trace contextRef="#ctx0" brushRef="#br0" timeOffset="46338">27601 8232 20935,'-5'-9'2519,"2"2"-2160,3 0 1,0 3 180,7-5-360,7 4 0,15-6 0,13 4-90,15 0-262,-20 3 1,1 1 216,5 2 0,2 0-352,4 0 1,2 0 351,1 2 0,0 2 0,-2 0 0,0 1-45,-3 2 0,-1 2 0,-6 0 0,-1 2 0,7 2 0,-3 2 0,12 8 0,6 3-32,-29-4 32,-10-8 0,-1 4-180,-9-12-450,0 5 45,-1-8-1394,-5 8 2138,-3-9 1,-6 9-1,-2-3 1</inkml:trace>
  <inkml:trace contextRef="#ctx0" brushRef="#br0" timeOffset="52854">6883 7436 19496,'0'-36'2878,"0"-5"-2428,0 0 0,0-4 179,-5 0 91,-2 2-90,-7 0-91,-2 4-179,-7 3-180,-5 4 0,-2 17 0,-4 3 0,-24-2-90,14 11 0,-1 6-367,7 5 0,1 4 322,-4 6 0,2 3-45,0 4 0,2 2 0,2 3 0,1 1 45,4 1 0,3 2-45,4 13 0,7 2 45,10-13 0,5-1-149,4 11 1,12-1 103,25-5 0,8-5 0,-11-6 0,1-1-340,17 6 1,0-1 339,-20-9 0,-2-1 0,-4 1 0,-1 2 0,-6 1 0,-4 2 0,3 33 45,-17-29 0,-5 2-90,-5 0 0,-6 0 45,-2 1 0,-5 0 45,-3 0 0,-4-1-90,-3-1 0,-1-1-135,-2-1 0,0-2-180,-1-1 1,1-2-226,3-3 0,1-2-1124,-19 14-719,13-11 2428,17-14 0,17-9 0,11-7 0</inkml:trace>
  <inkml:trace contextRef="#ctx0" brushRef="#br0" timeOffset="53131">7041 7734 24173,'13'-34'764,"-1"0"1,10-27-405,-7 11-90,-7 12-90,-5 9-90,-3 8-90,0 5 90,0 9 449,-9 31-314,-6 8 0,-4 4-180,0 3 0,-1 3-1696,-9 13 0,-2 0 1696,7-11 0,1-1-45,2-1 0,1 0-105,3-5 1,2 1 104,5-5 0,3-1 0,2 22-270,18-9-450,14-10-539,19-13-1035,4-19 1,5-7 2293,-8-3 0,1-3 0,-2-1 0,2-2 0,-2-2 0,9-8 0,0 1 0</inkml:trace>
  <inkml:trace contextRef="#ctx0" brushRef="#br0" timeOffset="53454">7902 7382 24623,'-35'-2'419,"-1"0"1,1 5 0,-1 3-285,1 6 0,1 4-284,1 5 1,2 3 193,3 3 0,4 3-1303,3 2 0,5 2 1303,3 0 0,5 2-90,4-2 0,5 0 591,13 30-726,12-12-180,11-13 91,8-15 89,2-17 0,13-34 360,-20-11-45,-17 6 0,-5-4-480,-10 2 1,-4-1 524,-3-3 0,-2-1 45,-2 1 0,-3 1-91,0 1 1,-2 2 45,-8-23 1661,1 12-1751,7 19-70,2 41-20,10 21-90,-1 1 0,2 5-1154,2-1 1,0 2 793,3 4 1,1 1-226,0-1 0,2-1-320,-1 0 1,3-1 994,5 7 0,3-3 0,-8-16 0,2-2 0,4 4 0,0 0 0</inkml:trace>
  <inkml:trace contextRef="#ctx0" brushRef="#br0" timeOffset="53783">8207 7382 24713,'0'-51'1079,"0"14"-809,-4 38-270,3 24 90,-2 36-90,2-26 0,2 4-842,0 23 1,1 1 841,-1-17 0,-1 0 45,3 21 0,0-5 483,-3-6-528,2-16 366,-2-41-366,3-31 45,3-10 0,2-6-45,0 8 0,2-2-522,3-16 1,2 0 565,-2 16 1,2 4-45,-1 4 0,1 2 90,17-15 872,-1 21-872,19 47-90,-11 13 0,-12-1 0,-1 5-282,-8-4 1,-2 2-34,1 1 1,-1 1-136,-1 0 0,0-1-270,-1-2 1,1-2-1620,15 24 2339,0-14 0,5-16 0,0-10 0</inkml:trace>
  <inkml:trace contextRef="#ctx0" brushRef="#br0" timeOffset="54031">9295 6631 24353,'-13'-48'1019,"0"0"1,-8-4-1,-3 6-569,-15-3 90,-13 21-360,19 62-180,16-4 0,3 5-970,2 15 0,2 4 970,4-11 0,2 2 0,1 5 0,1-1 0,1 5 0,0 2 0,1 1 0,1-4-377,0 3 0,1-3 1,0 1-1,1 3 377,-1 1 0,1 4 0,0 0 0,1 0 0,0-5-563,1-4 1,0-4-1,0 0 1,1-1 562,2 14 0,1 0 0,0-2-270,-1-7 0,0-1 0,1 1-810,2 5 1,2 1 0,-2-4 134,0 0 1,-1-3 1068,4 8 0,-5-8 1,-10-23-1,-6-14 1</inkml:trace>
  <inkml:trace contextRef="#ctx0" brushRef="#br0" timeOffset="54163">8946 7960 22014,'-22'-48'899,"1"-1"1,0 3 0,1 1-810,3 3 0,1 1-45,1 5 0,4-1-90,15-22 0,12 1-945,8 19 1,5 4-718,6-15 0,5 7 1707,2 22 0,1 10 0,15 2 0,-3 5 0</inkml:trace>
  <inkml:trace contextRef="#ctx0" brushRef="#br0" timeOffset="54781">10400 6604 22014,'-6'-16'3418,"-1"0"-2788,-5 4 0,-2 3-1,-2 5 181,-8 16-360,-8 20-450,11-4 0,1 5-507,-4 10 0,1 4 507,-1 11 0,2 4-1019,8-15 1,1 1-1,2 2 1019,0 3 0,2 2 0,2 3 0,3 2 0,3 5 0,1 0 0,2-4-431,1 4 1,3-4 0,2 3 430,0-7 0,1 3 0,3 0 0,4-5-764,4-7 0,3-2 0,3-2 1,-1-4 283,0 1 0,1-3 0,2-1-150,8 6 1,1-1 0,0-7-746,0-7 1,0-8 1374,-2-6 0,0-6 0,27-8 0,-4-12 0</inkml:trace>
  <inkml:trace contextRef="#ctx0" brushRef="#br0" timeOffset="55448">11082 6712 23094,'-4'-20'2788,"3"-1"-2428,-8 7-90,8 5 0,-5 5 89,6 10-269,0 8 0,0 13 0,4 10-90,2 6 90,7 2-90,1-2 0,4-4 0,2-7 0,5-10 0,3-10 0,3-8 0,3-13 90,14-27-90,-14 0 90,-13 8 0,-2-3-23,-5-7 0,-4 0-67,2-13 0,-1-5 0,-11 49 0,0 24-269,0 17-361,-4 11-449,3 10-271,-2 4-944,5-12 1,1 1 2247,-1-12 0,1 0 0,4 11 0,1-1 0,7 15 1</inkml:trace>
  <inkml:trace contextRef="#ctx0" brushRef="#br0" timeOffset="55671">12369 6735 26512,'21'-46'2069,"-3"7"-2069,-8 12 0,-4 18 0,-4 20 0,-8 23-3392,0 27 3392,-1-21 0,0 4 0,0 8 0,-1 2-479,-1 7 1,0 1 478,0 3 0,0 1 0,2-21 0,1 0 0,0-1 0,-2 20 0,0 1-660,1-11 0,0 1 1,0-3-331,0 3 1,0 0 989,-2-7 0,-2 3 0,1-9 0,-9 14 0,-8 0 0</inkml:trace>
  <inkml:trace contextRef="#ctx0" brushRef="#br0" timeOffset="55835">11939 7065 24443,'-33'-53'1889,"2"6"-1799,5 11 0,4 7-180,7 8-450,7 5-539,5 9-360,3 3-1170,5 10 2609,4 2 0,9 10 0,2 0 0</inkml:trace>
  <inkml:trace contextRef="#ctx0" brushRef="#br0" timeOffset="56003">12584 7725 17421,'31'23'1619,"-3"-3"1002,-9-6-2531,-3-7 1229,-6-3-1859,0-4 140,0 0-1309,0-6 2387,19-30 1,-4 0-1,-5 5 1,0 0-1</inkml:trace>
  <inkml:trace contextRef="#ctx0" brushRef="#br0" timeOffset="56438">13323 6586 23903,'15'-36'1139,"-1"1"1,-1 1-1,-1 2-689,6-18 270,-4 12-630,0 19-90,0 21 0,1 24 0,4 25 0,2 17 0,-2 7 0,-5-1 0,-8-10 0,-12-19-1746,-44-7 0,-2 0 1746,44 9 0,13 17 0,8 10 0,3 5 0,-2-4 0,-5-10 0,-11-18-870,-28-2 1,5-10 869,36 8 0,15-1 0,4-3 0,6-2 0,-3-16-304,4-30-775,-5-9-181,-6-9-179,-7-10-2698,-7-28 4137,-6 12 0,-7 18 0,-2 0 0,-3-12 0</inkml:trace>
  <inkml:trace contextRef="#ctx0" brushRef="#br0" timeOffset="57050">13831 6255 23274,'0'-38'2518,"0"3"-2248,0 6 0,0 7 270,2 6 449,11 17-359,1 13-540,12 22-90,-4 14 0,-7-4 0,0 4 0,-4-10 0,0 1-879,1 13 0,-1 1 879,-4-15 0,-1-3 0,-2-1 0,0-2-1151,3 32 1151,-2-12 0,3-4 0,-4-12 0,2-6 0,-2-7 0,-2-7 1518,2-9-1518,0-3 0,2-20 0,2-3 1391,-1-17-1391,0-2 0,-2-1 0,1-1 0,-2 4 0,0-8 0,-2 16 0,0-3 0,-2 19 0,0 2-180,0 3-630,2 3 271,0 0-1170,2 2 359,-2 0-719,2 0 2069,-4 0 0,2 0 0,-2 0 0</inkml:trace>
  <inkml:trace contextRef="#ctx0" brushRef="#br0" timeOffset="57287">14213 6486 23004,'-13'-32'3058,"3"5"-2428,0 2 179,2 1-539,4 9-180,0 0 0,4 10 180,4 27-180,0 1-90,6 25 90,-1-7-90,0 6-90,-2 1-270,0 0-539,-4-3-361,3-4 1260,-6 7 0,2-13 0,-2 6 0</inkml:trace>
  <inkml:trace contextRef="#ctx0" brushRef="#br0" timeOffset="58566">13575 6459 19766,'-4'-18'3238,"-4"0"-2788,7-2 89,-2 1 91,3-1 179,0 2-179,0 2 90,0 0-91,0 5-179,0 0-180,0 4-90,0 2-180,0 3 90,0 12 0,3 33 0,2 9-487,0-11 1,0 2 396,0-3 0,0 0 0,1 3 0,0 2 0,1 0 0,0 1 0,0 1 0,-1 1 0,1-1 0,0 1 0,-2-2 0,0 1 0,1-2 0,-2 0 0,0-3 0,-1 0 0,0-3 0,0-1 0,1 28 0,-2-10 0,1-11 0,-2-9 0,1-2 0,-2-15 0,0-8 793,0-16-793,0-13 0,-6-9 0,0-5 0,-7-6 0,1-3 0,-5-20 0,3 11-602,5 17 1,0 1 601,-3-14 0,-2-1 0,0 3 0,-2 4 0,-13-9 0,4 17 0,-13-5 0,8 25 0,-5 6 0,-31 11 0,27 0 0,1 5 0,6 10 0,4 5-901,9 3 0,3 3 901,1 5 0,2 2 0,4 4 0,3 3 82,3 18 0,6 1-82,4-18 0,4 0-96,3 10 0,9-4 96,15-19 0,6-8 0,-9-8 0,2-4 0,14-2 0,1-6 0,-14-9 0,-1-4-189,-1-3 1,-1-3 188,-2-1 0,-2-4 0,-4-2 0,-2-3 0,16-26 0,-13-5 1560,-10 5-1560,-9 1 0,-6 8 0,-8-7 0,-2 17 635,-5-1-3064,-4 13 698,3 8-1057,-3 1 2919,2 8 1,1 2 0,-1 0 0</inkml:trace>
  <inkml:trace contextRef="#ctx0" brushRef="#br0" timeOffset="59121">14895 7079 24713,'-8'0'2428,"-6"0"-2338,3 4 0,-5 3 0,6 2-90,0 2 0,2-6 0,3-1 180,-2-4 0,6 0-90,-3 0 0,4-4 180,0-17-180,4 0 180,13-24-270,16 17 0,4 3 0,6 25 0,-10 19 0,-2 19 0,-5 15-156,-15-22 1,-3 5 110,-5 24 0,-5 2-1016,-3-12 1,-5 1-529,-7 7 0,-6 6 0,-1-6 1445,-5-5 0,-3-4 0,3-6 0,-2 1 0,0-3 0,-6-3 1,1 0-1</inkml:trace>
  <inkml:trace contextRef="#ctx0" brushRef="#br0" timeOffset="60885">17400 6441 20215,'0'-14'3419,"0"-1"-2790,-5-1 1,-4-3-1,-7 3 1,-6 3-180,-8 4-90,-11 4-91,-10 11-179,-8 10-260,27-2 1,1 2 169,0 4 0,1 3 45,1 2 0,2 2-45,4 3 0,2 1 0,3 2 0,3 0 0,5 0 0,4 0 0,0 30 0,18-4-90,12-9-90,12-7 0,10-13 0,3-14 0,2-8 0,-2-16 90,-4-6 36,-7-13 54,-5-10 90,-9-8 0,-6-9-175,-9-7 265,-4-5 180,-5 2-270,0 7 0,0 10 0,0 11-90,0 11 0,0 11 503,0 18-503,0 17-1622,5 11 0,1 4 1442,4 28-45,-1-18 0,2 1-618,-3-12 1,0-2-418,10 28-538,-1-7 1798,10 6 0,-7-27 0,8 5 0</inkml:trace>
  <inkml:trace contextRef="#ctx0" brushRef="#br0" timeOffset="61170">17737 6282 16341,'7'-43'1709,"-1"7"1272,-4 17-2441,1 19-180,1 21-90,3 21-180,1 18-45,-5-24 0,0 5 294,1 23 1,0 2-340,-3-16 0,1 2 30,-1 3 0,0 5 0,0-6-30,0-9 0,-2-4 0,-1 12 0,1-4 953,0 3-953,-3-14 3077,4-4-3077,4-19-270,20-19 0,7-16-450,10-10 1,3-3-164,-11 8 1,0-1 72,15-9 1,-1-2-406,-13 9 1,-3 0 1214,-1 0 0,-3-1 0,-2 1 0,-3-1 0,-3 1 0,0 0 0</inkml:trace>
  <inkml:trace contextRef="#ctx0" brushRef="#br0" timeOffset="61316">17676 6305 22014,'-29'-27'1350,"11"-2"-1440,18-1-90,22-1-180,21 1-315,-13 15 1,3 1-1651,6 0 0,3 1 2325,3-1 0,2 0 0,4 2 0,1-1 0,1 1 0,0 0 0</inkml:trace>
  <inkml:trace contextRef="#ctx0" brushRef="#br0" timeOffset="61604">18623 6052 23004,'-27'13'1889,"1"1"-1619,-3 2-1,3 4 91,-4 23-270,16-5 0,5 19-90,19-16 90,10 0-90,7-7 0,5-7 90,3-7-90,2-10 90,-4-4 0,-5-12 0,-4-16 0,-13-5-90,-13-13 0,-33-17-180,-4 16-659,12 14 1,-1 2-61,-13-4-450,5 6 1349,-8 1 0,19 8 0,-6-2 0</inkml:trace>
  <inkml:trace contextRef="#ctx0" brushRef="#br0" timeOffset="62031">18842 5799 23544,'12'-35'1709,"0"4"-1530,15-4-179,-2 12 0,36 3 0,-17 14 0,19 6 0,-21 0 90,-3 0 180,-8 0 900,-2 0-721,-13 0-89,1 0-90,-12 0-90,-2 8 0,-1 8 0,2 16-180,4 15 0,4 15-1069,-4-24 0,1 3 1069,0 3 0,0 2 0,2 4 0,0 0-230,0 1 1,1 3 229,-1-9 0,0 3 0,0-1 0,4 17 0,-1-1 0,0-2 0,-2-3-129,-3-8 1,-2-8 128,-3-5-57,-6-3 57,-8-18 1934,-9-9-1934,-9-1 556,-7-6-556,-5 0-108,-1 0-2141,-11 0-1619,11 0 3868,6-2 0,18-4 0,14-4 0</inkml:trace>
  <inkml:trace contextRef="#ctx0" brushRef="#br0" timeOffset="62350">20060 5559 15082,'-12'-39'839,"0"0"1,1 2 0,1 0 1428,-8-27-1908,6 10 1296,5 11-1476,9 12-90,12 8 179,18 11 91,19 24-135,-16 5 0,0 5-633,7 13 0,-1 7 468,-11-8 0,-1 4 0,-2 1-60,2 5 0,-2 3 0,-1 5 85,-3 5 0,-2 7 0,-2 1 0,-2-3-85,-4-12 0,-2-2 0,-2 1 0,-1 4-215,-3-1 0,0 6 0,-2 2 0,-2-1 0,0-1 0,-3-7 185,-3 16 0,-4-7 0,-4 4-492,-1-6 0,-3 3 1,-3 3-1,-2-3 1,-3-4 436,-6 1 1,-4-5 0,-2-1 0,0-1-1,0 1 1,-1 0 0,-1-2 0,-2-2-1,-2-6 1,-1-1 0,1 1 0,-1-1-1</inkml:trace>
  <inkml:trace contextRef="#ctx0" brushRef="#br0" timeOffset="64324">16072 6880 20395,'9'0'3508,"-3"0"-2968,0 0 0,-2 0-91,-2-3-89,0 3 90,0-2-90,2 2-90,2 10-1,2 5-89,0 14 90,-3 7-90,-2 9 0,-3 7-90,-9 5 90,-5 0-90,-15-1-365,-7-5 365,-7-4-90,-4-9 90,0-6-90,-12-9 0,18-12 0,-4-13 0,23-14 0,8-15 0,6-15 0,8-8 0,8-12-332,-2 32 0,2 0 332,3-2 0,0 0 0,2-1 0,1 1 0,0 1 0,3 0 0,7-12 0,2 2 0,-6 12 0,1 0 0,15-17 0,1 0 0,-14 23 0,-1 2 0,7-9 0,-1 0-2824,9-9 2824,-3 2 0,-4 5 0,-7 7 0,-1-2 0,8-15 0,4-10 0,-17 12 0,-12 19 0,0-8 0,-5 10 461,0 1-461,-3-1 0,-4 0 0,-3 1 3392,-4-1-3392,-2 3 0,-3 0 0,-3 1 0,-13-1 0,6 8 0,-23-1 0,20 11 0,-9 0 0,13 2 0,1 0 0,1 0 0,3 0 0,-2 0 0,2 4 0,4-3 0,1 9 0,8-5 0,-7 12 0,3-4 0,-5 3 0,6-3 0,-8 4 0,1 4 0,0 2 0,-3 4 0,11-12 0,0 2 0,3-8 0,2 2 0,-5 4 0,5 0 0,-3 5 0,5-4 0,-5 2 0,2 0 0,-1 6 0,1-6 0,4 3 0,0-7 0,4 3 0,0 4 0,0-2 0,0 1 0,0-7 0,0 3 0,0 0 0,0 2 0,0 0 0,0 0 0,2 6 0,0-6 0,2 3 0,2-7 0,0 0 0,1-1 0,0 1 0,-2-1 0,3 1 0,-2 1 0,4-1 0,-2 2 0,2-2 0,0-1 0,1 1 0,1-1 0,0 1 0,2-1 0,-1 1 0,1 0 0,-4-3 0,0 0 0,-2-2 0,0-4 0,0 5 0,0-8 0,1 10 0,-1-11 0,0 9 0,-2-4 0,2-1 0,-4 3 0,2-7 0,-2 3 0,2 2 0,-1-5 0,2 9 0,0-5 0,3 0 0,-2 5 0,7 2 0,-3 0 0,9 10 0,-6-12 0,5 1 0,-2-1 0,-1-2 0,10 9 0,-7-2 0,8 2 0,-6-3 0,0 0 0,17 7 0,-11-3 0,20 12 0,-23-12 0,4 1 0,-13-12 0,-2 1 0,-3-3 0,-1 0-720,-4 5-629,-2-8-2789,-2 12 4138,-8-12 0,0 6 0,-6-8 0</inkml:trace>
  <inkml:trace contextRef="#ctx0" brushRef="#br0" timeOffset="68799">17262 7721 20485,'-18'5'3688,"0"3"-3058,1-7 629,-4 3-539,10-4 899,-1 0-1439,12 0-180,9 0 0,20-8 0,14-4-337,-9 0 1,4-1 336,3-1 0,5-2-584,-3 3 1,7-3 0,2 0 0,-2 1 583,7-2 0,-1 1 0,8-2 0,-12 4 0,7-1 0,3-1 0,1 0 0,-1 0 0,-2 1-480,3-1 1,-1 2 0,-1-1 0,0 1-1,0 0 480,-1-1 0,2 1 0,-2 0 0,0 0 0,-2 1-220,6-2 0,0 0 0,-4 1 0,-6 1 220,12-3 0,-6 1-38,6-1 1,-3 1 37,-22 5 0,-2 0 0,3 0 0,-5 1 0,-5 4 1253,-10 1-1253,-5 4 0,-5 0 0,-4 0 2543,-2 0-2543,-4-2 1709,0-1-1709,-2-1 853,-7 1-1663,-1 1-1888,-13 6 2698,-7 1 0,-21 10 0,-9 2 0</inkml:trace>
  <inkml:trace contextRef="#ctx0" brushRef="#br0" timeOffset="69583">15878 7979 20935,'-13'5'3148,"7"3"-2608,-3-7 90,8 3-1,-3-4 271,4 0-630,7 0-1,8-6 541,42-14-660,-16 5 0,6-2 0,1 0-613,1 0 0,0 0 0,0-1 463,6 0 0,0-1 0,-4 2 0,6-1 0,-7 2 0,9-3 0,-12 6 0,-2 0 0,-20 7 0,-2 0 0,-17 4 669,-10 2-2558,-3 2-989,-10 7 2878,-6 7 0,-13 11 0,-5 3 0</inkml:trace>
  <inkml:trace contextRef="#ctx0" brushRef="#br0" timeOffset="73091">9185 11226 23723,'-4'16'2429,"-3"-6"-1979,6-4 89,-3-6 1,4 0-450,4-2-90,4-7 90,10-9-90,9-14 0,7-11 0,3-9 0,-18 22 0,-1-1-227,-1-1 0,-2-2 227,0-2 0,-1 0 90,-2-1 0,-2-1 135,0-13 0,-2-1-180,-3 14 0,-1 1-45,-1-9 0,-1 3 0,-2-7 0,-3 9 0,2 9 0,-6 2 0,2 12 0,1 1 454,-4 13-454,4 2 0,-6 2 0,-2 0 0,-17-2 0,4 1 0,-13-1 0,8 10 0,-1 10 0,-5 20-247,17-9 0,1 3 247,-3 9 0,2 2-1259,-1 7 1,3 3 1258,0 4 0,3 1 0,4 2 0,3 0 0,3 1 0,5-2 0,4 0 0,5-2 0,4-2 0,5-1-64,3-5 0,7-1 64,4-10 0,5-1 0,1-4-365,10 3 0,3-4 365,-5-7 0,2-1 0,0-5-363,9-5 1,-2-5 362,0-2 0,-2-3-45,-5-1 0,0-2-449,2-6 0,-5-4-1305,9-7-810,-10-19 2609,-49-4 0,-13-8 0,-12-6 0</inkml:trace>
  <inkml:trace contextRef="#ctx0" brushRef="#br0" timeOffset="73466">9868 10385 24803,'-4'-58'2518,"0"9"-2158,-1 10-180,1 12 180,4 13 0,0 14-360,6 22 0,2 26 0,1-14 0,0 4-393,2 10 0,-1 2 393,2 5 0,-1 4 0,-3-2 0,0 5 0,0-3-595,-1 7 1,-1-1 594,-1-11 0,-1 2 0,-2-4 0,0 5 0,-2-6 0,0-7 0,0-6 0,0 4 0,6-35 0,4-54 0,9-1 0,5-4 0,-4 19 0,1 2 0,13-6 686,13 2-686,4 51 0,-12 9 0,-14-2 0,-2 4 0,6 24 995,-5 4-995,-2 4-810,-3-2-719,-1-5-270,0-5-630,0-10 2429,4-10 0,3-13 0,1-8 0</inkml:trace>
  <inkml:trace contextRef="#ctx0" brushRef="#br0" timeOffset="73823">11045 10792 15893,'7'-48'3598,"-9"5"-513,-10 9-2545,-15 9-90,-6 13-180,-7 16-270,-1 15 0,-2 19 0,6 14 397,21-20 0,2 2-397,1 2 0,4 1 0,2 1 0,3-1 0,3 0 0,2-2 0,4-1 0,2-2 0,16 25 0,8-12-90,7-11 815,3-17-815,2-7 1,-1-20 89,-5-11 89,-2-16 91,-11-15-90,-6-7-90,-12 14 0,-3 0 2594,0-19-2594,-3 22 0,0 3 0,0 11 0,0 24 542,2 26-542,2 28-360,2 6-1520,1 8 980,-5-30 1,0 0-1619,0 32 2518,-8-7 0,-6-3 0,-7-6 0</inkml:trace>
  <inkml:trace contextRef="#ctx0" brushRef="#br0" timeOffset="74933">9214 10968 19856,'0'8'3238,"2"4"-2788,2-5-181,2 7-89,2-1 0,0 1-90,0-2 0,4-5-90,3 1 90,7-7-90,4 3 90,7-8 0,0-3 0,-1-7 270,-5-6 1169,-1-33-3341,-15 18 2082,-4-20 0,-15 32-180,-6 7 0,-5 7-90,-3 11 90,0 9 0,-3 12-90,5 9 90,2 6-90,9 4 0,4 0 0,6-5 2171,5-5-2081,10-2-90,0-16 0,7 0 0,-6-20 0,1-4 0,0-22 0,-7 2 0,-1-16 0,-8 9 0,-2 3 0,0 7 0,0 7 0,-4 6 0,3 5 0,-8 5 0,8 2 0,-10 2 0,6 0 0,-5 0 0,2 4 0,0-3 0,0 7 0,3-7 0,-4 7 0,-5 1 0,2-3 0,-5 2 0,12-8 90,-2 0-90,6 0 450,-2 0-450,12 0 0,0 0 0,11 0 0,2 0 0,17-16 0,-7-2 0,11-18 0,-18 0 0,-5-25 0,-15 11 0,-6 15 0,-4 2 0,-18-13 0,-11 8 0,-7 10 0,-6 15 0,0 11-1080,8 20 1,1 7-540,-6 10 1619,12 8 0,6 3 0,15 5 0,10-17 0,-1-1 0</inkml:trace>
  <inkml:trace contextRef="#ctx0" brushRef="#br0" timeOffset="75549">11191 10846 19241,'0'-9'3328,"0"-2"-2176,0-1-253,0 1 239,-3 0-328,-2 2-105,-3 0-256,0 2 140,-2 2-409,0 3-90,-4 2-90,-1 6 0,-3 20 0,9 4 0,7 19 0,15-4 0,15 3 0,9-1-3662,10-3 3122,5-6-449,3-9-993,0-6 363,-4-7-899,-4-9 2518,-7-7 0,-5-7 0,-3-5 0</inkml:trace>
  <inkml:trace contextRef="#ctx0" brushRef="#br0" timeOffset="76121">11528 10633 22824,'-18'-27'3148,"4"2"-2698,5 3-180,6 3-90,3 6-90,0 6 269,0 3-89,3 20 0,4 6 90,3 21-90,4 6-466,1 10 196,1 5-394,-8-29 0,0 0 394,-1-1 0,0 0 0,1 1 0,-2 0 0,1-2 0,-1 0 0,4 28 0,0-6 0,-2-8 0,-2-11 0,-2-4 0,-2-12 0,-2-4 0,0-15 262,0-11-262,0-17 0,0-18 0,0-14 61,0 22 1,0-1-62,0-3 0,0-2 0,4-14 0,1-2 0,2 4 0,1 2 0,3 1 0,3 3 0,-1 12 0,6 5-87,11 10 1,4 6 86,21-1 0,-14 13 0,0 8 0,19 19 0,-31-2 0,-1 3-674,-4 4 1,-1 1 673,-5 1 0,-2 2 0,-2 1 0,-4-1 0,1 28 0,-13-25 0,-4 0 0,-15 18 0,-5-12 580,-3-20-580,10-27 159,1-6-159,5-11 0,5-6 0,5-5 1470,3-1-1740,5-4-1439,-3 16-630,3-1 2339,-5 20 0,0 10 0,0 4 0</inkml:trace>
  <inkml:trace contextRef="#ctx0" brushRef="#br0" timeOffset="77789">14460 9855 23634,'-10'-32'2158,"0"5"-1708,6 7-180,-4 7-90,7 3-90,-2 6 0,3 6 90,0 13-91,0 17 91,3 22-90,3 4 0,0 5-552,0-12 1,0 1 491,0-4 0,0 2 0,-1-2-30,1 1 0,-1 0-1484,2 11 1,-1-2 1483,-1-19 0,-1-2 0,2 7 0,-2-4 0,0-4 90,-2-9 0,2-9 90,-1-9 588,2-5-678,-1-4 3392,2-4-3482,8-17 0,3-4 0,9-15 0,15-6-90,-9 15 90,11 1 0,-16 21 0,-1 17 0,5 23 0,-12 4 0,0 16 0,-15-13 0,-9 1 0,-8-5 0,-31 8 0,3-17-45,1-10 0,-3-6-315,-24-13 90,5-9-90,15-13-359,25-6-1350,11-21 270,4 10-809,11-9 2608,2 21 0,8 3 0,3 4 0</inkml:trace>
  <inkml:trace contextRef="#ctx0" brushRef="#br0" timeOffset="78326">16077 9485 22914,'6'-30'2788,"-2"11"-2518,-2 2 0,0 12 270,0 9-91,4 18-89,0 21-225,-3-10 0,0 6-1146,-1 9 0,-1 6 1,0-2 1100,0 13 0,0 0-60,-1-6 0,0 3 0,0-1-274,0-5 0,0-1 0,0-3 289,0 4 0,0-1-721,0-7 1,0 2 0,0-8 675,0 15 0,0-1 0,0-33 0,6-12 2026,4-5-2026,12-6 0,36-16-180,-2-2-360,-1-3 1,4-8-811,-20 3 1,-1-4 0,-2 0 269,11-5 1,-3-2 1079,-1-13 0,-9-1 0,-18-11 0,-6-3 0</inkml:trace>
  <inkml:trace contextRef="#ctx0" brushRef="#br0" timeOffset="78498">16304 9575 17162,'-23'-25'1169,"1"0"1,-17-20 663,11 6-1743,10 8-90,9 2 90,15 3-540,36-4-90,9 8-292,-9 8 1,2 2-383,-4 3 0,0 1 1214,2 0 0,1 1 0,-2 2 0,0 0 0,-1 1 0,1 0 0</inkml:trace>
  <inkml:trace contextRef="#ctx0" brushRef="#br0" timeOffset="79034">17226 9503 22284,'12'0'3238,"-2"-2"-2608,-2-3 0,-2 2-91,-2-3-89,-1 4-180,0-5-90,-1 2-90,1-1 90,-2-1-90,1-4-90,2-1 0,3-6 0,3 0 0,2-4 0,2-2 0,6 0 0,1 1 0,3 3 0,2 2 0,1 6 0,0 5 0,-1 9 0,-2 8 0,1 30 0,-12 0 0,-8 27 0,-13-8 0,-10 0 0,-3 0 0,-1-9 0,1-9 0,5-10 0,7-11 0,4-4 0,10-9 0,8-3 0,9-4 0,9 10 0,1 4 0,2 12 0,-5-3 0,-4 6 0,-17 6 0,-8 1 0,-1 20 0,-2-19 0,-3-2-696,-10 10 696,-3-6 0,-1-5-719,-4-3-541,6-16-2338,-6-9 900,16-20 2698,-3-15 0,13-14 0,0-7 0</inkml:trace>
  <inkml:trace contextRef="#ctx0" brushRef="#br0" timeOffset="79538">17766 8946 20575,'0'-11'3418,"-4"0"-2518,3 0-540,-2 5-91,3-2-179,3 6 0,25-7-90,4 2 45,11 0 0,6 1-45,1-1 0,2 0-351,13-1 1,0 0 529,-14 2 1,-4 0 0,-8-1 0,-4 1 720,8 3-271,-15-1-359,-5 4-270,-11 10 0,-9 9 0,5 17 0,0 14 0,0-4 0,1 7 0,1-8 0,1 3 0,0-1-448,0 2 1,1 1 0,0 0 447,3 4 0,0 0 0,1-2 0,2 7 0,2 0 0,-1-9 0,1 2 0,-2-3 0,2 5 0,0-2 0,4 12 0,-2-5 0,0 2 0,-7-11 831,-7-14-831,-25 5 0,-11-13 0,-14-4 0,-7-2-159,12-8 1,-3-2 8,-8 3 0,-4 0 0,3 0-873,3-2 0,2-1 123,-13 3 1,0 1 899,13-4 0,3 0 0,-13 3 0,-5 2 0</inkml:trace>
  <inkml:trace contextRef="#ctx0" brushRef="#br0" timeOffset="79767">19589 8965 25792,'8'-44'1619,"-1"6"-1259,-2 6-90,-1 9-180,0 6-180,-1 5-270,0 3-359,1 3-541,-1 3-359,1 1-899,-4 10 2518,0 4 0,0 13 0,0 2 0</inkml:trace>
  <inkml:trace contextRef="#ctx0" brushRef="#br0" timeOffset="79982">19516 9647 24713,'34'14'3868,"5"2"-3868,5 4 0,1 11 0,1 5-605,-17-12 0,-2 2 605,16 18 0,-6 3 0,-23-16 0,-6 1 0,-2 4 0,-4 0 0,-3 3 0,-7 2 0,-18 11 0,-11 5 0,-1-4 0,10-16 0,-1-4 0,-3 3 0,-7 5 0,-1 0 0,0 0 0,0 0 0</inkml:trace>
  <inkml:trace contextRef="#ctx0" brushRef="#br0" timeOffset="82083">1904 1457 21025,'0'-18'3148,"0"-1"-2608,0 1-90,0 2-181,0 3-89,0 6 180,0 9 0,0 15 0,-3 24 0,2 24-1967,-3-21 1,-1 5 1666,1 6 0,0 7 0,0 5-42,-1-12 0,0 5 0,-1 1 0,1 0 0,0-2-563,-1 4 1,1-2-1,0 0 1,0 1 544,0-4 0,0 3 0,-1-1 0,2-3 0,-1-7-182,1-1 0,0-6 1,0-1 181,-2 16 0,0-1 0,0-6 0,-1-2 0,2-7 0,-2-3 0,-5 24 0,5-13 89,-2-16 1910,8-8-1819,-2-7-90,3-6 3167,0-6-3077,0-3 1220,0-4-1400,7 0 0,11-6 0,26-5 0,-10 0 0,5-1-661,15-3 0,5 0 661,-10 3 0,2-1 0,2 0-772,7-1 1,3 0 0,7-1 771,-17 4 0,4 0 0,4 0 0,1-1 0,-1 1 0,-3 1-438,3-1 1,-2 1-1,0 1 1,1-1-1,3 0 438,-6 1 0,3 0 0,1-1 0,2 1 0,-1-1 0,-2 2 0,-2 0-293,9 0 1,-2 0-1,-1 1 1,-1 0-1,2 0 293,0 1 0,1-1 0,-1 1 0,1-1 0,-1 2-137,0-1 0,-1 1 0,0 0 0,1 0 0,-2 1 137,0 0 0,-1 1 0,-1 0 0,1 0 0,-1 0 2,-2 0 1,-1 0 0,0 0 0,0 1 0,0 0-3,-3 0 0,0 1 0,-1 0 0,0 1 0,0-1 0,9 0 0,-1 0 0,0 0 0,-1 0 0,-5 1 0,-1 0 0,-1 0 0,2 0 0,7 0 0,1 0 0,-1 0 0,-4 0 0,-3 0 0,-3 0 0,0 0 0,7 0 0,1 0 0,-7 0 565,-10 0 0,-5 0-565,4 0 0,-3 0 0,15 0 0,4 0 0,-21 4 0,2 3 0,9 2 0,6-2 0,4 2 1691,0-8-1691,-19 0 0,0 2 0,19 1 0,-22-4 0,-2 1 0,8 7 0,-4-7 0,-5 3 1745,15-4-1745,-11 0 0,27 0 0,-30 0 3392,6 0-3392,-23 0 0,-4 0 0,-4 0 0,-2 0 0,-4-6 0,-2-6 0,-2-15 0,-4-13 0,-2-10 0,-1-5-829,-1 6 0,0-3 829,0 1 0,0-4 0,0 1 0,1 4 0,0 0 0,1-1 0,-1-8 0,1-1 0,0-2-582,2 10 0,0 0 0,0-1 0,0-1 582,1-3 0,1-2 0,0 1 0,1-2 0,-1-1 0,0-1 0,1 0 0,0 0 0,1 1 0,1 0 0,0 0 0,1 1 0,-1 2 0,0 1 0,1 1 0,0 0-420,1-12 0,1 2 0,0 1 420,-1 8 0,0 2 0,1 2 0,-1 6 0,1 2 0,-1 2 0,0-11 0,0 4-137,0 9 0,0 3 137,-1-18 552,0 19-1901,-6 19 1736,-7 18-3086,-12 20 2699,-15 19 0,9-10 0,-2 3 0,-5 4 0,1-1 0</inkml:trace>
  <inkml:trace contextRef="#ctx0" brushRef="#br0" timeOffset="82552">3407 1285 21655,'12'-52'2788,"0"0"-2248,1 2 89,-1 2-179,0 12 90,0 8-1,2 21 1,0 25 90,3 33-495,-9-9 0,-2 5-779,1 11 0,-2 4 644,-1-14 0,-2 1 0,0 2-386,0 2 0,-1 1 1,1 0 385,-1 2 0,0 0 0,0 0-861,0-1 0,-1 0 1,1 0 860,1-3 0,0-1 0,0 2 0,0 11 0,0 1 0,1-1-109,0-8 0,1-2 0,0 0-71,-1 3 0,0 0 0,0-5-495,2 0 1,0-7-607,3 9-1417,-2-38 2951,2-14 1,2-15-1,1-8 1</inkml:trace>
  <inkml:trace contextRef="#ctx0" brushRef="#br0" timeOffset="82966">5096 774 23184,'11'-23'2069,"-3"3"-1530,-1 4-89,-2 4 90,3 5 89,-4 9 91,4 20-270,0 25-450,-3-8 0,-2 4-836,1 11 1,-1 5 835,-2-13 0,1 2 0,-2 1 0,1 4 0,-1 1 0,-1 0 0,1 3 0,0 1 0,0 0-947,1 0 1,-1 0 0,-1 0 946,0-2 0,0 0 0,0 0 0,0-3 0,1 0 0,0-1-190,-1-4 1,-1 0-1,1-1 190,1 18 0,0-2 0,0-6 0,0-2 0,0-8 0,0 1 0,0 1 0,0-2 0,0 13 0,0 0-1709,0-37-899,0-12 2859,-9-13 1,-9-10-1,-12-8 1</inkml:trace>
  <inkml:trace contextRef="#ctx0" brushRef="#br0" timeOffset="83483">2570 3872 22194,'-6'-11'3328,"-3"1"-2788,8-1-180,-3 4-180,4 3-90,-3 2 0,2 2-90,-7 8 90,6 29 0,5 10-90,5 8-269,-1 1 1,5-1 358,22-5-90,9-12 0,8-10-190,4-15 190,2-15 0,-4-16 0,-4-16 90,-12-14-90,-13-11 0,-19 15 0,-7-2 0,-13-18-135,1 24 1,-5 5-496,-27 3-764,7 21 0,-3 6 1394,0 9 0,-1 4 0,0-1 0,2 3 0,6 8 0,0-1 0</inkml:trace>
  <inkml:trace contextRef="#ctx0" brushRef="#br0" timeOffset="83773">4150 3279 24983,'6'-14'1349,"-2"5"-899,0 5 269,0 18-359,6 12-90,5 24-180,-5-18 0,2 2-1001,-1 4 1,1 1 955,1 4 0,0 0-45,-2 0 0,0 0-333,0 0 0,-1-2 198,-2-2 0,0-1-180,-1-4 0,0 0-1124,0 4 0,0-1-1350,0 15 2789,0 2 0,-7-25 0,0-4 0</inkml:trace>
  <inkml:trace contextRef="#ctx0" brushRef="#br0" timeOffset="84266">5579 3569 19166,'44'-18'1529,"-20"8"1224,0-1-2483,-22 9 1078,-2 0-1258,0 0 668,0-1-669,0 1 2399,0 0-2398,0-2-90,0-1 0,2-2 0,5 0 0,8-2 0,11 0 0,9 2 0,27 15 0,-33 12 0,-2 5 0,0 0 0,-4 3-1166,-10 13 1,-8 4 1165,-8-6 0,-7-1 0,-3 4 0,-4 0-396,-2 0 0,-3 0 396,-1-2 0,-1-1 0,-7 8 0,0-3 0,11-14 0,0-2 0,-2 3 0,1-3 0,3-5 0,10-7 0,8-9 0,16-11 0,18-10 0,24-16 487,-16 12 0,4-2-487,11-4 0,3 0 0,-13 6 0,0 0 0,2 0-121,3-1 1,2 1 0,1-2-263,-2 1 1,4-1 0,-1 0-1,-4 0-600,0 0 1,-3 1-1,0-2 353,8-2 1,0-1-1,-8-1 630,-14 2 0,-10-1 0,-2-19 0,-21 0 0</inkml:trace>
  <inkml:trace contextRef="#ctx0" brushRef="#br0" timeOffset="85554">893 1574 20575,'-6'-18'2429,"-3"-2"-1979,8-1 89,-3-1 91,0-1-90,4 3-91,-4 0-89,4 1-90,0 3-180,0 5 270,0 4-90,0 17 89,0 13-179,0 25 0,0 18-581,0-25 0,0 3 446,0 5 0,0 0-45,0 5 0,0 1 0,0-1 0,0-1 0,0 0 0,0 0 45,0 10 0,0 0-276,-2-11 0,0-1 231,2-3 0,-1-3 0,-2 11 0,3-31 0,0-13 0,0-4 0,0-24 763,0-4-763,2-21 501,3-2-501,8-7 0,16-6 0,7 0 0,-15 25 0,1 0-1164,19-22 0,1 6 1164,4 22 0,0 11 0,0 20 0,-5 17 0,-3 21 90,-7 12-90,-18-8 0,-5 2 0,-4-11 0,-2 1-183,-3 12 0,-5-2 228,-4-14 0,-3-4-45,-2 1 0,-2-3 0,-2-1 0,-4-3 45,-12 5 0,-2-4-45,-21-1 0,20-11 0,0-6 0,-10-17 0,19-10 0,4-4 0,-9-20-45,17 8 0,5-2-225,10-25-360,11-3 256,4 21 0,3 0-2055,4-13 2429,-6 22 0,0 4 0,-1 7 0,-3 6 0</inkml:trace>
  <inkml:trace contextRef="#ctx0" brushRef="#br0" timeOffset="88157">1917 1439 17967,'-40'-16'6386,"25"7"-6026,-16-10 0,31 11-1,0 3 1,0-2 0,4 3-90,4-3 90,10 0-90,9-2-1,15-2 1,13-2-120,-16 2 0,7-1 0,0 0-715,12-3 1,5-2 600,-16 4 0,6-2 0,3-1 0,-1 1 0,-4 1-530,11-3 0,-5 0 0,4 0 494,-2 0 0,4-1 0,-1 0 0,-3 1 0,0 1 0,-3 0 0,-1 0 30,1 1 0,-1-1 0,-1 0-30,0 2 0,-1-1 0,0 1 0,0 0 0,-1 0 0,-1-1 0,1 1 0,-1 0 0,1 0 0,0-1 0,0 1 0,0-1 0,0 0 0,-1-1 0,1 0 0,0 0 0,0 0 0,0 0 0,-2 0 0,1 0 0,-2 1 0,0-1 0,-1 1 0,0 0-212,-3 1 1,0 0 0,-1 0 211,18-5 0,-1 1 0,-4 1 0,-2 0 0,-3 3 0,-2 1 0,-5 1 0,-1 0 0,-3 1 0,-1 1-78,-4 1 1,1 0 77,14-2 0,0 0 0,-14 5 0,0-1 315,14-2 1,-2 1-316,16-1 0,-31 5 0,-1 1 0,32-4 0,-4 3 0,-2-1 0,-4 1 0,-1-3 1351,5 0-1351,4-2 0,-27 5 0,1-1 128,2 0 1,1-1-129,3 0 0,2 1 0,-1-1 0,3 0 0,19-3 0,-1 1 0,-16 3 0,-2-1 0,13-1 0,-3-1 0,-22 4 0,-3-1 0,23-2 208,-7 1-208,-7-1 414,-3 2-414,-3-1 208,-3 1-208,-2 1 601,-3-1-601,-1 1 0,-1-1 0,-1 3 0,-1 0 0,-1 2 0,5 0 0,-7 0 0,11 0 0,-6-4 0,2 1 0,-6-2 0,-6 3 0,-10 0 0,0-1 0,-4-1-1260,4 1 1260,-17 13 0,0 8 0,-16 11 0</inkml:trace>
  <inkml:trace contextRef="#ctx0" brushRef="#br0" timeOffset="90337">9851 13220 21835,'-10'-33'3238,"4"-1"-2339,-3-1 1,7 4-181,-7 4-89,5 4-360,-1 5-180,-4 6-90,8 6 0,-5 12 0,1 12 0,0 18 0,-7 18 0,8-18 0,0 1-1379,0 5 0,1 2 1379,0 4 0,-1 0 0,4 0 0,-1 1-800,-1 12 1,1-1 799,1-17 0,0-3-18,0 7 1,0-3 17,0-2 0,0-4 0,5-28 2155,6-8-2155,11-27 0,10-7 0,13-2 0,-2 11 0,5 2 939,-10 6 0,2 2-939,14-2 0,0 4-773,-15 9 0,-3 4 773,-1 3 0,-1 4 0,-2 2 0,-3 5 0,3 12 0,-6 7 0,-11 6 0,-7 4 0,-1-2 0,-7 0-122,-12 2 1,-9-5 121,-1-13 0,-5-4 0,0-3 0,-3-4 0,-31 9 0,20-21 0,1-7 0,-16-14 0,22 3 0,4-6 0,6-16 0,6-4 0,-10-19 0,12 19 0,2-1-809,-4-13-541,2 9-269,0 2-746,0 7 2365,-1 4 0,3 5 0,0 2 0</inkml:trace>
  <inkml:trace contextRef="#ctx0" brushRef="#br0" timeOffset="90750">11435 13293 21835,'-20'-9'3238,"-1"4"-2789,3 1 1,4 2-90,5-1-90,6-1 449,12-1-359,9 3-90,22-4 0,21-1-731,-18 0 1,6 0 0,-1-1 505,9-1 0,2 0-45,-5 0 0,3 0 0,-4 1 0,1-1 0,-3 2 0,-5 0 0,-1 0 0,-9 1 0,-1 1-90,31-4-180,-31 4-180,-3 1-270,-25 4-1888,-4 0 359,-17 6 2249,-4 2 0,-22 7 0,-2 1 0</inkml:trace>
  <inkml:trace contextRef="#ctx0" brushRef="#br0" timeOffset="92358">11455 13781 22464,'-28'0'2249,"1"0"-1709,3 0-1,4 0-89,3 0 0,5 0-180,6 0-1,2 0 1,1 0-90,2 0 720,-3 0-900,10 0 0,2 0 0,26 0 0,0 0 0,24 0 0,-2 0-344,-23 0 1,2 0 343,2 0 0,1 0 0,2 0 0,-1 0 0,1 0 0,0 0 0,-2 0 0,-1 0-218,-3 2 1,-1 0 217,24-1 0,-12 3 0,-11-4 0,-9 0 0,-7 0 0,-6 0 0,-2 0 656,-4 0-656,-2 4 466,-6-3-2715,-2 3-719,-4-4 2968,3 0 0,2 0 0</inkml:trace>
  <inkml:trace contextRef="#ctx0" brushRef="#br0" timeOffset="94284">9336 15663 22734,'-18'-38'2429,"-1"-1"-2339,-5-2 89,-1 4 91,-7 4-90,-4 6 90,-9 8 0,-9 8-593,-11 17 413,28 2 0,0 3 0,-3 5 0,1 4-347,-1 3 0,0 4 302,1 1 0,1 3 0,3 1 0,2 2-45,3-1 0,4 2 45,4-3 0,5 1-45,-4 29 0,21-6 0,21-25 0,8-2 0,-4-8 0,6-3 0,12 0 0,6-2 0,-2-3-652,1-1 1,-1-2 651,17 2 0,-3 2-45,-23-3 0,-5 3 135,22 17-82,-31 4 1,-9 7-9,-14 10 0,-7 3 0,-1 4 0,-6-1-39,-3-16 1,-4 0 0,-1-3 38,-8 5 0,-3-4 0,0-1 0,-1-1 0,0-4 0,-1-2 0,1-4 0,1-2 0,3-5 0,0-1-180,-19 9-1260,6-9 1,21-13 747,9-11 692,38-43 0,5 0 0,-4 10 0,-1-1 0</inkml:trace>
  <inkml:trace contextRef="#ctx0" brushRef="#br0" timeOffset="94557">10063 15586 24533,'-18'-43'1439,"-6"4"-899,-13 7 0,-8 12-91,-8 9-89,-2 19-90,-2 17-1394,28-2 1,1 6 1168,1 5 0,1 4 0,1 7 0,3 3-45,3 5 0,3 1 0,5 3 0,4 2 0,2-1 0,5 0 0,4-2 0,5-1-45,3-4 0,3-3-135,3-3 0,5-4-180,2-4 1,3-4-258,1-3 1,4-5-1588,19-4 0,4-6 2204,-13-9 0,2-4 0,15-4 0,0-7 0,-18-6 0,1 0 0</inkml:trace>
  <inkml:trace contextRef="#ctx0" brushRef="#br0" timeOffset="94883">10607 15685 24083,'-42'-30'1709,"-5"12"-1439,-6 20 0,-4 23-180,29-3 0,2 4-1446,2 4 0,2 3 1356,1 3 0,5 1 0,5 2 0,3 1 45,3-1 0,3-1-45,6 0 0,4-1 31,1-4 0,4-2-121,22 19-90,8-16-90,4-18 770,-2-16-590,-5-18 90,-7-15 180,-11-16 90,-9-8 134,-14 8 1,-4-2-180,1 14 0,-2 2-90,-3-12 0,-2 3-45,-3-4 0,5 14-90,4 12 1418,5 10-1418,7 19 642,4 13-732,11 17-360,5 13-585,-4-9 1,2 2 135,-5-10 0,-1-1-1231,8 10 1,-1-2 2129,9 3 0,-4-11 0,-4-8 0</inkml:trace>
  <inkml:trace contextRef="#ctx0" brushRef="#br0" timeOffset="95216">10936 15749 23364,'2'-44'2158,"1"8"-1978,-2 15 180,3 19 0,0 18 0,2 20-180,2 18-90,0 11-45,-2-15-1,0 2-44,-2-6 0,-1-2 45,1 0 0,0-3-45,-2 12 0,-2-45 0,0-13 0,0-24-90,3-17 90,4-17-134,-1 27 1,1-1 178,1-3 0,1 0 45,7-5 0,3 1 0,10-11 180,16 8-180,-8 43 90,6 18-180,-4 13 0,-1 12-270,-3 10-2010,-5 6 1110,-1 2-269,-5-5-540,-2-7-449,-1-8 2428,-1-10 0,2-13 0,1-6 0</inkml:trace>
  <inkml:trace contextRef="#ctx0" brushRef="#br0" timeOffset="95485">12304 14505 16341,'-15'-65'659,"-1"1"1,4 21 0,-5 5 830,-10-3 1,-5 12-1041,-19 29 90,0 36-68,25-3 0,5 8-382,-1 14 0,5 6-60,5-15 0,3 3 0,1 8-30,4-3 0,2 8 0,0 5 0,2 2 0,0-3 0,-1-6-267,1 5 1,0-6-1,0 1 1,2 5 266,-1-11 0,1 4 0,0 3 0,0 0 0,1-1 0,0-3 0,0-6 0,1 4 0,1-5 0,0-2 0,-1 0 385,3 15 1,-1-1 0,0-1-476,0-4 0,0-1 0,0-2-150,-1-5 0,0-1 1,-1-2-301,3 15 0,-1-4-225,-1-9 1,0-4-181,-3-8 1,0-4-1394,2 15 2338,-4-24 0,-9-21 0,-3-14 0</inkml:trace>
  <inkml:trace contextRef="#ctx0" brushRef="#br0" timeOffset="95655">11691 15866 23813,'-15'-50'2339,"7"12"-2339,12-3 0,39 4-1816,7 10 1321,-9 9 1,2 1-226,-6 4 0,1 1 720,18-4 0,0 1 0,-14 4 0,0 0 0,11-3 0,1 0 0</inkml:trace>
  <inkml:trace contextRef="#ctx0" brushRef="#br0" timeOffset="95956">13214 14749 23813,'-6'-48'2429,"-4"3"-2069,-9 9 719,-25 8-629,11 45 0,-2 13-450,-2-1 0,1 7-844,6 7 0,2 6 0,3 2 844,3-3 0,4 2 0,1 4 0,2 4 0,2 6 0,2 1 0,1-3 0,1 4 0,2-2 0,3 3 0,1-5 0,1 4 0,3-1 0,2-6 0,5-1 0,2-5 0,3-1 0,1-1 0,3-2 0,1-1 0,-1-5 0,2-1 0,4 0-480,9 4 0,4 0 1,-1-4-159,3 1 1,4-6-2640,2-9 0,4-3 0,-3-9 2337,-9-10 0,-1-8 0,10-7 0,-3-8 0,6-24 0</inkml:trace>
  <inkml:trace contextRef="#ctx0" brushRef="#br0" timeOffset="96300">13486 15016 23544,'-6'-43'899,"0"-1"1,0 4-1,-1 3-629,-5-18-90,0 26 0,2 29-90,3 27 0,4 28-349,2-21 1,2 3 258,1 3 0,1 1 0,1 1 0,1-2 0,3-1 0,2-1 0,0-3 0,1-2-90,13 22 90,2-12 0,19-32 90,-9-62 0,-14 19 0,-4-3-466,-4-23 1,-6-4 645,-3 14 0,-2 0-46,-1-14 1,0 3-225,-1 20 0,0 2 0,-2-5 0,2 7 0,0 14 0,2 25 458,3 26-458,2 25-1548,-3-19 1,0 3 1277,2 4 1,0 2-226,1 3 0,0 0 85,1 0 0,1 1-1659,4 14 0,1-1 2069,-5-18 0,1-2 0,3 8 0,1-3 0,3 5 0</inkml:trace>
  <inkml:trace contextRef="#ctx0" brushRef="#br0" timeOffset="96817">15224 14663 23634,'0'-18'2788,"0"2"-2158,-4 2-181,-2 22 1,-8 19 90,-6 34-495,6-17 0,-1 3-595,-1 10 1,-1 4 549,5-16 0,-1 1 0,0 1-1010,0 3 1,0 1 0,0 0 1009,0 3 0,0-1 0,0 1 0,1-3 0,0 0 0,0 4-264,0-3 0,1 5 1,-1-1-1,2-3 264,-1 1 0,0-3 0,1 2-559,-3 13 1,0 1 0,2-6 558,1-3 0,1-5 0,2-7 0,0-2 170,2-6 0,1-4-170,-1 19-1080,1-15 1126,4-16-46,-3-31 0,-2-16 0,-3-25 0</inkml:trace>
  <inkml:trace contextRef="#ctx0" brushRef="#br0" timeOffset="97119">14712 14935 23454,'-14'-17'2068,"-2"6"-1978,3 15 0,-1 18 0,7 1-90,2 10 0,9-2 0,2-11 0,6 4 0,3-17 0,-1-3 0,0-4 0,-4-4 0,-3-5 90,-4-9 0,-8-9 0,-4-6 90,-5-1-180,-2 5 90,-6-2-180,8 17-180,-3 0-359,12 24-2250,2 25 2879,10 23 0,4 7 0,-2-32 0,0 1 0</inkml:trace>
  <inkml:trace contextRef="#ctx0" brushRef="#br0" timeOffset="97500">15614 15631 23634,'-23'-9'2878,"3"0"-2518,-6 2-270,14 0 0,-1 5-90,22 10 0,10-1 0,1 10 0,3-12 0,-10 1 0,-7-6 89,-2 0-89,-4-2 0,-8-2 90,-1-5 0,-16-5-90,1 0 0,5 4-90,3 4-179,15 6-271,-3 6-360,4 2-2158,0 10 450,0-10 2608,0 2 0,5-10 0,2 0 0</inkml:trace>
  <inkml:trace contextRef="#ctx0" brushRef="#br0" timeOffset="98152">16141 14613 20767,'0'-56'2698,"0"1"-2338,-3 8 0,-2 4 437,-3 9-437,-2 5-61,0 8-120,-2 5-29,0 9 300,-15 11-90,2 15-90,-16 15-90,2 17-1564,17-20 1,1 0 1428,0 5 0,1 1 0,0-1 0,2 1-187,1-2 1,3 0 141,2-2 0,1-1 90,-1 23-90,7-6 0,8-10 0,5-7 90,10-8-90,11-6 0,10-8 0,-2-6 0,3-2 0,24-6-136,-18 2 1,0-1 135,-12-2 0,0 1 0,12 1 0,0 1 0,20-2 45,-25 6 0,-3 4 45,7 6 2767,-4 14-2677,-5 9-90,-5 10 0,-7 7 76,-7 9-166,-9 3 0,-10 2 0,-10-1-1572,-6-25 0,-3-1 1572,3-10 0,-2-2 0,-8 5 0,-2-4-93,-17-1 93,0-9 0,3-9 0,5-9 0,5-7 0,7-8 225,7-2-225,9-11 3209,8 10-3209,10-4 0,8 15 0,9 3 0,9 4 0,4 6 552,1 2-552,-1 5 0,-4-5 0,-7 4 0,-6-11-720,-6 9-989,-7-5-540,-4 0-629,-3-1 2878,-5-4 0,-2 0 0,-5 0 0</inkml:trace>
  <inkml:trace contextRef="#ctx0" brushRef="#br0" timeOffset="98819">17266 14175 22464,'0'-25'3868,"0"0"-3059,0 4-89,0 1-360,0 4-180,0 3-90,0 6 0,0 3-90,0 12 0,4 6 0,2 11 0,5 4 0,3 3 0,0-2 0,4-1 0,-1-4 0,8 0 0,-9-13 0,6-2 0,-9-14 0,2-5 0,1-11 0,4-36 0,-5 5 0,-6 15 0,-2-1 0,1-13 0,-4 12 0,-2 7 0,-2 10 0,0 18 0,0 11 0,0 19 0,2 11 0,0 10-720,2 8-372,-2-22 0,-1 0 327,-1 2 1,1 1-361,0 3 1,0 1 1124,1 1 0,0 0 0,1 1 0,1 0 0,0 0 0,0 0 0</inkml:trace>
  <inkml:trace contextRef="#ctx0" brushRef="#br0" timeOffset="99195">18066 15192 23634,'-12'12'2338,"0"1"-1708,2-1 89,3 3-269,-2-1-90,8 2-180,-8-5 90,8-4-270,-3 1 0,4-7 0,-3 3 0,2-10 0,-3-1 0,4-9 0,0 0 0,4 0 0,0 3 0,6 2 0,4 6 0,5 0 0,7 18 0,5 6 0,2 19 0,-1 10 0,-15-6 0,-4 7-360,-7 3 0,-5 2-930,-1 0 1,-4 0-61,-9-2 1,-7-4 1349,0-16 0,-2-3 0,-4 1 0,-1-1 0,-2-2 0,0 0 0</inkml:trace>
  <inkml:trace contextRef="#ctx0" brushRef="#br0" timeOffset="101875">20616 13659 20755,'-3'-25'4048,"2"2"-3149,-6 3 720,2 0-899,1 6-270,0 3-360,4 7-90,0 4 0,0 18 0,0 8 0,0 30 0,2-1 0,0 9-324,0-13 1,0 2-1,0 3 324,0-5 0,0 3 0,1 0 0,-1-3 0,0 7 0,0-3 0,0 0 0,-1 0 0,1 0 0,-2-8 0,1-12 0,-2-3 0,1 4 0,0-4 0,0-4 0,0-10 0,2-13 0,2-12 0,6-18 0,4-4 0,3-3 0,13-20 314,-8 16 0,1 1-314,14-9 0,1 10 0,1 8 0,20 13 0,-14 15 0,13 15 0,-17 17 0,-14-2 0,-3 3 0,-5-6 0,-3 0 0,3 11 0,-3 1 0,-7 18 0,-12 0 0,-12 0 0,-15-3-299,-4-19 1,-5-3 298,7-10 0,-3-2 0,-12 4 0,-4-5 0,-2-11 0,2-7 0,11-2 0,1-4 0,-10 0 0,2-4 323,-8-13-323,10 2 0,13-3-180,10-9-990,19 5-359,12-12-540,21 7-809,11-3 2878,12-2 0,4 3 0,-27 17 0,1-1 0</inkml:trace>
  <inkml:trace contextRef="#ctx0" brushRef="#br0" timeOffset="102275">21896 13352 23274,'-13'-48'2518,"3"5"-2068,4 6-90,2 10 0,6 3 269,25 24-269,7 14-225,-3 8 0,1 6-530,-1 7 1,-1 9 416,-9-2 1,-1 7-1,-2 3 1,-1-2-765,-1 10 0,-2-1 0,-2 5 742,-3-12 0,0 3 0,-1 1 0,-2 3 0,-5-1 0,-3-3 0,-4 3 0,-2 0 0,-1-1 0,-1 0 0,0-3-576,-2 13 0,0-4 0,-3 0 0,-1 2 576,2-12 0,-1 2 0,-1 2 0,-1-2 0,-1-2 0,1-4 0,-4 3 0,0-4 0,-1-3 0,0 0-272,-7 10 1,-1-1 0,1-2 271,3-6 0,0-2 0,1-1 28,-9 10 1,1-4-29,6-9 0,1-4 0,5-8 0,1-2-103,-12 10-2236,19-25-7492,11-25 9255,25-38 1,-5 12-1,2-4 1,5-8-1,0 0 1</inkml:trace>
  <inkml:trace contextRef="#ctx0" brushRef="#br0" timeOffset="102440">22830 13555 20386,'10'-50'1529,"-4"7"942,-2 7-2381,-2 9 848,-2 6-2737,2 6 335,-2 8 1464,0 7 0,0 11 0,0 5 0</inkml:trace>
  <inkml:trace contextRef="#ctx0" brushRef="#br0" timeOffset="102653">22996 14496 26692,'47'20'1889,"-2"9"-1889,-5 11-588,-22-12 0,-3 3 588,-2 6 0,-3 3 0,-3 4 0,-6 5 0,-10 3 0,-6 6 0,-2-3-642,1-9 0,-1-2 0,-4 2 642,-1 0 0,-4 2 0,-1 0 0,-2-4-390,-6 4 0,-1-4 0,-3 0-240,-1 0 1,-2 0 0,-4 1 629,7-9 0,-3 2 0,-2 0 0,0-1 0,2-2 0,0 0 0,0-2 0,1 0 0,-3 1 0,-2 1 0,1-1 0,-1 0 0,1 0 0,-1 1 0</inkml:trace>
  <inkml:trace contextRef="#ctx0" brushRef="#br1" timeOffset="112902">24239 14582 23903,'-29'-9'2789,"4"0"-1980,1 4-89,6 1-360,2 4-360,7 0 0,6 4 0,17 5 0,23 3 0,-2-7 0,8-1-963,15 1 0,11-4 963,-15-2 0,8-2 0,4-2 0,1 1 0,-3-1-551,-5 2 0,-1-1 0,0 0 0,1 0 1,5-1 550,-4 0 0,3-1 0,3 1 0,1-1 0,-1 0 0,0-1 0,-2 1-307,2 0 0,-1 0 0,-1-1 0,0 1 0,0-1 0,2 1 307,-7 0 0,0 0 0,0 0 0,1 0 0,0 1 0,0-1 0,0 0-176,1 0 0,0 1 0,0-1 0,0 1 0,0-1 0,1 1 0,-2-1 176,1 1 0,-1 0 0,0-1 0,0 1 0,0 0 0,-1 0 0,1 0-73,6 0 0,1 0 0,-1 0 0,0 0 0,-1 0 0,-1 1 73,-3-1 0,-2 0 0,0 1 0,0 0 0,1-1 0,0 1 0,6 0 0,1-1 0,1 1 0,0 0 0,-4 0 0,-3 0 0,6-1 0,-5 1 0,-1-1 0,1 0 121,5 0 1,3 0 0,-5 0 0,-8 1-122,0-1 0,-9 0 627,-4-1 1,-4-1-628,7 0 618,-17 0-3586,-30 9 3670,-14 7 0,-3 14 0,-1 2 0</inkml:trace>
  <inkml:trace contextRef="#ctx0" brushRef="#br1" timeOffset="113643">29948 13447 23723,'-17'-30'2789,"2"3"-1890,4 4-89,5 5-450,2 3-360,4 3 0,4 39 0,2 8 0,-2 4 0,0 14 0,0 4 0,0-6-889,-1-4 1,0-4 0,-1 5 888,1 11 0,0 6 0,0 0 0,-1-5 0,-2-5 0,0-4 0,0 0-340,0 1 1,0 0 0,0 0 339,0-3 0,0-1 0,0 0 0,0 19 0,0-3 0,-3-7 0,1-3-138,1-7 1,0-3 137,-3-8 0,-1-2 0,4 17 0,-2-12 2210,3-32-2210,5-47 0,5-20 0,-1 13 0,3-3 0,8-12 0,4 1 247,-3 15 1,1 0-248,8-10 0,3 4 0,-7 21 0,1 6 0,2 3 0,1 5 0,27-4 0,2 19 0,-2 20-97,-2 19 97,-28-13 0,-1 4 0,-2 4 0,-2 2 0,0 3 0,-3 1 0,-2 0 0,-1 1 0,-4-1 0,0-1 0,-2-3 0,-2 0 0,4 22 0,-2 4 0,-5-25-899,-2 1-265,-3-26 489,0-4 0,7-28 1,2-6-1</inkml:trace>
  <inkml:trace contextRef="#ctx0" brushRef="#br1" timeOffset="113890">31154 14116 25073,'15'-44'2518,"-3"8"-1528,-2 17-990,-2 17 0,2 27 0,4 20 0,-6-10 0,0 3-377,3 6 1,0 3 376,1 3 0,-1 2 0,1 1 0,0 1 0,0-3 0,-1 0 0,-1-4 0,0-1 0,-2-6 0,1-1 0,0 3 0,-1-3 0,0 9-1440,1-1-449,-15-42-449,-2-16 2338,-5-25 0,-3-25 0,9 24 0,0 0 0</inkml:trace>
  <inkml:trace contextRef="#ctx0" brushRef="#br1" timeOffset="114142">31142 13501 15082,'-19'-40'959,"-1"-1"1,1 6-1,0 3 2292,-16-12-2531,4 22-90,5 24 1138,13 15-1768,6 15 860,16 6-860,10 3 0,12-2 0,7-7 0,27-16 0,-17-14 0,-13-15 0,-4-8 0,-6-15 0,-5-21 0,-27 14 2762,-8 4-4111,-13 9-360,-11 14-810,-8 14 2519,-8 16 0,-2 19 0,28-12 0,-1 0 0</inkml:trace>
  <inkml:trace contextRef="#ctx0" brushRef="#br1" timeOffset="116352">2510 1913 21924,'-4'-33'2519,"3"1"-1979,-3 0-91,4 7-89,0 5-180,0 4 90,0 9-90,4 7-90,2 15 0,7 15 0,1 17 0,4 12-90,-9-25 0,1 1-138,-1 1 1,0 0 137,0-1 0,0 0 0,2 10 0,0-2 90,1 18-90,-5-26 0,-1-3 0,-4-3 0,-2-7 0,0-12 0,0-10 0,0-12 0,0-10 275,0-28-275,0 9 45,4 4 0,1 1-45,2-2 90,18-16-180,-7 32 180,10 2-90,-6 14 359,14 28-179,-9 2-90,6 27-45,-19-16 0,-2 2-45,5 23 0,-7-22 0,-2-1 0,0 8 90,-2-7-180,-4-8 180,0-4-90,-2-13 0,0 1 0,0-13 90,0 3 180,2-4-180,-2-8-90,2 2 0,-2-7 0,0 4 0,0 0 0,0 0 0,0 2 0,0 0 0,0 3 90,0 1-180,0 1 90,0 0 270,0 2-270,0-6 0,-4 3-848,-16-52 0,11 36 0,-11-36 0</inkml:trace>
  <inkml:trace contextRef="#ctx0" brushRef="#br1" timeOffset="117369">4365 1787 21745,'2'-9'1799,"4"-4"-1350,-1 3 91,3-3-90,-4 4-90,-2 0 539,2-3-629,-4 5 0,2 0-180,-2 5 90,0 2-91,0 10 1,0 5 0,2 16 180,2 34-270,0-7 45,-1-16 0,0 0-45,1 21 0,0-4 0,2-4 0,-1 4 0,0-21 0,-2 0 0,-2-22 90,1-9-180,-1-3-719,1-4-1440,-2-18 360,0 1 1889,-10-40 0,3 16 0,-9-21 0</inkml:trace>
  <inkml:trace contextRef="#ctx0" brushRef="#br1" timeOffset="118034">4365 1407 22284,'-3'14'4857,"9"4"-4047,3 21-360,5-18-270,1-9-180,-9-12 0,-2-4 0,-2-3 0,0-5 0,0-3 0,2 1-900,2-2 900,-3 7 0,0 8 0,-3 7 0</inkml:trace>
  <inkml:trace contextRef="#ctx0" brushRef="#br1" timeOffset="160305">25201 13827 21835,'0'-14'3597,"-4"2"-2787,0 1 89,-4 2 1,3 0-360,-4 0-540,8 4 0,-10-1 0,6 6 0,-7-2 0,0 2 0,-6 6 0,-6 5 0,-32 24 0,6-2 0,11-9 0,-10 7 0,-2 1 0,7-5-522,-7 3 0,1-1 522,5-2 0,-5 3 0,0 0 0,6-5-1523,-7 1 0,4-4 1523,-2 1 0,1-1 0,1-1 0,-2-1-274,2-1 1,-3 2 0,5-3 273,5-1 0,0 0 0,-15 6 0,5-2 0,20-12 0,9-3 0,7-6 605,8 4-605,-1-3 2939,6 7-2939,-3-2 1366,4 3-1366,2 0 0,2-4 0,1 3 0,0-7 0,-1 7 0,-1-3 0,0 4 0,1 2 0,3 0 0,3 5 0,2 2 0,6 5 0,6 4 0,9 4 0,9 6 0,-1-6 0,3 2-538,-7-6 1,1 0 537,-1-2 0,2 1 0,-1-1 0,9 4 0,0-1 0,4 2 0,2-1 0,1 0 0,1-1 0,0-2 0,0 0 0,-1-1 0,-2-1 0,-1-2 0,-2-1 0,-5-1 0,-1-1 0,-4-1 0,-2 0 0,-5-3 0,0 1-264,3 6 1,-3 0 263,15 11 0,2 8 0,-23-14 0,-6 0 0,3 8 0,-7-10 0,5 12 0,-10-22 1013,-1 6-1013,-4-11 589,-4-5-589,-13-22 0,-1-10 0,-12-24 0,2-8 0,11 24 0,0-2-347,-2-6 0,0-2 347,0-3 0,-1-4 0,0-3 0,-1-4 0,1 1 0,4 13 0,0 0 0,0-1-685,-4-15 1,0-3 0,1 3 684,0-5 0,2 3 0,-1 0 0,1 0 0,1 3 0,0 1 0,1 5 0,0 0 0,1 5 0,2 1-657,1 5 0,1 2 657,-1 3 0,1 2-68,-1-28 68,1 10 0,-5 9 0,4 7 444,-9-4-444,5 14 0,1-4 0,1 16 1796,6 0-1796,-2 5 0,3 2 1777,-4-2-1777,3 6 112,-3-4-112,4 11 0,0 9 0,0 2-990,0 14-1258,0-9-811,0 8 3059,-3-3 0,-4 4 0,-3 3 0</inkml:trace>
  <inkml:trace contextRef="#ctx0" brushRef="#br1" timeOffset="172156">29790 15640 20036,'-8'0'3598,"-2"0"-3059,5 0 1,-1 0 179,6 0-89,0-2-180,0 0-180,0-3 0,0 3-91,0 0 1,0 0 270,11-3-180,17 0-90,29 1-90,2 1-178,-24 3 0,0 0 88,20 0 90,2 0-90,-20 1 0,-1-2 0,20-1 0,8 0 0,-25-3 0,-5 3 0,-5 0 0,-5 2 0,-5 0 266,-3 0-266,1-2 0,-5 1 0,3-1 0,-8 2 0,2 0 0,-4 0 0,4 0 0,-2 0 0,5 0 0,-3 0-360,0 0-450,-4 0-179,-4 0-4948,-1 0 5937,2 0 0,2 4 0,3 1 0</inkml:trace>
  <inkml:trace contextRef="#ctx0" brushRef="#br1" timeOffset="173991">31321 15590 10966,'-22'0'5666,"4"0"-3017,-5 0-2289,6 0 1177,-1 0-998,2 0 553,1 0-282,1 0 1543,4 0-1993,4 0 270,2 0-181,38 0 1,26 0-360,-23 0 0,3-2-382,5 1 0,-1 0 381,-10 0 1,-1-1 90,32 0-180,-6 2 0,-4-2 0,-21-1 0,-1 0 0,5-1 0,11-2 0,-38 6 0,0 0 0,-12 0 0,-2 4-3283,-1 1 3283,-18 18 0,3-6 0,-17 11 0</inkml:trace>
  <inkml:trace contextRef="#ctx0" brushRef="#br1" timeOffset="181815">19609 11927 22014,'-4'-14'2609,"-3"1"-2069,6 1-1,-3 1 91,1 6-180,2-1-1,-3 6 1,4-4 450,13 1-900,2 1 0,32 6 0,-7 3-3392,19 11 3392,-10 2 0,6 7-392,-16-2 0,0 0 392,-9-6 0,0 1 0,7 8 0,-2 0 0,7 13 0,-7 2 0,-7 0 0,-4-2 0,-7-5 0,2 10 0,-7-15 0,1 11 3004,-8-22-3004,-2 0 1172,-3-9-1172,4-6 0,-1-1-90,2-4-2069,1 0-180,-3 0 630,1 0-629,-4 0 2338,-6 0 0,-2 0 0,-7 0 0</inkml:trace>
  <inkml:trace contextRef="#ctx0" brushRef="#br1" timeOffset="182875">19890 12664 16598,'-21'5'2879,"3"-1"-558,2-4-1961,7 0 1287,4 0-838,5 0-48,0 0-492,3 0 1318,5 0-1317,10 0 0,11 0-90,10 0 0,7 4-90,9 3 0,2 5-90,4 1-1292,0 1 1292,-4 0 90,0-1-90,-24-4 0,-1 0 0,24 3 0,-7 3 90,-18-10-90,-19 3 0,-4-7 0,-4 7 1382,-2-11-1382,0-4 0,0-11 0,6-33 0,-3 5 0,-1 12 0,0-1-416,-2-19 416,0 2 0,-2 0 0,0 4 0,0 5 0,2 5 0,0 8 0,0 6 0,0 6 0,0-2 0,-2 7 416,2-2-416,-2 8 0,-4 3 0,0 2 0,-15 6 0,1 1 0,-12 6 0,0 0 0,-7 5 0,-7 2 0,-6 3-374,-4 3 374,-1 2 0,15-6 0,-1 1 0,-18 9 0,15-4 0,0 0 0,-12 9 0,7-2 0,14-9 0,17-17 0,5 1 0,5-3 0,1 0 0,2-1 0,3-4 374,6 0-374,5 0 0,14 4 0,4-3-450,1 3-540,1-4-1888,-3 4 719,-8 1 2159,7 6 0,-18 0 0,3 3 0</inkml:trace>
  <inkml:trace contextRef="#ctx0" brushRef="#br1" timeOffset="185883">1023 1194 20575,'0'-18'1979,"0"2"-989,0-5-451,0 5-89,-3-1-90,-2 6-90,-3 2-1,-2 2-89,-2 0-90,-1 3 270,-10 1-90,-2 1 0,-17 2-135,9 9 0,-1 2-45,-17 2-90,18 2 0,0 3 179,-19 12-179,13-5 90,-10 10 0,21-8-90,2 5 0,1 4 90,3 5 0,0 2 0,1 4-1651,7-10 0,1 2 1651,-9 22 0,9-20 0,0 1-571,-7 19 570,1 0 1,1 2-45,10-30 0,0-1 0,0 1 0,2 0 0,-1 1 0,2 0-45,-1 0 0,1 0 0,2-1 0,0 2 0,1 14 0,0 0 0,2-11 0,0-1 0,0 12 0,0 0 0,2-13 0,0-2 0,0 0 0,2 0-1055,6 13 1,1-2 1054,-1-12 0,1 0 0,3 7 0,1-2 0,10 9 0,1-4 0,2-2 0,5-7 0,2-3 0,-7-13 0,2-1 0,14 8 0,-14-9 0,0-1 0,11 1 2109,-1-7-2109,3 1 482,0-9-482,3 3 0,5-8 3392,4-3-3392,4-6 0,2-3 0,-2-5-1267,-1 1 1267,-3-3-435,-16 4 1,-1-2 434,18-15 0,-9-1 0,-2-5 0,-20 16 0,-2-3 0,6-15 0,1-7 0,-5 4-388,-7 7 1,-1 0 387,0-2 0,0-3 0,-2 3 0,-6 5 0,-1 2 0,-1-1 0,0 0 0,-3-1 0,0-1 0,-2 0 0,0-1 0,-1-1 0,0-1 0,-5-2 0,0 0 0,1-1 0,-1 0 0,-3-2 0,-2 1 362,2 2 1,0-2-363,-5-15 0,-1 2 0,3 14 0,-1 2 0,-2-10 0,-1 2 0,-5-11 0,-1 9 0,2 5 0,-11-10 0,4 19 0,-8-7 0,6 20 863,1 4-863,-2 3 0,-1 3 0,-1 3 0,-1 1 0,1 6 944,3 1-944,-1 4 0,-11 0 0,9 0 379,-9 0-379,17 0 0,-1 0 0,3 0 0,2 0 0,1 0 0,3 0 0,2 4 0,0-3 0,-4 7 0,5-7 0,-3 3 0,5-4 0,0 0 0,3 4 0,-2-3 0,4 3 0,-1 0-720,2 1-539,3 4-360,0 2 1619,0 13 0,0 1 0,0 10 0</inkml:trace>
  <inkml:trace contextRef="#ctx0" brushRef="#br1" timeOffset="187274">1787 3049 18506,'-5'-3'4138,"-2"1"-3598,6 2 269,-3 0-449,1 0 0,2 0 0,-6 0-180,2 4 89,1 5-89,-5 9-90,2 5 0,0 3-90,-2-2 0,8-3 0,-2-3 90,3-9-90,0-3 0,0-6 0,0-8 0,7-8 0,-5-5 0,5 0 0,-7 8 0,0 9 0,0 2 0,0 2 0,0 6 0,0 1 0,0 5 0,0-5 0,0-3 0,0-4 90,3 0-90,0-4-90,3-3 90,-4-5 90,0-3 0,-2 4 0,0 1 0,-5 7-90,3 1 90,-7 2-90,8 0 450,-2 0-450,3-2 0,0 0-90,-4-1-90,3 1-360,-2 2-269,-1 0-451,3 0-209,-2 0 0,3 0 0</inkml:trace>
  <inkml:trace contextRef="#ctx0" brushRef="#br1" timeOffset="188524">7529 2800 21655,'0'7'2248,"-4"4"-1708,3-6-90,-6 0 0,6-1-91,-3-4 91,4 0-450,8-6 90,6-18 90,-2 4 90,1-12-90,-11 16 89,-2 3-89,0 1 0,0 7-90,-3 1 90,-9 23-180,2-3 90,-5 19-90,10-7 0,1 5 90,4-11-90,0-4 0,0-12 0,0-6 0,0-6 0,0-8 0,6-29 0,-1 4 0,-2 5 0,0-1 90,1 0-90,-4-4 0,0 24 0,0 5 90,0 6-90,0 2 0,-4 2 0,3 6 0,-6-5 0,6 6 90,-3-7-90,4 0 0,0-5 0,0 0 0,0-2 0,0 3-90,0 2 90,0 2 0,-3 0 0,2 0 0,-3 4 0,4-3-2069,0 3-1619,-5 2 3688,-2-5 0,-10 10 0,-2-6 0</inkml:trace>
  <inkml:trace contextRef="#ctx0" brushRef="#br1" timeOffset="193315">1937 1217 18776,'2'-18'3598,"0"-2"-3148,-2-1 90,0 1-91,0-1 1,0 3-90,0 2-90,0 3-90,0 4-90,0 4 90,0 3-91,0 2 91,0 4-90,0 5 180,0 31-180,0 3 0,0-9 0,0 1-400,0 30 400,0-31 0,0 3-1,-2 19 1,-1 3-45,-1-13 0,1 1-1630,-2 15 1,-1 0 1629,1-16 0,1-3 0,-1 1 0,1 0-147,0-1 1,0 0 146,0 0 0,0 0 0,-1 0 0,0 2 45,1-1 0,0 0-628,1 1 1,-1 0 627,0 2 0,-1-1 0,3 0 0,-1 1-255,-1 0 1,-2 1 209,2-1 0,0 1 1074,2-2 1,0 1-1120,-3 12 0,1 0 0,3-6 0,0-3 45,-1-2 0,-1-2-45,3-7 0,0-5 0,0-7 311,-4 1-311,0-17 1601,-1-6-1601,2-1 1153,3-4-1153,0 0 322,0 10-322,0 1 0,0 11 0,0-2 0,0 5 0,0-2 90,0 0-180,0-5 180,0-9-90,0 1 0,0-9 180,0 4-180,3-5 0,2-2 0,5-3 0,0-2 0,4-2 0,2-2 0,5-1 0,3-1 0,3-1 0,3 3 0,2-2 0,3 1 0,2 0 0,-3 1 0,3 2 0,-4 0 0,3 0 0,-2 0 0,5 0 0,0 0 0,5 0 0,1 0 0,-10 2 0,2-1 0,19-5-170,-17 5 0,-1-1 170,19-5 0,2-1 0,-15 3 0,1-1 0,-10 4 0,-1-2 0,10-2 0,1 0 0,-1 2 0,-1 0 0,-11 3 0,1-1 0,9-2 0,0 0 0,15-3 0,1-3 0,3 1 0,2-2 0,-30 9 0,1 0 0,17-4 0,2-1 0,-14 4 0,1 0-262,14-2 1,0 0 261,-18 4 0,-1 1 0,-1 0 0,1 0 0,13-3 0,0 0 0,-13 3 0,0-1 0,11-2 0,0 1 0,15-3-228,0 1 228,-1 2 0,1 0 0,0 0 0,-2 0 0,0 0 0,-4 2 0,0-2 0,-19 5 0,2-1 0,3 0 0,0 1 0,-1-1 0,0 1 0,-2 0 0,0 1 157,0 0 0,1 0-157,2 0 0,0 1 0,0-1 0,0 1 0,-2 0 0,-2 0 0,18 2 0,0-6 0,2 3 0,-1-4 0,1 0 528,-2 2-528,-4-1 0,-2 1 249,-5 3-249,-1 0 0,0 2 0,-1 0 0,-1-2 0,23-1 0,-30 2 0,0 0 0,0 0 0,-1 0 0,30 1 0,-23 0 0,1 0 0,-2 0 0,1-2 0,-1 1 0,21-1 0,-11 2 0,15 0 0,-16 0 0,-1 0-276,1 0 276,1 0 0,-2 0 0,-2 0 0,-5 0 0,-3 0 0,-6 0 0,-3 0 0,-6 0 0,0 0 0,8 0 0,-8 0 276,6 4-276,-10 1 0,-2 0 0,0 5 0,0-8 0,1 8 0,-3-5 0,-2 0 0,-2-1 0,-3-4 0,-2 0 0,-2-4 0,-2-7 0,-1-12 0,0-11 0,0-15 0,0 0 0,0-4-610,0 8 0,0-3 610,0 4 0,0-4 0,0 2 0,0-13 0,0 1 0,0-5 0,0-1 0,0 20 0,0-1 0,0-2 0,1-16 0,1-5 0,-1 4-497,-1 15 1,1 1 0,-1-1 496,1-12 0,1-3 0,-1 5 0,-1 0 0,0 4-295,0 1 0,0 2 295,0 4 0,0 1 0,0 3 0,0 0 0,0 4 0,0 1 0,0 3 0,0 1-78,0-27 78,0 9 927,-6 8-927,5 7 1542,-10 4-1542,10 7 0,-8 2 793,8 7-793,-3 4 115,4 3-115,-3-6 0,-2 4 0,0-4 0,-2 7 0,6 4 0,-6-1 0,1-6 0,1 3 0,-4-3 0,8 4 0,-8 2 0,8 0 0,-8 1 0,4-3 0,1 1 0,-4-1 0,2 3 0,-8 3 0,-1 1 0,-7 2 0,0 0 0,-8 0 0,-9 6 0,-8 0 0,-9 7 0,23-7 0,-1 0-265,-3 0 1,-3 1 264,-3 1 0,-3 0 0,0 0-664,-11 1 0,0 0 664,5-1 0,-2 2 0,2-2 0,-10 1 0,0 0 0,-2 0 0,-2 0 0,21-3 0,0-1 0,-1 0 0,-1 0 0,0 1 0,-1-1 0,1 0 0,0 0 0,-3 0 0,-1 1 0,-4 0 0,-1 0 0,-1 1 0,-3-1 0,-1 0 0,-1 1 0,0 0-669,0 0 1,-1 0 0,0 0 0,1-1 668,1 1 0,0-1 0,1 0 0,3-1 0,-1 1 0,4-1 0,0 0-272,0 1 0,0-1 0,1 0 272,1 0 0,0-1 0,0 1 0,3-1 0,0 0 0,-1 1 0,-15 3 0,-3 0 0,4 0 0,17-3 0,2 0 0,-1 1 0,-11 2 0,-2 1 0,6 0 0,2-2 0,5 0 129,1 1 1,2 1-130,3-1 0,1 0 0,3 0 0,1 0 408,2 0 1,1 0-409,-29 8 0,5 0 0,3 0 0,2 1 2228,2-1-2228,-1 2 0,-1-1 1047,-4-2-1047,-1 1 0,-4-2 0,-1 1 0,1-1 0,0-1 0,5 1 0,21-6 0,0 0 0,-14 0 13,-8 6-13,11-9 0,13 2 0,-17-3 0,18 0 639,0-3-639,12 7 343,5-7-343,4 3 0,-4-4 0,3 0 0,1 0 0,2 0 0,0 4 0,0-3-810,3 7-1169,4-7-809,3 10 2788,2-4 0,0 11 0,0 0 0</inkml:trace>
  <inkml:trace contextRef="#ctx0" brushRef="#br1" timeOffset="193966">471 4121 22914,'-10'-13'1709,"3"-4"-1529,7-5 0,8-5 90,12-7-180,13-5-46,-11 16 1,5-3 15,6-2 0,7-2 0,-2 1-801,12-7 0,2-1 741,-3 4 0,3-2 0,-2 2-256,-11 8 0,0 2 0,-1 1 256,18-11 0,0 2 0,-6 3 0,0 0 45,5-1 0,-2 1 90,-11 4 0,-3 2-135,-3 3 0,-2 2 0,6-9-450,-28 17 860,-3-2-3108,-9 4-7133,-4 2 9668,-6 3 0,-12 10 0,-7 2 0</inkml:trace>
  <inkml:trace contextRef="#ctx0" brushRef="#br1" timeOffset="194297">711 4098 19993,'-25'16'3149,"3"-2"-1639,5-7-1241,9-3 421,2-4-510,8-6 128,8-6-218,12-11 0,18-8-1,-11 12 1,2-1-61,5-2 1,3-1 15,2-1 0,2 0-45,1-1 0,1 0 0,-1 2 0,0 1 45,-4 0 0,0 1-45,-3 3 0,-2 2 90,23-13-90,-10 4 90,-13 4-90,-7 3 0,-10 5 0,-2 4-180,-8 4-540,0 3-2248,-6 2 984,-7 6 1984,-11 6 0,-15 12 0,-8 7 0</inkml:trace>
  <inkml:trace contextRef="#ctx0" brushRef="#br1" timeOffset="194675">954 4134 23813,'-4'-6'2159,"-3"-1"-1979,6-5 0,-7 1 0,8 6 0,-4 1 269,4 12 91,0 16 90,5 28-495,-1-11 0,1 6-1428,2 15 0,0 6 1293,-1-11 0,-1 3 0,1 2-520,-2-7 1,-1 1 0,1 2 0,-1 2 519,0-9 0,-1 1 0,1 1 0,-1 2 0,0 4-264,0-2 0,0 5 0,0 2 0,0 2 0,0-1 0,0-1 0,0-4 264,-1-2 0,0-2 0,1-1 0,-1-1 0,0 2 0,0 2-177,0 2 1,1 3-1,-1 2 1,1 0 0,-1-1-1,0-3 1,0-4 176,0 2 0,0-4 0,-1-2 0,0-1 0,1 1 56,-1 10 1,1 0 0,-1-1 0,0-1-57,1-5 0,-1-1 0,0 0 0,-1-2 0,1 13 0,0-2 0,0-2 0,0-8 0,0-1 0,0 1 177,0 10 0,0 1 0,0-7-177,0-6 0,0-4 0,0 14 0,0-9 0,0-29 1612,-3-12-1612,-9-20 1779,0-6-3308,-5-13-180,3 3-720,-1-3 2840,-1-3 1,2-2-1,0 1 1</inkml:trace>
  <inkml:trace contextRef="#ctx0" brushRef="#br1" timeOffset="195209">666 9127 19038,'-16'12'4497,"1"-5"-2848,1 3-1109,2 0 277,5 8-7,2 34-3547,9 5 2826,-1-10 1,2 4-90,1-2 0,2 2-208,2 5 0,0 1 208,1 3 0,1 0 0,0-1 0,2 2 0,-1-7 0,0 2 0,0-4 0,2 6 0,0-2 0,-3-10 0,0 1 0,-1-5 0,-1-6 0,-2-3 0,5 20 0,-3-17 0,-11-32 0,-4-28 0,-4-6 0,0-7-383,-3-10 0,-1-8 383,2 5 0,-1-7 0,0-2 0,0 2 184,-1-6 1,0 2 0,1-4-185,2 14 0,-1-3 0,1-2 0,0 2 0,1 2 0,-1-13 0,0 4 0,2-1 0,0 5 0,1-1 0,2-3-282,3 9 1,2-3 0,1-2 0,1 2 0,1 4 281,0-4 0,1 4 0,1-2 0,1-2 0,2-4 0,1 2 0,4 6-195,6 6 0,4 6 1,-1 2-76,3-3 0,3 1-105,2 6 0,4-1 0,-2 7-1154,23 0 449,-19 19 1,-2 8 971,7 25 1,-8 25 0,-6 10 0</inkml:trace>
  <inkml:trace contextRef="#ctx0" brushRef="#br1" timeOffset="195969">1080 9240 23993,'-10'41'1889,"0"0"-1529,2 4 90,0 0-90,3 5-181,-1-7 1,1-2-90,3-5 90,-5 20-180,7-56 90,0-24-90,0 2 0,0-24 0,0 9 90,0 1-90,6 4 0,0 7 0,10 7 90,3 9-90,7 9 0,19 19 0,-7 0 0,12 11 90,-18-9-90,-5-3 0,-7-8 90,-4-4-90,-4-8 90,-2-7-90,-3-7 0,-4-35 0,-12 1-158,3 12 0,-3 0 158,-3 6 0,-2 1 0,-3 1 0,-1 1 45,-1 1 0,-2 1-45,-26-18 0,8 22 0,-2 4 0,10 7 0,-2 3 0,-8-2 0,-2 4 0,5 8 0,3 2 0,-13-2 0,-4 7-90,34-7-90,11 3-90,37-16 45,8-5 0,4-3 135,4 0 1,1-3-452,-6 3 0,2-2 0,-2 1 541,9-6 0,-2 1 0,0-1 0,0 0 0,-4 1 0,-1 0-86,-3 1 1,-1 0 130,-5 2 0,-3 1 90,-2 2 0,-3 1 135,16-17 0,-9 9-91,-9 2 1,-7 9 0,-6 5-180,-6 6 0,-2 11 0,3 35 0,1 6 693,-1-8 1,2 2-694,0-3 0,2-1 0,1 3 0,2 0 0,1-1 0,3 1 0,9 13 0,2-1 0,-7-16 0,2-1 0,6 9 0,0-4 0,8 1 305,-2-9-305,-7-10-899,-4-10-540,-3-6-270,-5-16-90,-4-9-3117,-7-13 1,-4-6 4366,2 4 0,-2-2 0,-2-20 1,-2-1-1,1 8 0,0 0 0</inkml:trace>
  <inkml:trace contextRef="#ctx0" brushRef="#br1" timeOffset="196325">2132 8472 21924,'0'-46'2609,"0"0"-1,0-13-1978,0 43-180,0 39-180,0 20-180,0 18-90,-1-8 0,-2 1 0,1-12 0,-2 0 0,-1 12 0,-4-1 0,-5-11 0,-3-5 0,-14 13 0,-13 0 0,7-37 0,-15-27 0,13-13 0,15 2 0,3-4 0,0-30-362,18 11 0,5 0 362,3 14 0,4 1 0,5-11 0,6 6 0,27 8 0,14 19 0,-27 14 0,1 5 0,2 5 0,0 4 0,0 4 0,-1 3 0,-2 2 0,-1 3 0,-3 0 0,-1 3-237,4 8 1,-3-1 56,-10-11 0,-1 0-225,1 3 1,-4-2-855,-6-2-1710,-12-17-1078,-13-29 4047,-2-16 0,5 4 0,1-4 0,3 2 0,0-1 0</inkml:trace>
  <inkml:trace contextRef="#ctx0" brushRef="#br1" timeOffset="196765">2355 8277 21565,'4'-58'4227,"-1"16"-3597,-2 40 359,-1 29-359,0 18-540,0 3 90,0 0-90,0-23-90,-3-11 90,-2-6-90,-6-30 90,1-2-90,2-24 0,5 4 0,3-3 0,3 3 0,15-2 0,4 20 0,14 3 0,0 34 0,3 10 0,-11 13 0,-3 9-389,-6-7 0,-3 3 389,4 19 0,-3 3 0,-10-10 0,-4 3 0,-4-4 0,-1 4 0,-1-3 0,0 4 0,-2 0 0,-2 13 0,0-4 0,1 1 0,3-17-302,3-13 302,0-12 0,1-12 0,7-11 0,8-11 0,13-14 0,0 1 0,2-2 0,20-17 376,-17 14 0,0-1-916,-6 0 1,-4-1-810,11-17 584,-16 16 1,-5-1-1215,-3-17-302,-10-4 2281,-12-7 0,0 29 0,-3 0 0,-2-1 0,-1-1 0</inkml:trace>
  <inkml:trace contextRef="#ctx0" brushRef="#br1" timeOffset="196980">2067 7192 23993,'-35'-51'1889,"6"6"-1349,15 15 0,12 12-91,14 10-179,13 16-180,8 10 0,5 19 0,3 12-1545,-22-18 1,-1 2 1409,0 4 0,-2 3-135,-3 2 0,-3 2-327,-1 4 1,-4 1-79,-3 1 1,-4 0-181,-2 1 1,-2 0-738,-3-2 0,-1 0 1502,-1-6 0,0 0 0,0-4 0,-1-2 0,1-3 0,0 0 0</inkml:trace>
  <inkml:trace contextRef="#ctx0" brushRef="#br1" timeOffset="197174">1978 8286 24623,'-7'-4'630,"1"-9"-1260,12-10 180,11-15 90,18-10 135,-7 20 1,3-1-1504,6-3 1,3 1 1007,8-2 0,2 0-359,4-1 0,2 0 1079,-17 11 0,0 1 0,1-1 0,0 1 0,0 0 0,0 1 0,0-1 0,0 0 0,0 0 0</inkml:trace>
  <inkml:trace contextRef="#ctx0" brushRef="#br1" timeOffset="197664">3314 7391 24353,'23'-12'2519,"-4"5"-1980,-6 11 91,-5 16-90,-4 19-540,-2 20 0,-6-3 0,0 3 0,3-14 0,1 0-237,-4 17 1,0-2 236,4-24 0,0-2 0,0 27 0,2-15 0,11-5 0,-1-23 0,12-1 0,-4-17 0,5 0 473,-6 0-473,-3 6 0,-10 1 0,-10 9 0,-8 2 0,-11 2 0,-11 3 0,-27-2 0,11-9 0,17-7 0,0-2 0,-10-9 0,-5-26 0,34 0 0,8-8 0,5-14 0,8-3 0,7 4 0,8 3-517,8 0 1,6 7 516,-4 18 0,3 6 0,2 6 0,2 4-21,-1 5 1,3 6 20,14 12 0,-2 8 0,-14-3 0,-2 3-182,8 8 1,-3 4 181,-2 18 0,-10-2 0,-11-7-133,-9 7-677,-10-19-539,-5-3 792,-5-20-1062,-2-14-450,-2-9-179,-2-17 2248,-1-16 0,1-15 0,8 28 0,0-1 0</inkml:trace>
  <inkml:trace contextRef="#ctx0" brushRef="#br1" timeOffset="197876">3720 7314 22194,'4'-53'3149,"2"8"-2430,-4 11 1,6 13 89,2 16-89,8 17-450,6 22-270,7 20 0,-14-20 0,1 3-424,-1 5 1,0 2 423,1 1 0,-1 1 0,-2-1 0,0 1 0,0-3 0,-1 0 0,-1-5 0,0-2 0,-2-3 0,1-2 0,8 20-450,-6-12-989,-2-10-270,-7-15-360,-2-14-450,-6-18 2519,-6-18 0,-5-18 0,5 22 0,0 0 0</inkml:trace>
  <inkml:trace contextRef="#ctx0" brushRef="#br1" timeOffset="198157">3902 7214 21565,'-6'-53'4137,"-3"8"-3597,8 10 0,-3 11-1,8 9-179,7 8-90,10 13-180,13 10-90,9 12 90,8 8-441,-23-16 0,1-1 351,0 0 0,-1-1 0,29 15 90,-8-8-90,-4-5 0,-12-10 0,-7-14 90,-12-17-90,-6-19 0,-12-17-184,1 22 1,-2 0 183,-2-4 0,-1 0 0,-1-1 0,0 1 0,1 1 0,0 1-45,-1 3 0,0 2 174,-6-24-3098,7 3 91,2 24 2878,10 5 0,2 38 0,4 6 0</inkml:trace>
  <inkml:trace contextRef="#ctx0" brushRef="#br1" timeOffset="198305">4507 7920 23993,'5'50'1709,"-1"-7"-1799,-4-22-269,0-13-451,0-23-359,0-12 1169,0-12 0,0-6 0,-4 8 0,0-2 0,0-18 0,-1-1 0</inkml:trace>
  <inkml:trace contextRef="#ctx0" brushRef="#br1" timeOffset="198731">3781 6988 23634,'-35'0'899,"0"0"0,-24-2-719,16-4 0,22-6-90,16-6-90,24-9 90,22-7-90,-9 12 0,5-1-941,9-4 1,4 0 910,-12 6 0,1 0 0,2-1 0,2 0 0,2 0 0,3-2-38,1-1 1,4-3-1,1 0 1,-4 2-347,2 0 1,-2 0 0,1-1 413,-4 3 0,1-2 0,0 0 0,-4 0 90,3-3 0,-4 0 0,-3 2-227,2-2 0,-2 0 362,4-5 0,-4 1 674,0-7-449,-18 18 1096,-5 2-1187,-19 29-359,-14 36 0,2 5 58,4-11 1,1 2-59,2 25 0,5 0 327,10-1-327,7-4 0,7-2 0,7-3 0,-1-3 0,-9-20 0,0-1 0,4 14 0,2 7 0,-24-1 0,-8-19-630,-15 14-719,-7-27 1385,-10-2-1925,-2-8 1889,-23-12 0,18-14 0,-14-10 0</inkml:trace>
  <inkml:trace contextRef="#ctx0" brushRef="#br1" timeOffset="199092">4780 6436 22644,'24'-55'2249,"0"6"-2159,2 6 0,3 7-180,3 2-180,5 5-270,2 3-89,1 4 179,-1 4 270,-1 2 270,-5 1 180,-4 1 179,-9 0 721,-6-7-451,-8 3 721,-7-14-811,-6 12 1,-4-6-360,2 10-270,4 2 0,1 11 0,4 16 0,6 23 0,1 9 0,-1-2 0,0 4-1131,2 0 0,1 4 1,0 0 1130,-1-5 0,0 0 0,0 0 0,1 2 0,-1 1 0,0-1-398,1 1 1,0-1 0,-1 0 397,0-1 0,-1-1 0,1 0 0,3 18 0,0-2 0,-2-6 0,0-3-132,0-6 0,-1-3 132,-2-8 0,0-2-1620,2 17-3417,-2-22 5037,-4-27 0,-5-28 0,-4-18 0</inkml:trace>
  <inkml:trace contextRef="#ctx0" brushRef="#br1" timeOffset="199275">5173 6323 24263,'-15'-34'899,"0"-1"1,0 3 0,1 2-721,-6-18 91,7 6-90,19 9-90,15 0 0,19 4-90,17-1-1090,-24 15 1,2 1 864,1 2 0,1 1-90,-1-1 0,-1 2 24,-2 1 1,-1 1-879,24-5-540,-10 4-810,-11 4 2519,-11 3 0,-12 8 0,-6 2 0</inkml:trace>
  <inkml:trace contextRef="#ctx0" brushRef="#br1" timeOffset="201693">2250 4763 19946,'-8'4'4047,"-2"-3"-3507,1 3 0,3-4-91,-1 0 1,6 0 989,-3 0-899,13 4-360,11 5-90,6 3-90,12 2 90,-3-7-90,5 1 0,3-7 0,0 3 0,-1-4 0,1 0 90,0 0-90,1 0 0,1 0 0,2-4 90,-2-1-90,3-6 45,-16 0 0,-1 0-45,18-7 0,-18 4 0,-1 0 0,10-7 0,-1-1 0,-1 1 0,-3-1 0,-2 1 0,-3 1 0,-2-3 0,-1 1 0,-3-3 0,-2-2 0,-1-3 0,-3-1 0,0-3 0,-1-5 0,2-15 0,-3 11 0,0-13 0,-7 19 0,-2-3 0,-1 1 0,-4-2 0,0 1 0,-2-1 0,0 2 0,0 1 0,0 4 0,0 4 0,0 4 0,-4 5 0,3 3 0,-6 0 0,2 2 0,-8-14 0,2 7 0,-5-10 0,2 9 0,-1-1 0,-12-15 0,5 12 0,-10-10 0,8 12 0,-1-1 0,1 2 0,-7-4 0,-1 4 0,3 2 0,3 5 0,10 9 0,0 5 0,-2 2 0,-2 2 0,-3 0 0,-3 0 0,1 0 0,1 0 0,1 0 0,1 0 0,0 0 0,-17 10 0,7-2 0,-13 10 0,-6 1 0,9-2 0,-13 6 0,16-5 0,1 2 0,-13 12 0,-2 6 0,2 2 0,9-3 0,14-10 0,-8 12 0,9-7 0,-8 12 0,14-8 0,-1 3 0,4 4 0,0 0 0,3 2 0,1 0 0,4 1 0,4-1 0,-2 0 0,7 0 0,-2 1 0,3-1 0,0 0 0,9 16 0,-1-15 0,2-11 0,3 0 0,8 11 0,4-3 0,-1-10 0,-1-15 0,2-2 0,4-1 0,1-1 0,1-3 0,3 1 0,11-3 0,-11 0 0,5-4 0,-13-1 0,-10-4 0,1 0 0,-11 0 0,0 0-540,-4-4-3328,0-19 990,-2-1 2878,0-18 0,4 8 0,0-2 0</inkml:trace>
  <inkml:trace contextRef="#ctx0" brushRef="#br1" timeOffset="203009">4576 3139 20755,'0'-15'2339,"0"1"-1979,0-2-1,-3 2 91,2 3-90,-8 0 90,2 0-180,-5-1-1,0-1 91,-4-3 270,-12-6-450,4 6 90,-21-9-181,18 15 1,-10-5 90,9 5-90,-3 3 0,-1 1 180,-15 3-270,11 1 0,-11 2 90,16 0-90,1 0 0,3 6 0,1 2 0,-5 14 90,6-3-90,-4 8 0,9-5 90,-10 7-90,2 1 90,-1-4-90,6-2 0,8-10 0,1 1 0,2 3 0,0 5 0,0 4 0,0 3 90,0 3-90,-1 3 0,1 3 0,5 4 90,2 0-90,5 4 0,0 1 0,0 2 0,0-2 45,0-14 0,0 1-45,2 16 45,-1-17 0,2-1-45,5 12 0,2-2 0,3 0 0,4 16 0,8 0 0,-9-22 0,2-1 0,14 15 0,2-8 0,-8-18 0,10 6 0,-6-11 0,8 4 0,-10-11 0,2-1 0,1-5 0,21 1 0,-11-7 0,16 3 0,-16-4 0,-2-2 0,-1-1 0,-3-3 0,-1-1 0,-1-2 0,-1-2 0,0-3 0,15-14 0,2-9 0,-19 11 0,-1-3 0,-3-4 0,-3-1 0,10-23 0,-20 25 0,-4 1 0,-3-19-478,-2-7 478,-4-4 0,-4 28 0,0-2 0,1 1 0,-3-2 0,-6-17 0,-3-1 0,5 15 0,-1 0 0,-3-12 0,-1 2 0,-5-10 0,0 9 0,1 7 0,1 9 0,2 5 0,-1 6 0,-4 1-269,5 12-541,-5 0-359,5 14 117,-3 5-1197,-1 7 2249,-1 6 0,3 6 0,0 1 0</inkml:trace>
  <inkml:trace contextRef="#ctx0" brushRef="#br1" timeOffset="204334">6505 3198 20395,'0'-16'3239,"0"2"-2790,-5-3-89,-4 1 90,-5-2 0,-4-1-1,-10-3-89,-7-1-180,-1 4 0,-1 2-90,8 8 90,-1 0-90,-1 2 0,-3 0 0,-3 3 89,-21 1-89,9 1 0,-16 6-868,14 3 778,0 7 89,0 2-146,1 2 57,3 0 90,13-2 0,1 0 0,-13 10-45,16-6 0,2 1-45,-4 11 90,1 7 0,5-1 0,0 3 0,3 0-90,3-1 90,2-1-90,1 1 90,3-1-90,0 4 0,2 0 0,5 2 0,2-12 0,1 1 0,3 19 0,-1-18 0,1 0 0,1 15 0,0 0 855,0-3-855,0 1 161,3-5-161,3 0 0,8 13 0,1-13 0,3 9 0,-1-18 0,8 10 0,8-2 0,-10-16 0,3-2 0,20 9 0,-10-16 0,1-3 0,15 0 0,-5-5 0,4-1 0,-8-5 0,2-1 0,4-2 0,4 0 0,-3 0-432,3-2 0,-2-1 432,13-2 0,-4-1 0,2-6 0,-2-2-427,-3-3 427,-2-2 0,0-5 0,-4-4 0,-3-3 0,-3-5 0,-4-3 0,-5-4 0,-3-2 0,-5-7 0,-5-5 0,-14 25 0,0-1 0,-3-2 0,0 0 0,-2-3 0,-2-1 0,1-16 0,-2 0 0,-3 15 0,-2-1 0,2-9 0,-2 1 0,-10-8 0,-3 3 0,-3 9 0,-3 2 0,-14-9 0,6 16 0,-12-9 0,-8 10 0,12 9 0,-11-2 824,19 13-824,3 1 0,3 1 467,3 1-467,5 3-900,-2 2 181,8 3-181,1 1-2518,3 1 1349,6 2 2069,-8 0 0,0 10 0,-5 3 0</inkml:trace>
  <inkml:trace contextRef="#ctx0" brushRef="#br1" timeOffset="205708">2826 4668 23454,'0'-7'1439,"0"0"-1079,0 5 2338,0 0-2698,0 0-90,0-1-360,0-1-269,0 1-5218,0 1 5937,4 2 0,2 0 0,5 0 0</inkml:trace>
  <inkml:trace contextRef="#ctx0" brushRef="#br1" timeOffset="206567">4341 4419 18889,'0'5'3059,"0"3"-1515,0-7 1694,0 3-2677,0-10-561,0 3 335,0-6-335,-4 5 865,3 1-775,-6 1-90,6 2-1957,-2 0 1,12 4-1,2 1 1</inkml:trace>
  <inkml:trace contextRef="#ctx0" brushRef="#br1" timeOffset="207048">6278 4568 24263,'-5'5'1529,"-2"-1"-1349,6-4-1889,-2 0 180,3-2 1529,0-2 0,0-3 0,0-2 0</inkml:trace>
  <inkml:trace contextRef="#ctx0" brushRef="#br1" timeOffset="213154">18943 12732 15358,'9'0'4498,"-3"0"-3509,2 0-359,-4-2-270,2-1-91,-2-1-89,-2-1 0,2 3 90,-2 0-90,2 2 90,-2 0 2788,0 0-2878,-2 6-180,0-1 90,0 7 90,0-3 0,0 0 0,-5 2-91,3-6 1,-8 5 0,3-9-90,-5 7 0,-2-3 0,-4 4 0,-19 4 90,3-3-90,-15 0 0,10-2 0,-4-7 0,1 3 0,-3-4 0,2 0 0,-16 0 0,18-2 0,-7-1 0,23-3 0,7 1 90,10-6-90,2 3 0,6-7 0,0 1 0,4-4 0,2-2 0,8-3 0,5-4 0,19-16 0,-6 7 0,-8 12 0,-1 1 0,12-11 0,2-1 0,-13 12 0,1-1 0,11-12 0,9-9 0,-21 15 0,4-9 90,-14 11-180,-1-8 90,-11 10 0,-2-1 0,0 0 0,-4 0 0,-2-2 0,-10-15 0,3 11 0,-5-8 0,6 18 0,1 5 0,0 2 0,2 5 0,-1 2 0,0 2 0,0 5 0,-2 0 0,1 2 0,0 0 0,2 0 0,-3 0 0,2 0 0,-4 0 0,-10 12 0,4-3 0,-7 13 0,-3-2 0,8-3 0,-17 4 0,19-7 0,-11 4 0,16-6 0,-1 1 0,6-4-90,2 2 180,3 1-180,-4 9 180,4-3-90,-5 12 0,2-6 0,4-1 0,0-4 0,4-1 0,0-3 0,0 0 0,0-4 0,0-2 0,4 6 0,0-2 90,12 21-90,-7-15 0,14 21 0,-9-22 0,4 6 0,-4-10 0,0-1 0,-2-1 0,4-1 0,6 2 0,-4-3 90,5 3-90,-8-4 0,6 4 0,0 5 0,0-1 90,-1 3-90,-6-4 0,-2-2 0,2 3 90,0-1-90,-1 4 0,3 1 0,5 14 90,-1-6-90,11 25 0,-11-19 0,4 11 0,-8-16 0,-2-3 0,0-5-2698,11 9 2698,-19-19 0,6 6 0,-22-18 0</inkml:trace>
  <inkml:trace contextRef="#ctx0" brushRef="#br1" timeOffset="215760">18667 12171 21924,'-26'-14'2159,"-2"3"-1889,-3 7 0,-1 2-90,1 8 0,2 1-180,7 7 90,9 1-90,6-1 0,9 2 0,5-3 0,10 1 0,9-6 0,9-2 0,6-6 0,0-6 0,-1-6 0,-3-7 0,-8-5 0,-7-3 180,-12-5 449,-17-16-359,-11 12 90,-16-7 0,-8 24-1,-7 8-134,7 20 0,0 6-135,9-2 0,2 3-45,-12 12 0,3 6 45,9 8 0,5 2-323,7-11 0,4 2 233,-1 9 0,7-1 0,15 9 89,21-7-178,15-10-206,18-11 250,-25-16 0,3-4-885,1-3 1,1-2 929,2-4 0,0-2 0,-3-2 0,-2-2-453,-4-3 1,-1-1 452,16-18 0,-17-5 0,-21 1 180,-18 3-90,-22 9 90,-15 12-90,-15 17-90,26 4 0,-1 4 17,0 4 0,-1 5-17,-15 12 0,2 6-594,8-2 0,2 2 594,0 1 0,5-1 0,13-6 0,8-3-599,13 7 599,16-10 0,16-13 0,5-11 0,2-4 0,26-13 0,-9-6 0,-2-5 0,-25 6 0,-3-3 0,8-16 0,-5-2 0,-11-1 129,-17-4-129,-41 43 0,-4 20 0,9 0 0,1 5 1140,6 4 1,3 2-1141,-2 1 0,1 2 0,-4 12 0,4 4 0,7-4 0,4 0 0,1-3 0,9-1 0,17-3 0,9-8 0,26-8 1271,-11-12 1,4-6-1272,11-12 0,-1-7 0,-11 2 0,-2-3-596,13-5 0,-5-2 596,5-15 0,-12 5 0,-14 5 0,-11 8 285,-12 7-285,-12 8 0,-10 14 0,-12 9 0,-5 12 0,-5 7-182,2-1 182,4-1 1207,7-3-1207,15-10 0,9-5 0,18-10 0,11-12 0,8-3 207,3-10-207,-1-1 0,-4-3 0,-9 3 0,-6-5 0,-8 12 0,-13 1 0,-5 14 0,-10 5 0,2 4 0,1 3 0,3-2 0,8-1 0,9-6 0,10-7 0,11-8 0,3-10 0,4-7 0,3-23 0,-14 5 0,-1-14 0,-24 15 0,-6 6 0,-30 0 0,5 18 0,-18 3 0,12 21 0,1 8 0,-5 12 0,19-3 0,4 2 0,19-9 0,12-3 0,6-4 0,10-3 0,13-6 0,4-6 0,6-8 0,-2-11 0,-5-8 0,-7-5 0,-11-1 0,-13-2 0,-33-2 0,-7 21 0,-28 2-401,3 32 401,-5 5 0,32-2 0,1 1 0,-27 16 0,10-1 0,10-1 0,13-6 0,17 4 0,38-14 0,8-4 0,-6-12 0,2-4 117,25-14-117,-30 8 0,0-4 0,9-12 0,-3-3 0,-12 8 0,-2-1 0,3-9 0,-6 0 0,-13-8 0,-18 7 0,-40 9 0,0 13 0,13 12 0,-2 6-128,-5 8 0,2 4 128,12-2 0,2 1 0,-14 8 0,5 1 0,8-1 0,12 2 0,42-17 277,9-8-277,3-10 0,1-4 0,10-9 0,-14-5 0,-4-2 0,-7 2 0,-29-12 0,-12 30 263,-21 4-263,8 12 0,2 2 0,5 6-450,2-1-1259,5 1-630,3 1 2339,2 3 0,4 3 0,0 2 0</inkml:trace>
  <inkml:trace contextRef="#ctx0" brushRef="#br2" timeOffset="2.4457E6">8662 588 21835,'-15'-20'1709,"7"2"-1350,2 4 91,6 7-90,6 3 90,8 16-181,10 5 1,13 17 90,4 6-411,-19-15 0,1 2 186,-1 4 0,0 2-1,1 4 1,-1 2-559,-1 6 1,-1 1 513,0 5 0,-2 2-45,-1 4 0,-1 2 0,-1 1 0,-2 4-982,-2-2 1,-1 5 0,-1-2 966,-2-15 0,-2-2 0,1 3 0,1 14 0,0 2 0,-2-3-161,-2 3 0,-1-1 191,-2-4 0,-1 4 0,0-2-347,-2-13 0,0-2 1,-2 3 286,1-2 0,-1 2 0,0 1 0,-1-3 0,-2 2 0,0-3 0,-3 4 0,-1 4 0,-2 4 0,-1 0 0,1-3 0,-2 5 0,1-4 0,-2 3 0,0-3 0,-1 2 0,-1 0 0,0-4 0,-1-1 0,0-3 0,-1-2 0,0 0 0,-2-1 0,0-1 0,0-1 0,-1-1 0,-2 2-64,0-4 0,-1 1 1,-1 0-1,1-3 64,-1 1 0,1-2 0,-1 0 0,-7 9 0,-1 1 0,1-5 0,-1-4 0,1-3 0,1-3 0,-1-2 0,1-1 0,-1-2 932,-1-2 0,-1-2-932,0 0 0,-1-1 45,-3-1 0,-1-1-111,-1 1 1,-1-2 110,-1 1 0,-2 0-15,3-2 0,-3 2 0,1-1-30,-8 4 0,0-1 157,7-3 0,-2 1 0,2-2-157,-7 3 0,1 0 0,-3 0 0,0 0 0,-2 1 0,-2 0 0,20-9 0,-1 0 0,-3 1 0,-4-1 0,-4 2 0,-2-1 0,3 0 0,-5 1 0,1 0 0,-3 0 0,2-2 0,-4 2 0,0-2 0,3 0 0,-4 0 0,3-1 0,0 0 0,-2-1 0,1 0 0,-5 0-133,14-4 0,-3 1 0,-2 0 0,-1 0 1,0-1 132,-3-1 0,-1 0 0,-1 0 0,0-1 0,0 0-331,0 1 0,0 0 1,0 0-1,-1-1 1,1-1 330,1 0 0,-1-2 0,0 0 0,2-1 0,3 0 0,-1 0 0,4-1 0,0 0 0,0-1-262,-1 1 0,-1-1 0,1-1 1,-1 1 261,2 0 0,0 0 0,0 0 0,1 0-87,1-1 1,0 0-1,0 0 1,1-1 86,-15 2 0,1 0 0,0-1 0,3-1 0,0 0 0,0 0 0,3 1 0,-1 1 0,2-1 128,1-3 0,1 1 0,1-1-128,2 2 0,0 0 0,0 0 0,2-1 0,1-2 0,0 1 0,2 0 0,1 0 0,0 0 0,-20-1 0,1-2 0,2 0 0,2-1 0,2-2 0,0-2 0,2 2 0,-1-2 543,0 1 0,0-1-543,1 1 0,-2 0 0,0 1 0,-3 1 0,4 0 0,-3 0 0,-2 0 0,13 1 0,0 0 0,-1 0 0,0 0 0,1-1 0,-1 1 0,1-1 0,0 0 0,-13-2 0,0-1 0,6-1-265,-3-3 0,4-1 265,1-1 0,2-2 159,4-1 1,1-2-160,3 1 0,0-2 0,-9-12 0,0-2 0,15 9 0,2 0 0,-9-9 0,3 0 0,16 12 0,3-1 94,-7-7 0,3 1-94,-13-14 971,19 16 0,1 2-971,-2-2 0,4 2 2972,3 7-2972,4 4 708,5 3-708,0 2 448,3 2-448,-1 1 114,-15-5-114,11 5 0,-12-4 0,14 5 0,0 0 0,6 1 0,-2-1 0,3-1 0,0 1 0,0-4 0,0 2 0,0 0 0,0 1 0,0 1 0,-4 3 0,-1 0 0,1 0 0,0-3 0,1 2-720,2 3-629,-3 7-450,10 7-990,6 4 2789,10 6 0,11 10 0,4 5 0</inkml:trace>
  <inkml:trace contextRef="#ctx0" brushRef="#br2" timeOffset="2.45213E6">9823 1425 22284,'2'-48'2519,"0"3"-1979,-2 6-271,0 6-89,0 8-90,0 6 360,0 10 0,-5 46-91,-4 11-269,1 0 0,0 6-986,-2 2 1,-1 1 925,4-12 0,0 0 0,-1 2-825,-1 2 1,0 1-1,1 0 795,-1 2 0,1 0 0,0 1 0,0-1 0,-1 0 0,2 0-272,-1-1 1,1 0 0,1-1 151,2-3 0,0 0 0,1 1-450,0 7 1,1 2-1,0-5-60,2 2 1,0-3-4287,0 5 1,4-15 3864,2-33 1,6-37 0,3-29 0</inkml:trace>
  <inkml:trace contextRef="#ctx0" brushRef="#br2" timeOffset="2.45258E6">9721 1592 20755,'-2'-34'1034,"0"0"1,-2-31-675,10 8 0,4 5-91,12 9-89,11 5 0,10 8-135,-7 18 0,2 3 45,19 4 0,-19 8 0,-3 4 90,3 20 90,-7 16-90,-15 12-584,-11-22 0,-4 1 494,-3 4 0,-4 1-45,-3 3 0,-2 0-45,-4 3 0,-3-1 45,-3 0 0,-2 0-1873,-5-1 0,-1-2 1828,-2-2 0,-2-3 45,-1-3 0,-1-3 334,2-3 0,-1-4-289,3-5 0,0-2 90,-23 6 0,0-19-90,23-10 236,4-14-236,23-4 3175,12-4-3175,6 1 90,29-9-1,-1 16 295,22 4-429,-20 25 0,3 9 0,7 12 0,-1 5-294,3 0 0,-1 4-51,-11-1 0,0 4 1,-3-1-1246,3 3 1,-4-1 644,-1 1 1,-2-4-1709,13 5 2608,-29-34 0,-6-25 0,-2-7 0</inkml:trace>
  <inkml:trace contextRef="#ctx0" brushRef="#br2" timeOffset="2.45281E6">10672 1430 22374,'7'-36'944,"0"1"1,7-29-675,-4 17 0,-1 13 0,-4 18 89,-2 18 91,-1 23 0,-10 22-315,3-13 0,-2 5-572,-6 7 1,-3 6 0,0-1 436,-3 11 0,-1 1 0,2-5 0,-2 3 0,1-3 0,-2 4 0,1-4-180,2 0 0,0-2-45,1-7 0,1-1-180,2-5 1,0-3-172,2-6 1,1-2-684,-9 20-1260,6-16 2519,2-17 0,5-13 0,4-11 0</inkml:trace>
  <inkml:trace contextRef="#ctx0" brushRef="#br2" timeOffset="2.45309E6">10761 1199 19980,'0'-39'509,"0"0"1,0 3 0,0 2 996,0-18-1416,0 14 0,0 19 532,0 19-442,5 23-45,13 32 0,4 9-90,-7-19 0,3 1-474,1 5 1,3 6 0,-1-5 428,1-2 0,-1-3 0,0 0 0,1 1 91,5 12 0,1 1-316,-3-8 0,-1-1-45,-2-1 1,0-3-91,-6-13 0,-2-4-2068,0 7 2428,-7-26 0,-2-5 0,-5-23 0</inkml:trace>
  <inkml:trace contextRef="#ctx0" brushRef="#br2" timeOffset="2.45328E6">10631 1832 20935,'-60'-4'2339,"10"-3"-2069,6-4-91,27 1-179,14-3 90,64-8-90,-13 8 0,3 2-436,1-2 0,2 1 31,2 1 1,-2 1-586,-19 6 1,-3-1 989,23-6 0,-11 2 0,-6-2 0</inkml:trace>
  <inkml:trace contextRef="#ctx0" brushRef="#br2" timeOffset="2.45398E6">11374 1231 22554,'0'-39'1709,"0"3"-1439,0 6 0,0 5-90,0 9 449,0 7-89,2 62-270,-2-7-505,1 2 1,0 4 279,-1-12 0,0 0-45,0 1 0,0 0 0,0-1 0,0-1 0,0-2 0,0-2 0,-3 27 0,2-11 0,-7-12 0,8-10 90,-4-11-180,4-17-90,0-39 90,0-14 90,1 9 0,2-5-728,-1 4 1,2-4 0,0 3 727,0-9 0,1-2 30,-1-1 0,0-4 0,0 3-30,-1-1 0,0 4 45,-1-5 0,3 6 45,13 1 0,4 42-90,10 43 0,0 20 45,-15-22 0,1 2-90,0 3 0,0 0-448,0 0 0,-1-1 493,-1-2 0,1-1 1125,1 3 1,-1-2-1126,6 7 0,0-6 0,-17-39 0,-2-51 0,-3-9-512,1 12 0,1-2 512,0 5 0,2 2 45,0-3 0,0 1 0,0 3 0,0 1 686,2-6 0,0 2-551,7-14 278,3 21-188,5 55 0,-1 41-603,-10-14 0,0 3 378,1 8 0,-2 2-45,1 6 0,-2 2 0,2 1 0,-1 0 0,0 2 0,0-1 0,-1-5 0,1 1 0,-2-12 0,1 1 0,-1-3 0,0 2 0,0-2 359,2 7 1,0-5-809,-2-5-91,-3-10-539,-2-16-361,-1-6-628,-2-12 2328,-8-7 0,-2-8 0,-9-6 0</inkml:trace>
  <inkml:trace contextRef="#ctx0" brushRef="#br2" timeOffset="2.45465E6">9206 2890 21205,'-39'9'2339,"4"0"-1980,5 1-89,6-1 270,5-4-90,9-1 89,4-4-179,17 0 0,15-6 0,27-10-1212,-5-1 0,9-6 1,1 1 970,-5 2 1,1 0 0,5-1-30,-9 3 0,4-2 0,2 0 0,0 0 0,-1 1-18,-3 2 0,-1 1 0,-1 0 0,2 1 0,0 0-72,3-2 0,-1 2 0,2-1 0,2 0 0,2 0-334,-4 1 0,3 0 0,2 0 0,1-1 1,-1 1-1,-1 0 0,-3 1 334,7-2 0,-3 1 0,-2 1 0,2-1 0,5 0 0,-11 2 0,3-1 0,3 0 0,1 0 0,0 0 0,-1 0 0,-3 0 0,-3 2-293,11-4 0,-4 2 1,-2 0-1,-1 0 1,0 1 292,-1 0 0,0-1 0,0 1 0,-2 0 0,-3 1-114,2-1 1,-1 0 0,-4 1 0,-5 0 113,9-2 0,-7 1 558,-6 1 1,-3 1-559,21-5 0,-17 3 1941,-11 6-1941,-7 3 2635,-10 2-2635,-2 2 204,-6 0-3981,-9 4 3869,-4 3 1,-11 10 0,-3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03:27.243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12690 3537 22914,'-4'8'2429,"3"-2"-1980,-2-6-89,3 0-90,0-10 0,5-13-180,9-26-45,-2 13 0,3-3-1091,5-12 0,2-4 1076,-4 12 0,1-1 0,1-1-697,2-6 0,2-1 0,-1-1 667,4-4 0,0 0 0,1-1 0,-1-1 0,1-1 0,1-3 0,-7 13 0,2-4 0,0 0 0,0 0 0,-2 2 0,-1 2 0,-1 3 0,0-1 0,0-4 0,-1 3 0,2-4 0,0-3 0,-1 0 0,-1 4 0,-2 4 0,2-10 0,-2 6 0,-1-2 0,-1 5 0,1-2 0,-1 1 0,-3 5 0,2-10 0,-2 4 0,0-4 0,-2 2 0,-1 12 0,-1 2 0,-1 4 0,-2 3 0,1-2 0,-4 21 1488,-2 6-1488,0 2 2515,0 3-2425,0 2 89,4 12 1,2 12 0,6 23-45,-4-15 0,0 4-484,3 8 1,0 4 393,3 7 0,1 2-425,-4-14 0,-1 2 0,2 0 410,1 2 0,0 1 0,1 0-505,0 3 1,0 0-1,1 1 475,1 0 0,0 0 0,1 0-621,-1 1 0,0 0 0,1-1 621,0 1 0,0-1 0,-1 0 0,0-2 0,0 0 0,-1-1-60,0-1 0,0-1 0,0-1-75,5 16 0,-1-2-90,-2-6 1,0-2-1323,0 4 0,-2-4 917,-5-17 0,-2-2-360,2 3 1,-5-4-8842,-12-13 9310,-8-9 1,-15-18-1,-6-4 1</inkml:trace>
  <inkml:trace contextRef="#ctx0" brushRef="#br0" timeOffset="535">13234 2565 22284,'-14'-5'2519,"0"3"-2159,1-2-91,3 3 1,4-3 90,-2 2-270,8-3 0,-2 3-90,11 0 90,13 2-90,17 0 0,6-2 0,7 0 30,-10-1 0,4 0 0,3 0-255,2-1 1,5 0-1,0 0 1,-3-1 224,5 1 0,-2-1 0,-2 0-583,-3 1 1,-1 0 0,-7 1 582,13-1 0,-36 4 0,-6 0-90,-8 0-90,-2 0-1055,-4 0 1,-7 8 0,-2 2 0</inkml:trace>
  <inkml:trace contextRef="#ctx0" brushRef="#br0" timeOffset="1322">14473 2434 23813,'-13'-9'1889,"1"0"-1619,5-1 90,2 3-90,5-1-180,0 3-90,0 0 0,0 3 90,0 10-90,5 10 0,4 19 0,1 6 0,2 4-530,-3-8 0,0 1 530,3 19 0,-1 3 0,0 1 0,-2 1 0,-1-2 0,-1 0 0,1-4 0,-2-2 45,-2-6 0,-2-9-225,0-20 90,-2-17 45,1-33 0,0-19 45,1 9 0,0-3-436,1-20 1,2-2 480,1 10 0,0 2-45,2-1 0,0 1 45,2 3 0,1 1 300,0 4 1,0 2-346,0 4 0,1 3 0,12-24 0,0 14 90,5 16-90,3 13 0,3 16 90,1 12-90,-1 10 0,-2 10 0,-5 5 0,-5 3 0,-7-1 90,-6-5 0,-6 3-90,-2-14 945,-2-4-945,0-12-245,0-7-475,0 0-449,0-7-450,0-2-810,0-9 2429,0-5 0,0-2 0,0-2 0</inkml:trace>
  <inkml:trace contextRef="#ctx0" brushRef="#br0" timeOffset="1834">15191 2425 22104,'8'-3'2159,"-3"1"-1799,-1 2 0,-3 4 89,3 7-179,3 10-90,1 12 90,2 13-180,-3-1 0,0 5-45,-1-10 0,1 1-981,0 16 1,0 0 935,-2-15 0,0-3 0,-2-1 0,0-1 90,1 29-90,-2 1 0,-2-28 90,0-7 0,0-24-90,0-16 0,0-12 1871,0-18-1871,0-23-427,0 23 0,0-2 427,2-5 0,1-3 0,1 1 0,1-2-82,6-15 0,3-1 127,1 10 0,2 2-90,-2 2 0,4 3 45,4 11 0,3 8 0,6 12 0,15 9 90,-14 19-90,0 10 0,-7 6 180,-4 1 0,-7-1 838,-5-5-838,-6-3 179,-2-6-269,-2-6-90,0-3 90,0-4-90,-4 0-270,3 0-1169,-3 0 270,4-6-540,0-1 1709,0-19 0,4 7 0,1-9 0</inkml:trace>
  <inkml:trace contextRef="#ctx0" brushRef="#br0" timeOffset="2385">16097 2402 22644,'4'-11'2519,"0"-1"-1980,-4-3 1,0 1 270,0-8-361,0 5-359,0 1 90,0 7-180,-4 7 0,0 2 90,-6 0 0,-11 26-90,-1 1 0,-10 30 30,16-17 0,0 6 0,1 0-30,-2 13 0,1 2-341,4-11 1,0 3 0,2-4 340,2 5 0,4-6-90,4 9 0,3-10 0,4-11-90,7-11 0,19-21 90,13-41 90,-22 13 0,-1-4-298,1-12 1,-3-3 297,-6 4 0,-4 0 0,-1-2 0,-3 0 0,-1-2 0,-2 0 45,-1 0 0,-3 0 0,-2 2 0,-1 0 364,0 2 1,-1 1-365,-2 2 0,-2 2 135,-6-25 0,-1 9-180,1 12 0,8 3 90,0 19-90,6 8 633,0 26-633,0 18 90,6 14-90,2 9-15,0-26 0,0 0 15,2 1 0,1 0 0,0 0 0,2 0 0,0-1 0,3 0-225,5 8 0,3-1-404,10 13 89,-12-22 0,-1-4-809,3-2-2969,7-20 4318,-8-16 0,4-23 0,-9-13 0</inkml:trace>
  <inkml:trace contextRef="#ctx0" brushRef="#br0" timeOffset="2798">16499 2293 20485,'0'-32'3868,"0"3"-3508,0 8 270,0 6-1,3 30-539,4 9 0,5 29-90,4 6-344,4 3 344,-8-30 0,1-1-90,13 26 45,-5-27 0,5-4-45,32-4 90,4-13-228,-29-22 1,-1-6 227,-7-3 0,-1-2 135,0-3 0,-1-3-1,-1 0 1,-2-3 360,4-14 0,-4-2-270,-6 13 0,-1 1-1,1-10 1,-2 3-45,-1-6-180,-3 14 0,-2 10 0,-4 22 0,-16 59 0,5-22 0,-3 7-586,-2 7 0,-3 10 0,-2 2 0,2-3 586,-1 3 0,0-2 0,-1 3 0,3-10 0,0 2 0,-2 3 0,1-2 0,1-2 0,0 1 0,1-2 0,0-1 0,0 0 0,0 1 0,0 0 0,0-1 0,1 0 0,0-1 0,1-1 0,0-1 0,0 0-774,-3 13 1,1-1-1,0-2 774,1-4 0,0-1 0,1-1 0,1-7 0,1 0 0,-1 0 68,0 5 1,0 0 0,1-3-69,-4 10 0,2-2-495,4-5 0,-1-3-1394,-6 4-719,9-38 2608,-7-15 0,-2-12 0,-2-9 0</inkml:trace>
  <inkml:trace contextRef="#ctx0" brushRef="#br0" timeOffset="3817">12000 4921 20845,'-37'0'2519,"0"0"-2339,3 0-1,-1 0 181,5 0 0,3 0 450,0 0-451,9 0 271,4 0-90,19 0-1,58-8-449,-25 3 0,7 0-744,9-2 0,12-1 0,3-1 1,-3 1 698,-11 1 0,-1 0 0,0 0 0,5 0-427,-6 1 1,3 0 0,3-1 0,1 1 0,-2-1 0,-1 2 417,5-1 0,-2 0 0,0 1 0,0-1 0,1 1-336,4 0 0,1 0 0,0 0 0,1 0 1,0 1 313,-8 0 1,1 0 0,0 1 0,0 0 0,1-1 0,-1 1-159,1 0 1,-1 0 0,0 0 0,1 0-1,2 0 1,3 0 143,-4 1 0,3 0 0,3 0 0,0 1 0,1-1 0,-1 1 0,-2-1 0,-3 1-18,6-1 0,-4 0 0,0 0 1,-1 0-1,1 0 0,2 0 18,-8 1 0,2 0 0,2 1 0,-1-1 0,1 0 0,0 0 0,-2 0 0,-1 0 0,3 0 0,-1 0 0,0-1 0,-2 0 0,0 1 0,-2-1 0,-2 1 0,5 0 0,-3 0 0,-1 0 0,1 0 0,4-1 21,-6 1 0,5-1 1,2 0-1,0 0 0,-2 0 1,-4 0-1,-6 1-21,17-1 0,-8 0 0,0 0 147,-9 0 1,2-1-1,-2 0 1,-6 1-148,3-1 0,-7 1 0,24-5 1476,-19 3-1476,-8 1 2208,-18 1-2208,-3 2 2679,-11 0-2679,-2 0 897,0 0-1167,0 0-6566,-2 0 6836,-15 0 0,-5 6 0,-14 2 0</inkml:trace>
  <inkml:trace contextRef="#ctx0" brushRef="#br0" timeOffset="16408">9445 7820 21835,'0'-7'2338,"0"1"-2068,0 3 450,0 1-720,0 12 0,0 9 0,-3 45 0,2-3-345,-3-16 1,1 2 388,0-8 1,1-1-90,0 1 1,0 0-1,-2-1 0,0 1-90,4-5 0,-1 0-135,-2 27-180,3-12-179,0-10-271,0-10-719,2-11-810,0-9 2429,0-11 0,0-9 0,-2-8 0</inkml:trace>
  <inkml:trace contextRef="#ctx0" brushRef="#br0" timeOffset="16618">9445 6984 22194,'-12'-28'1440,"0"-1"-1530,5 8-270,2 3-1259,19 20-450,-1 12 2069,14 13 0,-6 15 0,1 5 0</inkml:trace>
  <inkml:trace contextRef="#ctx0" brushRef="#br0" timeOffset="17333">9831 7974 16642,'-48'-39'1709,"22"17"918,-12-16-2627,32 29 1247,2 5-1157,8 18 723,4 17-813,3 8 0,1 4 0,-1-5 0,-1 2 30,2 10 0,1 4 0,-1-3 659,-2-2 0,-2-1-689,3 13 0,-1-3 0,-4-22 0,-2-4 0,1 20 0,0-3-90,-4-34 0,2-45 90,1-32-540,-1 7 1,1-4 539,0 1 0,2-2 0,-1-3 0,0 1 0,1 0 0,0 1-870,0 15 1,0 0-1,0 3 870,1-1 0,1 3 0,1-3 0,2 7 814,9 14-814,4 21 45,2 21 0,2 11-45,6 11 0,2 7 0,-4-5 0,2 2 0,-2 0-203,-5-6 1,-2 0 0,1-2 202,11 14 0,0-4-45,-1-13 0,-1-4 783,17 5-873,-7-19 0,2-8-134,7-22 224,-17-3 0,-2-5-45,-7-6 0,-5-5 90,3-6 0,-3-3 0,0-6 0,-1-6-262,-5-2 0,-1-5 0,-1 1 352,-4 14 0,-2 1 0,0-3-19,-1-6 1,-1-4 0,0 0 0,-2 7 62,-1-7 1,-3 5-176,-1-12 0,-3 5 221,-4 3 2241,0 14-2421,-2 16 1313,8 14-1223,-2 25-90,3 22 45,-1 23 0,2 9-141,0-11 0,1 2 96,0-2 0,0 5 0,1-4 0,2 12 0,2-4 0,1 0 0,2-1 0,-1-4 0,3 0-207,-2-14 1,2 1 0,-1-3 116,1 4 0,1-2-90,2 6 0,-1-4-269,4 2-257,-3-13-1093,2-3 449,-5-17-1078,-3-4 2760,-5-21 1,-4-5 0,0-6 0</inkml:trace>
  <inkml:trace contextRef="#ctx0" brushRef="#br0" timeOffset="17652">10566 7662 19358,'-33'-9'1169,"5"2"802,13-2-1971,9 2 891,24-2-891,16 2 0,29 1 0,-19 4 0,6 2 0,-1-1-670,12-1 0,1 0 670,-6 1 0,5-1 0,-5 1 0,2-2 0,-2 1 249,10-3 0,-2 1-249,-22 2 0,-2 1 0,4-1 0,-4 0-90,-8 2-90,-10-2-180,-7-1-1529,-7-3 1537,-8-1 352,-8-2 0,-5 2 0,-3 0 0</inkml:trace>
  <inkml:trace contextRef="#ctx0" brushRef="#br0" timeOffset="18138">13372 7069 22644,'0'-25'2249,"0"1"-1979,0 3-1,0 3 1,0 4-180,0 5 0,0 5 0,-4 2 0,4 6 180,-9 11 0,0 19-90,-5 18 0,-3 9-691,4-7 1,-1 3 540,0-1 0,-1 4 0,0-1-644,4-9 1,-1-2 0,1 1 613,-2 0 0,1 0 0,-2 3 0,1-4 0,-1 4 0,0-1 0,0-3 0,1 0 0,-1-2 0,0 1-150,-5 18 0,-2 2 0,3-8-207,5-16 0,2-4-3,-3 4 1,3-4-541,5-8-359,2-17-720,9-18-7852,8-27 9430,7-31 1,-6 18 0,1-5 0,0-6-1,0 0 1</inkml:trace>
  <inkml:trace contextRef="#ctx0" brushRef="#br0" timeOffset="18433">13226 7006 19573,'-11'-48'2248,"2"3"-1978,4 6 772,1 6-772,1 8 90,2 5 486,-1 8-486,10 10 67,6 11-247,9 13-1,0 11 1,2 5-135,-4-4 0,1 4-449,-1-1 0,0 4 0,0 0 404,5 15 0,-1 2 0,-7-17 0,-1 2 0,1 0 0,0 0 0,-1 1 0,1 0-391,-1 0 0,1 0 0,-1 0 391,9 17 0,-1 0 0,-1-4 0,-1-1 0,-1-5 0,-1-2-45,-3-7 0,-1-2-45,-3-6 0,0-1-90,8 17-720,-2-6 91,-9-23-1620,-1-15 2429,-23-54 0,0-5 0,1 12 0,-1 0 0</inkml:trace>
  <inkml:trace contextRef="#ctx0" brushRef="#br0" timeOffset="18736">13072 7680 13727,'-25'-6'2608,"4"-6"126,16 2-2555,12-3 1371,21 4-1280,7 2 0,7 1 94,6 3 0,5 2 1,2-1-365,-6-1 0,2-1 0,1 0 0,-2 1 667,13 2 0,-1 1 0,-4 0-847,12-4 0,-12 2-270,-22 2-3777,-39-10 4227,-10 1 0,-11-7 0,4 5 0</inkml:trace>
  <inkml:trace contextRef="#ctx0" brushRef="#br0" timeOffset="19084">15171 7088 23004,'-5'-5'1529,"-2"1"-1439,3 4 90,-1 0-90,2 0 90,3 0-180,0-3 0,0 1-90,0-3-270,0-1-180,0-1-449,0 0-990,-4 0 1979,3 3 0,-6 1 0,2 1 0</inkml:trace>
  <inkml:trace contextRef="#ctx0" brushRef="#br0" timeOffset="19317">15049 7775 25612,'7'15'1529,"2"2"-1169,11 9-90,1 8-180,3 11 0,-1 14-1473,-12-25 1,-2 2 1427,-2 4 0,-1 2-135,-1 1 0,-2 2-210,-8-1 0,-3 3 0,-1-3-240,-3 8 1,-4 0 29,1-8 0,-2 1 1,-5-1 459,-6-3 0,-5-2 1,-1-3-1,-7 6 1,-3-1-1,4-8 0,0 1 1,-1 0-1</inkml:trace>
  <inkml:trace contextRef="#ctx0" brushRef="#br0" timeOffset="20033">9384 10534 21475,'-8'0'3148,"4"0"-2788,-5-2-180,7 1 449,-7 5-359,5 12-90,-1 18 90,-4 22-180,7-17 0,-1 3-419,-1 9 1,-2 3 373,1 6 0,0 3-1084,2-19 1,0 0 0,-1 1 1038,1 1 0,-1 0 0,1 0 0,0-1 0,2-1 0,-2 2-360,0 10 0,-1 2 0,1-4 225,2 4 0,0-2-568,-2-7 0,1 2 0,0-8-557,2 10-299,0-9 1559,0-48 0,-6-23 0,-1-15 0</inkml:trace>
  <inkml:trace contextRef="#ctx0" brushRef="#br0" timeOffset="20218">9271 9629 15262,'-17'-36'1439,"3"6"832,2 6-2361,6 10 340,2 5-3938,26 53 3688,-8-8 0,2 5 0,1 3 0,3 17 0</inkml:trace>
  <inkml:trace contextRef="#ctx0" brushRef="#br0" timeOffset="20875">9831 10593 23723,'8'13'1170,"-1"3"-900,0 4 179,3 7 1,1 5 0,2 2-180,9 27-1060,-6-13 1,0 1 834,-4-8 0,0 0-45,0 3 0,-1 0 0,-1 0 0,0-1 0,-2-3 0,0-1 0,-1-4 0,0-2 66,4 21-66,-3-13 395,-4-12-395,-2-15-90,-2-14 90,0-16-90,0-44 90,0 0-165,-1 14 0,2-1 165,0 9 0,1 0 0,1 2 0,2 0 0,10-25-90,5 11 180,4 12-8,5 15 8,5 14-90,5 20 45,-8 13 0,1 7-45,-8-3 0,1 3-294,3 5 1,1 6 0,-3-4 293,-4-1 0,0 0 45,11 17 0,0-1 285,-12-24 0,-1-4-420,21 20 237,5-53-147,-24-21 0,-2-9 0,2-2 0,-2-4-741,2-15 1,-3-5 740,-3 6 0,-3-1 0,-4 15 0,0-1 0,0-4 0,-2-6 0,1-5 0,-2 0 0,0 2 30,1-2 0,-2 2 0,-1-7-30,-1 6 0,-1-9 0,0-4 0,-1 1 0,0 4 0,0 9 0,0 1 0,-1 8 0,0-5 0,-2-9 0,0-8 0,0 5 0,0 17 180,2 11 845,-4 35-935,4 39-45,1 2 0,2 5-416,-2 13 0,2 7 371,0-11 0,2 7 0,0 1 0,-1-3-592,1 5 1,-1-3 0,1 3 591,1-1 0,-1 3 0,2-1 0,-1-4 0,0-3 0,0-4 0,0-1-60,1-3 0,-1 0 0,1-2-75,4 17 0,-1-4-135,-1-7 1,0-2-91,0-8 0,0-3 366,6 25-996,-1-17 1,-6-16-540,-2-14-8302,-4-17 9387,-7-19 1,-4-17 0,-5-10 0</inkml:trace>
  <inkml:trace contextRef="#ctx0" brushRef="#br0" timeOffset="21044">10720 10638 22464,'-26'-14'2789,"1"-1"-2520,5-1-269,9-4 90,8-3-90,32-16-269,9 6-1,-5 11 0,4 0-985,18 0 0,2 3 41,-13 3 0,1 2 888,14-5 1,-1 3-1,-18 7 1,-3 2 0,0 0-1,-1 1 1</inkml:trace>
  <inkml:trace contextRef="#ctx0" brushRef="#br0" timeOffset="21402">12869 10140 22824,'-13'-18'1889,"1"2"-1709,0 1 180,5 5 269,2 4 91,5 14-270,0 14-181,0 25-179,0-13 0,0 3-416,1 7 1,1 3 325,0 5 0,1 2-863,1 2 1,0 0 772,1 0 0,0-1-135,0-3 0,0 0-889,3 10 1,0-1 573,-2-18 1,-1-1-998,4 16 0,0-3-532,-2-5 2069,0 4 0,-5-33 0,-2-6 0</inkml:trace>
  <inkml:trace contextRef="#ctx0" brushRef="#br0" timeOffset="21934">12795 10385 22734,'-1'-39'599,"-1"1"1,1 1 0,1 1-465,-3 1 0,2 0 224,7-10 1,3 1-925,-1 10 1,2 2 699,7-7 0,4 2-45,22-6 90,9 14 35,7 12-215,3 17 0,1 19 0,-34-3 0,-1 4 45,-1 3 0,-3 4-45,-2 4 0,-4 3 45,-2 1 0,-5 3 45,-5 21 0,-7 2-332,-3-15 1,-5-1 286,-6 16 0,-7-2 0,-1-22 0,-3-3 0,-2-2 0,-3-1 0,1-6 0,-1-3-45,2-2 0,0-2 90,-21 10-183,11-10 93,9-9-2416,10-7 2416,13-9 158,11-2-248,38-15 90,2 8 0,-11 4 0,3 2 174,27 3-174,2 7 0,-30 4 0,-1 1-45,0 4 0,-1 2 45,1 4 0,-3 2 0,-1 3 0,-2 3 0,-3 4 0,-2 3 0,-3 1 0,-3 3 0,-3 3 0,-4 3 0,-4 18 0,-8 2 45,-10 0 0,-6 0-305,0-1 0,-6-2 260,-8-9 0,-4-7 0,6-16 0,-3-5-45,-13-2 0,-2-5 0,12-5 0,1-3-45,-8-3 0,2-5 2646,-5-18-2825,9-6-91,11-9 0,11-3-270,8-2-89,12 2 56,2 3-1226,5 3 2118,2-11 1,-3 11-1,1-8 1</inkml:trace>
  <inkml:trace contextRef="#ctx0" brushRef="#br0" timeOffset="22266">14615 10018 23723,'-13'-18'2159,"3"0"-1799,0-8-270,6 10-180,0-3-90,4 12-180,0 5-1169,0 0-2249,0 18 3778,0-2 0,0 19 0,0-6 0</inkml:trace>
  <inkml:trace contextRef="#ctx0" brushRef="#br0" timeOffset="22517">14594 10697 23723,'7'7'3688,"-1"-1"-3148,-2-6 90,1 0-630,4 6 0,1 2 0,2 7 0,8 24 0,-5-4 0,-1 8 0,-2 4 0,-1 15 0,-3-7 0,-4 3-1048,-12-13 1,-2-2 12,1-1 1,-4 0-405,-8-4 0,-5-5 1439,-23 8 0,18-20 0,-3-2 0,-1-1 0,0 0 0</inkml:trace>
  <inkml:trace contextRef="#ctx0" brushRef="#br0" timeOffset="24257">9291 13817 23993,'-4'-38'1979,"0"4"-1709,-1 6 180,-2 8-90,3 7-181,-1 6-89,2 3 180,3 36-180,1 12-90,1-3 0,0 8-641,1 4 1,1 5 0,-1-1 640,-1-10 0,0-2 0,0 2-30,0 16 0,1 4 1,-1-5-151,-2 2 0,0-5-180,0-4 0,0-2-180,0-7 1,0-3-136,0-7 1,0-2-1036,0 15-898,0-17 2608,0-25 0,0-25 0,0-17 0</inkml:trace>
  <inkml:trace contextRef="#ctx0" brushRef="#br0" timeOffset="24409">9380 13121 14847,'-12'-42'1620,"2"9"935,-2 16-2645,3 15 1094,3 16-2983,3 35-540,3-2 2519,1-12 0,1 2 0,3 24 0,3 3 0</inkml:trace>
  <inkml:trace contextRef="#ctx0" brushRef="#br0" timeOffset="25084">9823 13958 18528,'0'-14'2249,"-4"3"-153,3 1-1826,-2 6 640,6 24-820,4 10-90,7 28-563,-5-25 0,0 2 563,2 4 0,1 1 0,0 4 0,0 1 312,0-1 1,-1 1-313,-1-1 0,0 0 0,-2-6 0,-2-1 0,1-3 0,-2-1 0,2 20 90,-3-13-90,-3-11 0,-1-14-179,0-11 1884,0-20-1795,4-43 90,4-5-1339,4 1 0,3-3 1339,2 15 0,2 2 0,4-6 0,2 4 40,-7 19 1,1 5-41,12 0 0,-10 21 90,1 18-90,2 9 0,4 18 0,-5-4 0,0 3 0,-5-7 0,0-1 1507,5 10 0,1-1-1507,6 11-167,0-9 77,1-12-449,16-17 269,-9-19 90,13-24 90,-14-24-403,-19 18 1,-2-5 492,1-6 0,-3-4 45,0-6 0,-2-4-316,-5 18 0,-1 0 0,0-1 361,-1-1 0,0 1 0,-1-3 119,-1-15 1,-2-4 0,1 4-30,0-3 0,0 0 0,-2 6 0,0-4 0,0 8-1367,-2 11 1,0 4 1276,0 4 0,-1 4 90,-1 1 90,0 42-180,6 21 0,4 9-46,-3-2 1,1 5 20,2 14 1,1 8-1,1 4-88,-2-10 1,1 2 0,0 0-1,0-1-136,-1-8 1,0-2 0,0-1 0,0 2 23,0 4 0,0 2 0,1-2 0,-1-5-585,4 11 1,1-7 558,0-11 0,1-2-874,-1-6 1,2-6-8797,12-7 9230,-8-42 1,1-19-1,-2-12 1</inkml:trace>
  <inkml:trace contextRef="#ctx0" brushRef="#br0" timeOffset="25309">10668 13655 12653,'-56'-9'3149,"16"4"-438,-3-4-2621,23 5 1409,9-1-1499,6 2 949,16-5-949,6 3-90,14-4 0,5 1-180,26-3 485,-20 6 1,6 0 0,-4 0-1430,1 1 0,-1 1 1214,16 0 0,-2 0 0,-20 1 0,-1 1 0,-1 0 0,1 0 0</inkml:trace>
  <inkml:trace contextRef="#ctx0" brushRef="#br0" timeOffset="25896">13059 13248 23723,'-5'-14'1709,"0"-4"-1529,-5 6 90,6-1-90,0 8 0,4 11 0,0 14-90,2 17 0,2 17-45,0-3 0,2 2-281,-2-10 0,1 1 236,-1 5 0,1 5 0,-1-5-364,0-5 0,-1-2 229,1 12 0,0-2-314,0 11-181,2-6-270,-2-7-2076,4-1 907,-4-20 1343,2-5 1,0-26-1,0-8 1</inkml:trace>
  <inkml:trace contextRef="#ctx0" brushRef="#br0" timeOffset="26336">13047 13315 22734,'63'8'554,"-1"-1"1,1 1 0,0-1 0,9 8-1,-4 2 1,-34 5-465,-72 29-90,-1-14 0,-5-2 0,1-10 0,0-5-90,1-3 0,2-3 0,-17 6-90,37-20 90,26-4 0,8-5 90,8-7 0,11-4-45,-3 6 0,2 1 45,20-7 0,-15 11 0,-1 1 90,17 1-90,-17 9 0,0 4 45,0 10 0,-1 3-45,-1-1 0,-1 4 45,-1 18 0,-7 6 45,-13-5 0,-5 1-45,1 1 0,-5 0-160,-7-1 0,-6-3 205,-19 20-45,0-18 0,-4-1 0,7-11 0,-3-2 0,-9 8 0,-2-3-45,9-14 0,1-3 0,-1-1 0,-1-2 0,0-2 0,-1-2 0,-10-2 0,1-3 0,-19-3 0,24-3 0,2-3 90,-3-10-180,5-5 90,9-4-90,11 0-270,8-14 0,9 11-899,9-19 269,-1 26-2017,11-11 3007,-11 20 0,3-1 0,-7 6 0</inkml:trace>
  <inkml:trace contextRef="#ctx0" brushRef="#br0" timeOffset="26913">14103 13451 22464,'0'-22'2069,"0"1"-1619,0 1 179,0 4-89,0 2 1169,0 17-1529,0 14-90,4 23-90,0 15-265,0-21 0,0 2 310,0 4 0,-1 1-45,0 4 0,-1 1 45,1 3 0,-2 0-45,1-2 0,-1 1 0,1 15 0,-1-1 0,0-20 0,-1 0 0,1 16 0,1-3-587,1-2 317,-1-6-90,0-23 0,-2-17-629,0-3-1530,0-24-1079,-9-20 3598,1-8 0,-8-10 0,4 16 0</inkml:trace>
  <inkml:trace contextRef="#ctx0" brushRef="#br0" timeOffset="27451">15114 13379 19856,'0'18'0</inkml:trace>
  <inkml:trace contextRef="#ctx0" brushRef="#br0" timeOffset="27668">15151 13899 26152,'2'5'900,"0"-1"-361,7 10-449,-2 2 0,15 45-90,-16-16 0,-1 3-384,2 2 1,-2 4-127,-5 0 1,-4 5-1,-3-2-1209,-3-9 0,-3 0 0,-2-2 1719,1 2 0,-1-1 0,-4-1 0,-3-5 0,-2-1 0,-1-5 0,-7 0 0,0 0 0</inkml:trace>
  <inkml:trace contextRef="#ctx0" brushRef="#br0" timeOffset="28455">9453 16151 22554,'-4'-2'1889,"-3"0"-1529,6 2 0,-8 4-91,4 7 1,-7 11-180,2 17 0,-2 15-45,3 4 0,2 6-695,1-11 0,0 4 582,2-8 1,-2 6-1,1 1 1,0-2-173,-1 6 0,0-1 0,1-2 0,-1 1 0,0-1 1,0-3-256,-2 15 0,1-9-1304,3-1 1799,-11-23 0,12-28 0,-7-17 0</inkml:trace>
  <inkml:trace contextRef="#ctx0" brushRef="#br0" timeOffset="28623">9291 15722 22464,'-4'-35'2159,"0"6"-2159,-1 4-90,2 7-540,3 15-269,5 8-810,4 20 1709,20 29 0,-6-2 0,-5-15 0,-1-1 0</inkml:trace>
  <inkml:trace contextRef="#ctx0" brushRef="#br0" timeOffset="29202">9742 16332 21745,'16'31'1754,"-4"3"0,1 3-1665,-2-6 1,1 2-688,4 16 1,-1 0 597,-3-9 0,-1-1 0,0 1 0,0 0 0,5 14 0,-1 0 45,-4-17 0,-1-1-45,3 6 0,-1-4 347,0-2-347,-2-20 226,-5-6-316,-2-22 0,-3-11 90,2-22-45,1-4 0,2-8-1217,1-4 1,1-2 1261,0-2 0,2 1 45,5-4 0,3 9 99,8 8 126,10 7-1,12 64-179,-18 11 0,0 6-90,1 0 0,0 3-251,2 11 0,-1 1 251,-9-15 0,-1-1 0,0-2 0,0-2-90,20 20 90,-1-14-180,1-19-90,0-19 3057,-1-25-2922,-10-13 0,-1-8 135,-7 6 0,-1-5-222,2-12 1,0-9-1,-3 0 312,-7 3 0,-3-2 0,0 1-1008,0 1 0,0-1 0,-2 1 1008,-3 2 0,-1 1 0,-2 5 90,-2 4 0,0 4 131,0-4 0,0 3-221,-6-7 373,-4 24-283,1 58 0,-1 19-135,2-1 0,1 4-270,2-1 1,1 5 0,1-1 224,1-7 0,1-1 0,1 0 0,1 2 0,1 0 0,0 0 0,0 0 0,1 0 0,1-1-90,3 19 0,2 1 560,-1-15 0,1 1 1,0-2-1506,3 12 1,0-2 314,-1-5 1,0-4-1620,3 8 2402,-10-42 0,-6-16 1,-3-8-1</inkml:trace>
  <inkml:trace contextRef="#ctx0" brushRef="#br0" timeOffset="29375">10538 16572 23903,'-27'-20'2339,"3"1"-2159,7-1-180,7 0 90,12-3-90,12-2-180,14-4-360,19-1-236,-16 15 1,3 1 100,5-1 1,2 1-859,4 0 0,1 0 1533,3 1 0,1 1 0,1 2 0,0 0 0,2 1 0,0 0 0</inkml:trace>
  <inkml:trace contextRef="#ctx0" brushRef="#br0" timeOffset="30152">12771 16034 22914,'-24'-18'2788,"-13"-3"-2428,4 11-180,0 8-90,15 18 0,13 16 0,8 15-90,4 14-558,0-5 1,2 3 557,-2-11 0,1 0 0,1 17 0,0-1-45,-2-18 0,0-3-45,-2-3 0,0-1-135,2 4 0,0-2-45,0 11-629,1 0 449,-6-40-269,-15-37 539,1-13 449,7-3 1,2-19 0,1-12 0,0-6 0,2 0 0,0 8 0,0 14-271,3 4 1,0 9-1,1-9 26,-2-2 1,-2-14 0,0-6 0,1-1 0,3 7-1,4 13 1,7 20 64,18 17 0,5 15 0,2 6 0,2 5-45,-3-1 0,-1 4 0,-2 10 0,-5 4 45,0 18 0,-18-9 0,-6 2-45,-11 3 0,-5-1 0,1 1 0,-4-2-245,-11-1 1,-4-5 199,-18 10 0,-2-7 0,4-7 1289,5-7-1289,9-10-90,5-4 90,13-6-90,7-4 90,14-1 456,29-12-456,-2 8 0,22-4 0,-10 19 0,2 10 0,-15 9 0,-2 6-241,-7-5 1,-2 3 240,7 12 0,-3 2-383,-12-7 1,-4 1 382,-1 0 0,-3 0 0,-3 1 0,-2 1 45,-8 14 0,-3-1-45,0-12 0,-4-2-249,-15 19 1,-6-4 248,8-26 0,-2-4 0,-8 4 0,-1-5 0,-18-8 0,3-8-90,4-12 0,6-6-180,7-8-539,9-25-1,11 4-269,13-18-630,11 11-720,10-4 2429,3 0 0,3-2 0,1 0 0</inkml:trace>
  <inkml:trace contextRef="#ctx0" brushRef="#br0" timeOffset="30754">13738 15925 25073,'8'-5'1529,"-2"1"-1439,-4 4 0,-2 0 0,-4 4-90,-6 1 0,-1 6 0,-7-5 0,4 0 90,-1-6-180,1 0 90,1 0 0,-2-6 0,1-4-90,5-8 0,5-23 90,14 6 0,8-16-90,13 15 180,10 4-90,7 7-310,9 11 310,3 14 90,1 18-90,-6 16 45,-30-11 0,-3 6 45,0 22 0,-6 6-45,-6-10 0,-4 2-206,-3-5 1,-2 3 0,-4 0 309,-8 5 1,-4 1 0,-2-3-60,-3 9 0,-3-2-60,3-7 0,-3 0 0,1-4 60,-5-1 0,1-4 0,0-5 0,1-2-90,2-4 0,1-3 0,-17 13 0,11-10 0,17-20 0,13-13 0,21-18 0,4 0 0,4-2 0,23-10 0,0 6 0,2 2 1,-19 13 1,0 2-2,14-3 0,0 2 0,-12 6 0,-2 1 0,0 1 0,1 2 0,-1-1 0,-1 2 0,-2-1 0,-1 2 0,26-1-90,-10 0-90,-12 0 662,-9 0-1561,-6 0-2789,-24-10 2249,1-1-540,-19-11 2159,6-3 0,8-4 0,0-6 0</inkml:trace>
  <inkml:trace contextRef="#ctx0" brushRef="#br0" timeOffset="30957">14956 15912 20395,'18'-23'3598,"-3"0"-2788,-5 1-1,-6 1 1,-3 1-270,-1 4-181,0 0-269,-3 5-180,2 2-359,-6 2-361,6 5-359,-3 0 134,4 2 1,0 6-1,0 1 1</inkml:trace>
  <inkml:trace contextRef="#ctx0" brushRef="#br0" timeOffset="31208">15163 16273 24803,'4'0'2428,"2"4"-1708,-2 5-180,2 5-450,4 13-90,0 7 0,3 16 0,-3 11-350,-5-26 1,-2 2 349,0 2 0,-2 2 0,-2 1 0,-1 2-689,-3-1 0,-3 0 689,-2 0 0,-6 0-765,-15 11 1,-5-3-361,5-13 0,-2-3 225,-14 8 1,-3-6-316,12-16 1,-1-6 1214,-2-2 0,-1-3 0,1-3 0,0-3 0,0-2 0,-1 0 0</inkml:trace>
  <inkml:trace contextRef="#ctx0" brushRef="#br0" timeOffset="36490">19215 6635 22734,'0'-20'2968,"-3"2"-2788,2 2 0,-6 6 90,6 2 180,-3 5-360,4 1-90,0 2 90,0 8 89,0 9-89,0 16 0,0 17 90,-5 16-361,2-28 0,-1 5 271,-2 5 0,-2 5 0,1-1-402,1-8 1,0-2 0,0 6 383,-1 0 0,-1 6 0,0 3 0,0-1 0,0-4-610,0 9 0,0-4 0,-1 4 538,1-2 0,-1 4 0,-1 0 0,2-3 0,0 1 0,0-3 0,0 4 0,-1 0 0,0 5 0,0 0 0,0-4-532,0 4 0,1-3 1,-2 2 531,1-5 0,0 4 0,-1-1 0,1-4 0,0-3 0,1-3 0,-1-1 0,-1 2 0,1-1 0,-1 0 0,1 0 0,1 1 0,-1-1 0,-1 0 0,1 1 0,0-1 0,0 1 0,0 0 0,0 0 0,0-1 0,0 0 0,-1 3 0,0 0 0,0 3 0,0 1 0,0-3 0,0 2 0,1-2 0,-1 2 0,1-4 0,0 2 0,0 0 0,1-4 0,1-3 0,0-4 0,1 2 0,-2 17 0,1 2 0,0-3 0,1-16 0,1-3 0,1 5-179,0 4 1,1 4-1,0 2 1,0-4 178,1 5 0,0-2 0,1-1-25,0 0 0,1-1 1,1 3 24,0-8 0,0 4 0,1-2 0,-1-5 0,2 14 0,-1 0 0,1-11 0,1 5 0,-1 1 0,1-2 0,0 7 0,0 0 0,1 2 0,-2-4 0,0 4 0,0-1 0,0-2-81,0-11 0,0-2 0,0-1 0,0 0 81,0 14 0,-1 0 0,1-4 0,0 4 0,0-4 0,1-1 0,0 1 0,-2-7 0,0 2 0,0-2 318,1 8 1,1-1-319,-2-9 0,1 1 0,-1-3 0,0 5 0,1-3 0,1 0 0,0 2 0,-2-3 0,1 3 0,0-3 0,0 9 0,0 0-176,0-9 1,0 2-1,-1-3 176,1 5 0,0-2 0,-1 0 0,0 0 0,2 1 0,-2 0 0,0 0 0,-1 0-133,0 0 1,-1 0 132,0-1 0,0 0 451,0-1 0,0-1-451,0-1 0,0-1 0,0-1 0,0-1 0,0-3 0,0 2 0,0 14 0,0-1 0,0-15 0,0 2 0,0 1 0,0 5 0,0-3-602,1 14 0,-2-2 602,0 0 0,-1 4 0,0-11 0,-1 4 0,0-2 218,-2-5 0,-1-1 0,0 0-218,1 1 0,0 0 0,0-1 0,-1 1 0,0-1 0,0-3-140,0 4 0,0-1 140,0 2 0,0 0 0,0-1 0,0 1 0,1 0 0,0 0-40,-1 0 1,0 1 39,1-1 0,1 2 0,0-4 0,0 2 0,0-2 0,-1 9 0,0-1 0,1-9 0,0 2 0,0-3 0,-2 2 0,0-1 0,-3 16 0,0 0 0,2-17 0,1 1 529,0 1 0,0 3 0,0-4-529,0-7 0,2-1 0,0 25 0,1-1 0,1-27 0,1 0 0,0 20 0,2 0 772,-1 2-772,0-24 0,0-1 0,0-2 1241,0-8-3310,-9-12 1627,-1-17-1357,-11-17-809,-4-24 2608,9 13 0,0-4 0,-6-8 0,0-3 0,-3-7 0,0 0 0</inkml:trace>
  <inkml:trace contextRef="#ctx0" brushRef="#br0" timeOffset="41134">22476 6626 18237,'0'-22'3867,"0"1"-3507,0 3-90,0 2 90,-3 5 180,2 2 629,-6 0-629,6 4 809,-3-1-630,4 3 451,-4 1-1170,4 2 0,-4 0 0,4 44 0,0 2 0,-2-1 0,0 5-157,0-5 1,0 5 156,-2-1 0,-1 9 0,0 1 0,0-6-808,1-5 0,0-4 0,-1 4 808,1 5 0,-2 5 0,1-1 0,1-8 0,-2-1 0,2-6-153,2-5 1,-1-3-28,-4 20-1079,6-20-180,-2-18-2429,-1-51 3868,3-20 0,-1 4 0,0-5 0,2 1 0,0 0 0</inkml:trace>
  <inkml:trace contextRef="#ctx0" brushRef="#br0" timeOffset="41293">22472 5916 23004,'-7'-39'749,"0"1"1,-1 1 0,-2 1-481,-11-25-44,7 28 0,-1 0-675,-9-21-1708,11 28 2158,25 53 0,9 31 0,-4-12 0,-1-1 0</inkml:trace>
  <inkml:trace contextRef="#ctx0" brushRef="#br0" timeOffset="41986">22858 6785 24353,'4'-4'2519,"0"-4"-2339,-4-1-1,0 0 1,0 2-180,0 5 90,2 0-90,7 24 0,3 19 0,0 10 0,2 7 0,-1 4-231,-3-16 1,0 2 0,-2-2 230,2 13 0,-2-5 0,0 9 0,-4-13-90,-2-14-89,-2-23 89,0-21 0,0-28 90,0-19 0,2 22 0,1-4 0,5-20 0,2-4 90,2 2 0,2 1-264,-1-1 1,1 3 173,-2 12 0,0 5 0,0 0 0,-2 12 660,-2 13-571,14 24-89,1 15 0,3 11 0,2 5 0,-8-10 0,1 2 0,2 6 0,2 3 0,-2-3-158,-1-5 0,-1-1 158,6 9 0,2-2-180,-2-15 1,0-5-1,13 0 453,11-14-363,-19-31 90,-1-19-318,-16 15 0,-2-2 318,1-6 0,-2-1-403,1-7 1,-1-3 447,-1-2 0,0-4-15,-2-2 0,-1-5 0,-1 2-313,-2 13 0,0 1 0,-1-1 373,0-13 0,0-3 0,-1 6 45,-2-1 0,0 5-1,-1 6 1,0 2-45,0 7 0,0 3-568,0-19 568,0 14 406,0 16-406,0 16 0,0 23 0,0 25 0,0 22-271,2-20 1,0 5 0,1 0 180,1 11 0,1 3 30,0-6 0,1 4 0,1-3-60,0-11 0,-1-2 0,1 0 60,1 0 0,-1 1 0,1 1-30,3 16 0,1 3 0,-2-4 0,-2-14 0,0-3 0,-1 2-30,2 9 0,0 3 0,-1-4-45,-1 8 0,-3-5-375,-1-18 0,-1-1-582,1 10 0,-2-6-1126,-7-16 2158,-1-8 0,-7-31 0,0-9 0</inkml:trace>
  <inkml:trace contextRef="#ctx0" brushRef="#br0" timeOffset="42208">23577 6766 25163,'-27'-13'1439,"1"-1"-1259,5 3-90,3 0 0,10 4 0,6-4-180,15 6-900,41-4-2235,-11 7 0,3 2-1691,3-2 1,0 1 4546,4 1 0,-2 0 0,-15 0 0,-1 0 1,-2 0-1,1 0 0</inkml:trace>
  <inkml:trace contextRef="#ctx0" brushRef="#br0" timeOffset="43222">25619 6029 23544,'0'-20'2248,"0"2"-1978,0 2-90,0 4-90,0 3 0,0 5-90,0 32 0,0 12 0,0-2 0,0 6-216,2 2 1,1 4 0,0 2 215,-1 6 0,0 1 0,1 1 30,0-1 0,1 1 0,-1 0-98,-1-9 1,0 2-1,0-2 1,0-5-158,-1 6 0,0-3-90,0 10 1,0-3-496,-1 2-1871,0-7 162,0-25 2519,-6-10 0,1-32 0,-4-7 0</inkml:trace>
  <inkml:trace contextRef="#ctx0" brushRef="#br0" timeOffset="43821">25558 6174 22014,'-2'-44'510,"0"-1"0,0 3 0,0 1-286,2 2 1,0 1 135,0-28 90,4 10 0,8-6-360,5 24 89,14-5 1,12 27-45,7 10 0,6 3-671,-8 3 1,2 2 535,-4 0 0,4 1 0,-2 2 45,8 5 0,-2 2 0,-1 1 0,-2 2-45,-5 1 0,-2 4 0,5 6 0,-5 7 238,-14 0 1,-8 5-239,-9 9 0,-11 0 45,-10-7 0,-8-3-1348,-15 0 1,-6-4 1302,5-9 0,-1-3 0,-2 1 0,0-1-285,1-1 0,-1-1 285,4-1 0,-1 0 0,-5 1 0,1 0 0,-11 5 0,-3 0 627,28-17-627,7-3 0,11-4 0,28 0 0,39 0 0,-29 0 0,4 0 587,6 1 0,4 1 0,-3 1-587,1 2 0,1 1 0,17 3 0,-1 3 0,-17 2 0,-2 1 0,-1 2 0,-3 2 0,-3 3 0,-4 2 0,-4 2 0,-3 2 0,-6 2 0,-4 1 45,-3 2 0,-7 2 224,-14 15 1,-8 1-270,-2-13 0,-4-1 45,-16 13 0,-5-4-421,1-15 1,-3-3 375,-4 0 0,-2-2 0,-1-2 0,-2-2 30,6-5 0,-3 1 0,2-3-30,-4 0 0,0-2-481,-12 2 1,4-4 480,25-7 0,4-2-90,-22-6 748,11-7-838,11-8-180,6-10-43,7-5-676,9-7-451,4-2-1168,6-4 2698,0-1 0,4-2 0,0 0 0</inkml:trace>
  <inkml:trace contextRef="#ctx0" brushRef="#br0" timeOffset="44618">27199 5355 20000,'0'-20'2518,"0"2"-2275,2 4-153,-2 3 381,6 6-381,-6 1 100,4 4 80,-4 0 31,0 10-31,0 11-90,0 21 0,0 24-544,-2-24 1,-1 4 453,0 7 0,-1 3-1591,-3 7 0,0 1 1531,2-19 0,1 0 0,-2 1 0,1 0 0,-1 1 0,-1 3-310,2-1 1,-2 4-1,1 0 1,1-3 279,-2 1 0,1-2 0,0 2-536,1 13 0,-1 1 1,2-5 535,0-2 0,2-2 0,2 8 0,0-3 115,0-20 1,0-1-116,0 4 0,0-3 1812,0-5-1812,0-3 1374,0-17-1284,0-2 3300,0-14-2490,0 0-624,17-12-186,3-3-90,20-12 0,6-2 0,9-3-513,-23 16 1,0 0 512,2-1 0,1 0 0,-1 2 0,1 0 45,0 1 0,-1-1-45,-2 3 0,-1 1-702,26-11 702,-8 8 0,-10 1-90,-7 4-180,-10 0-90,-4 4 579,-5-3-1298,-7 3 518,-2-4 561,-14-14 0,-1 2 0,-9-12 0</inkml:trace>
  <inkml:trace contextRef="#ctx0" brushRef="#br0" timeOffset="45135">27231 5220 22014,'-18'5'1620,"2"3"-1441,2-7 91,7 3-180,1-4 90,6 0 90,8 0 450,28 4-361,7 1-224,-8-3 0,3 1-132,-2-1 0,0 0 87,0-2 0,1 0-45,1 0 0,-1 0 45,29 0 0,-8-2 0,2-3-90,-22 0 0,-2 1 0,-20 2 0,-5 2-180,-3 0-360,-4 0-269,-2 0-2339,-2 0 3148,1 4 0,3 5 0,3 5 0</inkml:trace>
  <inkml:trace contextRef="#ctx0" brushRef="#br0" timeOffset="46102">28352 5595 20425,'0'-9'2069,"0"4"-1301,0 1-408,0 4-32,0 12-238,-5 1 31,-2 14-121,-5-2 552,-2 0-462,1-2 180,1-5 269,2-9-359,6-3 90,0-6-180,4-2 90,0-14-180,0-4 90,4-16-180,4 2 90,19-21 90,0 17-180,13-10 90,8 17 0,-13 14 0,11-2 0,-19 12 0,-3 2 0,-1 3 0,-5 2 0,-2 0 0,-2 4 0,-2 3 0,1 9 0,-3 4 0,0 9 0,-6 30 0,0-8-130,-6-15 1,-1 2 129,-4 21 0,-7 0 0,-1 2 0,3-23 0,-1-1 0,-5 15 0,-6 9 0,8-32 0,4-4 0,-6-1 0,11-13 90,-6 1 259,8-12-349,1 0 0,0 0 90,4 0-90,0-4 0,0 1 0,0-3 0,4-1 0,4 0 0,8-2 0,7 0 0,5 2 0,5 0 0,1 5 0,3 0 0,-2 2 0,-3 6 0,-2 1 0,-1 9 0,-1 4 0,-1 5 0,-3 5 0,-3 4 0,-5 2 0,-8 5 0,-2 0 0,-12 1 0,-2-3 0,-10-1 0,-5-4 90,-5-2-90,-5-7 0,-3-3 0,-5-8 0,-3-5 45,10-4 0,-1-1 0,1-4 0,-1 1-45,1 1 0,2 0 0,-19-2 90,27-2-180,0-5-720,14-3-1169,-1-7 90,11 0 1889,0-21 0,4 9 0,1-14 0</inkml:trace>
  <inkml:trace contextRef="#ctx0" brushRef="#br0" timeOffset="47680">28904 4966 23274,'37'-7'449,"28"1"-449,-26 5 0,0 0 45,1 0 0,0-1 0,-1 0 0,-2 0 225,4-3 0,-7 3 90,-8 0 180,-4 0-271,-7 1-89,-5-3 0,-6 2 90,-4-1 360,0 1-450,2 2-1,0 8-89,4 4-90,0 11 90,4 9 0,1 3-90,2 15 45,2 6 0,0 3 0,-8-28 0,0 3-781,1 22 1,1 16-1,-1 2 1,-1-11 735,-1-6 0,-2 1 0,0-7 0,0 8 0,0 6 0,-1 1 0,0-1-363,-2-5 0,0 4 0,-2 0 0,1-1 0,-1-4 0,1-5 363,0 9 0,0-6 0,0 5-54,0 1 0,-1 10 0,1 0 0,0-10 0,1-18 54,3-11 0,-2-11 0,4 8 2135,0-13-2135,0 6 3192,1-9-3192,-1 6 603,-2-9-603,0 8 0,-2-1 0,0-1 0,-2-3 0,0-10 0,0 3 0,0-7 0,2 10 0,0-10 0,2 11 0,0-4 0,-2 5 0,4 3 0,-5-4 0,4-3 0,-5-5 180,2-4-180,-11 0 90,-2 0-90,-11 0 0,-3 4 0,-5-3 90,-3 7-90,-27-3 0,11 0 0,14-1 0,-1 0 0,-23 1 0,15-1 0,-2 1 0,10 1 0,0-1-124,-10 0 0,1 0 124,-13 6 0,7-6 0,8 3 0,7-7 0,7 3 0,5-4 0,4 4 0,2-3 0,1 3 248,3 0-248,0-3 0,4 3-180,0-4-1169,5 0-3059,2 0 4408,8-14 0,-4 0 0,5-12 0</inkml:trace>
  <inkml:trace contextRef="#ctx0" brushRef="#br0" timeOffset="48469">30845 5292 20845,'-5'-21'3058,"-2"3"-2698,-3 5 0,4 2-180,-2 6 0,4 1-180,-1 4 90,2 0-90,3 6 0,3 1 0,4 7 0,3-1 0,2-1 0,-1-5 0,-3-3 0,-4-4 0,-2 0 0,-2-2-90,0-5 90,0-4 0,-4-3 0,-2-2 0,-3 3 0,3 1-90,-1 3-90,6 5-180,-3 1-270,4 3-719,0 9-1259,-4 3 2608,0 10 0,-6 9 0,0 4 0</inkml:trace>
  <inkml:trace contextRef="#ctx0" brushRef="#br0" timeOffset="48768">30789 6097 23813,'-5'0'2249,"-2"0"-1529,6 0 539,-3 0-989,12 6 0,6 8-270,13 15-1696,-3 7 0,-1 5 1696,-5-6 0,-3 4 0,-1 9 0,-2 6 0,-5-2-351,-7 0 1,-6-1-10,0-4 0,-2 1 1,-5-3-631,-11 6 1,-6-2-450,-5 2 0,-4-1 1439,9-15 0,-2-2 0,-1 1 0,-3 1 0,-1 0 0,-2-1 0,-2 1 0,0-1 0,0 1 0</inkml:trace>
  <inkml:trace contextRef="#ctx0" brushRef="#br0" timeOffset="55255">26172 4695 20305,'6'0'2429,"-2"0"-2159,-2 0 90,-2-2-1,0-1 1,0-1-90,0 1 1439,0 1-1169,0 0-270,0 0-180,0-5 0,-6-2-1,1-4 1,-6-5 0,0-5 0,-3-2-90,0-4 90,-4-1 0,-12-16-90,6 11 0,-10-11 0,8 15 90,-1-1-90,-12-14 0,-5-1 0,4-2 0,1 6 0,15 13 0,-1 1 0,1 2 0,1 4 0,1 1 0,4 3 0,-8-3 0,8 7 0,-5-2 0,7 8 0,-6-4 0,-1 1 0,2 0 0,3 4 0,12 3 0,-3 3 0,8 0 0,-8 2 0,8 0 0,-3 0 0,0 0 0,4 0 0,-4 0 0,0 0 0,3 0 0,-2 0 0,3-6 0,-6 2 0,1-4 0,-6 1 0,0 2 0,1-1 0,-2-1 0,4 2 0,1-1 0,0 1 0,1-3 0,-3 0 0,-3-1 0,4 2 0,2 3 0,-2-1 0,7 3 0,-2 0 0,3 2 0,-4 0 0,0 0 0,-1-2 0,-2 1 0,2-3 0,1 2 0,0-3 0,1 3 0,2 0 0,-3 2 0,-3-2 0,-2-1 0,-31-11 0,11 3 0,-13-5 0,19 8 0,7 5-90,-6 1 180,12 2-90,-8 0 0,13 0 0,-5 0 0,2-2 0,-2-1 0,-1-1 0,-1-1 0,-2 1 0,0-1 0,-4 1 0,-3-1-90,-1 1 90,-13-1 90,6 1-90,-9-1-90,8 1 90,-1 1 0,-1 1 0,-1 0 0,-1 0 0,-28-5 90,12 4-90,-10-1 0,23 4 0,12-2 0,1 2 0,-2-4-90,-1 1 90,1 1 90,-2 0-90,1 2 0,-3 0 0,-15 0 0,9 0 0,-13 0 0,14 0-90,-1 0 90,-3 0 90,-14 0-90,11 0-90,-9 0 90,16 0 90,-6 0-180,13 0 90,-2 0 0,16 0 0,1 0 90,1 0-180,-5 0 90,3 0 0,-3 0 0,6 0 0,-1 0 0,4 0 90,2 0-90,2 0 0,0 0 0,3 0 0,-2 0 0,-1 0-90,3 0 180,-2 0-90,-1 0 0,3 0 0,-6 0 0,6 0 0,-6 0-90,6 0 90,-3 0 0,1 0 0,-4 0 90,-1 0-90,-2 0-90,2 0 90,0 0 90,-2 0-180,-6 0 180,1 0-180,-5 0 90,3 0 0,-10 0 0,7 0 90,-11 0-90,8 0 0,-1 0 0,-3-2-90,-12 1 90,-10-1 0,-1 2 90,-1 0-90,13 0 0,-1 0-90,-19 0 90,24 0 0,1 0 90,-33 0-90,0 0 0,19 0-45,11 0 0,-2 0 45,-3 0 0,0 0 0,-2 2 0,-1 0-252,1-2 1,2 1 341,-24 9-90,17-6 0,-4 0-45,-2 4 0,-1 1 90,-1-2 0,0 1-45,4 0 0,2 1 0,16-2 0,-1 0 0,-12 2 0,0 0 0,12-2 0,0 0-45,-9 2 0,0 0-17,-12 2 62,17-1 0,0-1 0,-22 4 0,10 0 0,-2 2-1603,10-2 1,1 0 1602,0 0 0,1 0 0,3 0 0,3 0 0,-11 7 0,15-4 0,-1 1-960,0 0 1,1 1 959,-1 0 0,1 0-155,-22 14 155,19-12 2177,-10 9-2177,9-7 0,-21 8 0,10-7 0,0-2 90,5-1 3075,14-6-3165,1-1 412,0 1-322,-1-1-90,-3 1 0,-1-1 0,-3 1-90,-1 2 90,-3 0 0,1 2 0,-1-2 0,-10 5 90,2-1-180,2-2 90,9-7 0,14-1 0,5-8 0,2 4 0,4-6 0,0 4 0,5-3 0,-2 3 0,6 0 0,-8-3 0,8 7 0,-8-7 0,8 3 0,-3-4 0,4 4 0,-7 7 0,2 0 0,-7 6 0,2-6 0,1 3 0,3-1 0,-6 9 0,4-4 0,-10 14 0,6-10 0,-4 6 0,3-7 0,1-1 0,2-2 0,2 2 0,0-5 0,0 6 0,-4 2 0,1 3 0,-3 7 0,2-1 0,-4 24 0,5-10 0,3-14 0,1 1 0,-6 13 0,1-3 0,0-5 0,2-2 0,2 0 0,-1 5 0,1 6 0,-2 5 0,-2 9 0,5-28 0,0 2-286,-1 3 0,0 1 286,-1 2 0,-1 2 45,1 0 0,0 4-45,0-2 0,-1 3 0,1-2 0,-1 9 0,0 1-364,2-8 1,-1 2 0,1-2 407,-1 5 1,2-2-45,-1 1 0,1 0 0,0-1 0,0 2-90,1-6 0,0 2 0,1 3 90,0-2 0,1 2 0,-1 1 0,1-2 30,0 8 0,0-2 0,-1 2-646,2-8 1,-1 2 0,1-1 0,1-5 660,1 15 0,1-4-45,-4 5 0,1 1 0,2 0 0,1 1 45,-2 2 0,0-1-232,2-21 0,0-1 0,0 1 187,0 0 0,0 1 0,0-1 0,0-1 0,0 1 0,0-1 45,0 22 0,0 2-45,0-9 0,1 3 0,0-2 30,0-14 0,0-2 0,1 4-30,0 5 0,0 5 0,1 1 0,0-7 0,2 12 0,1-3 0,-2-8 0,1 2 0,0-4 0,1 1 0,2 0 0,-2-3 0,1 3 0,0-3 0,1 8 0,1 0 30,-2-8 0,1 3 0,-1-3-30,1 4 0,0-2 0,1 0 0,0 0 0,0-1 0,1 1 130,-2-5 0,1 1 0,-1-2-130,3 5 0,0 1 0,-1 0 0,1 5 0,-1-7 0,0-8 0,0-2 0,1 11 0,0-2 245,3 11-245,-6-21 0,1 0 0,7 17 0,-7-20 0,0 0 1889,5 10-1889,-2-2 1316,-2 0-1316,0-5 0,-2-1 437,0-6-437,2 7 0,-1-13 0,1 7 740,-2-12-740,0 3 0,2 2 0,0 2 28,4 2-28,-1 1 0,1-1 0,-2-4 0,6 6 0,-5-9 0,7 8 0,-10-15 0,2 4 0,-4-9 0,0 1 0,-1-6 0,-3-1 0,-1-4 0,-2 0-2339,1 0 1260,-8-6-450,-1-3-720,-7-8 2249,0-5 0,-4-1 0,-1-4 0</inkml:trace>
  <inkml:trace contextRef="#ctx0" brushRef="#br0" timeOffset="55820">19971 10900 26062,'-34'-7'2249,"11"3"-2069,-7 2-180,20 2 0,8 8 0,19 4 0,15 8-45,7-1 0,3-1 0,-7-5 0,0 0-146,14 6 0,0-1 191,-16-7 0,-1-1-45,5 2 0,-1 0 135,12 3 0,0 12-90,-34-8 180,-15 13-91,-14-1-89,-7-1 0,-3 1 0,-16 19 0,15-18 0,-3 4 0,0 1-1648,-11 16 1,2 0 1647,-2 0 0,1 0 0,2 2 0,2-4-469,13-16 1,1-4 468,2-1 0,2-1-480,-14 21 480,9-9-243,4-2 243,9-16 2472,0 0-2472,8-22 0,-2-8 0,6-26 0,4-11 196,1-5 0,0-4-196,-2 9 0,1-1 0,-1-1 0,1 1 0,0-1 0,-1 3 0,-1-10 0,0-1-150,-2 7 0,0-2 0,-1 0-1450,1-14 0,-2 1 1240,0 2 0,0 3-90,-1 17 1,0 5-350,0 6-820,0 7-900,-5 10 2519,-2 5 0,-5 5 0,-1 2 0</inkml:trace>
  <inkml:trace contextRef="#ctx0" brushRef="#br1" timeOffset="61019">20852 11149 18596,'0'-7'4138,"0"0"-3688,0 5 2068,0 0-2428,0 8-90,0 8 0,0 11 0,0 13 0,-1-2 0,-2 6 0,0 8 0,-2 2-258,0 1 0,-1 1 123,0 14 1,0-5-91,3-27 0,0-3-675,1 12 1,0-5-900,2-14 1799,0-6 0,2-37 0,0-7 0</inkml:trace>
  <inkml:trace contextRef="#ctx0" brushRef="#br1" timeOffset="61188">20824 10756 22194,'-17'-39'1799,"3"5"-1709,0 5 0,7 6-90,-2 5 0,8 4-90,-2 7-270,3 3-269,1 14-3239,11 21 3868,-1 2 0,6 21 0,-6-10 0</inkml:trace>
  <inkml:trace contextRef="#ctx0" brushRef="#br1" timeOffset="61820">21096 11380 23094,'10'13'1799,"0"13"-1260,-6 15-404,-1-3 0,-2 3-135,1 21 0,0-19 0,0-5 0,1-8 90,0-3-90,-3-19 0,0-6 0,2-25-90,2-3 90,3-9 0,1-3 0,8-15 45,-1 6 0,1 1-45,5 0 0,4-7 0,-11 32 0,0 10 0,8 13 0,-4 12 0,7 13 0,-4 9 0,-1 7 0,0 5 0,1 0 0,-1-5-90,0-5 0,0-8 90,1-10-180,1-9 91,15-35-1,-7-9 90,-3-14 0,-1-9-1598,-7-4 1,-2-2 1687,1-1 0,-2-2 0,-5 0 0,-4 4-650,-4 18 1,-1 4 739,-1 2 0,-2 1 26,1-24-26,0 12-1,0 12-89,0 9 0,-3 5 2509,2 11-2510,-3 37-89,6 16 22,2 5 1,4 17 0,-1 4-1,0-10-420,-2-1 0,1 0 398,2-1 0,0 9 0,1-2 0,-2-13 0,-2-13 0,-1-6-183,5 30-357,-2-11-180,-3-9-269,-1-10-91,-2-6-2697,1-13 3777,-6-8 0,-4-13 0,-5-5 0</inkml:trace>
  <inkml:trace contextRef="#ctx0" brushRef="#br1" timeOffset="62103">21615 11294 21655,'-10'-5'3238,"0"-1"-2878,6 3-1,0-1 1,4-1-90,0 3-180,0 0 0,0 0-90,4-1 0,4-3 0,12-1 90,8-3-90,15 1-90,8 0 90,6 0-90,0 0-690,-6 0 690,-8 2-380,-11 1 290,-7 3-179,-7 1-181,-6 2-270,-6 0-449,-6 0 1448,-19 0 0,-3 6 0,-14 2 1</inkml:trace>
  <inkml:trace contextRef="#ctx0" brushRef="#br1" timeOffset="63221">22980 10959 22464,'4'-11'2249,"0"-1"-2069,-4 5 0,0 3-90,0 2 0,0 2-90,0 8 0,0 32 0,0 8-238,0-10 1,0 6 237,0 15 0,0 1-373,0-12 0,0 1 193,0 4 0,1 6 0,-2-6-45,-2-8 0,1-1-495,0 19 1,-1-4-764,-7-5-676,1-4 2159,0-35 0,-2-17 0,-1-8 0</inkml:trace>
  <inkml:trace contextRef="#ctx0" brushRef="#br1" timeOffset="63736">22927 11045 21835,'-5'-37'1799,"2"4"-1710,3 6 1,0 2 0,5 2 90,22-9 90,21-2-180,4 6-90,7 5 90,-22 18 0,11 9-90,-17 10 90,5 13-90,-20 9 0,-5 7 90,-5 9-90,-10 3 0,-8 4-2663,-12-1 2663,-11-1 0,13-30 0,-1-2-513,-2 0 1,-1-2 512,-1-3 0,-1-2 0,-27 12 0,23-18 0,0-2 0,-10 0 0,0-4 0,29-6 0,24-14 0,11 0 0,10-2 0,2-1 2272,19-1-2227,-6 8 0,0 3-45,8 13 45,-21-1 0,-2 3 1461,6 18-1416,-5 6-90,-7 7 0,-5 8 0,-7 5 0,-8 7-1441,-10 0 1441,-10 2 0,-15-4-234,-1-23 0,-5-2 234,7-8 0,-2-3 0,-21 8 0,-2-5 0,-8-2-90,18-12 0,3-2-180,4-2-270,0-6-269,27-4-631,4-5 1440,19-21 0,1 2 0,13-14 0</inkml:trace>
  <inkml:trace contextRef="#ctx0" brushRef="#br1" timeOffset="64205">23654 10728 18029,'0'-18'2698,"0"2"-1043,0 1-1385,0 3 750,0 3-930,0 5 250,0 2-250,0 2 971,0 8-882,2 8 181,2 47-270,-2 1-45,0-15 0,0 1-418,-2-7 1,0-2 417,0 1 0,0 2-45,0 15 0,0 2-1528,-3-1 1,1-1 1527,1 0 0,0-2 0,-3-9 0,-1-5 0,4 9 0,-2-1 0,3-19 0,0 0 498,5-22-498,6-4 3392,11-6-3392,7-6-90,9-2 0,3-7-270,2 1-179,-4-4-1530,4-6-90,-18 2 2159,0-9 0,-19 6 0,-4-2 0</inkml:trace>
  <inkml:trace contextRef="#ctx0" brushRef="#br1" timeOffset="64403">23666 10914 22284,'10'-20'1260,"2"-1"-1260,8-1 90,8 1-360,5 8 0,4 2-180,-5 3 0,1 1-1682,15-2 1,1 3 2131,-8 3 0,-2 1 0,0 1 0,1 0 0,0 1 0,-1 0 0</inkml:trace>
  <inkml:trace contextRef="#ctx0" brushRef="#br1" timeOffset="64803">24482 11022 22464,'-12'0'2249,"0"-4"-1889,0 1 89,0-3-179,1 1 0,1 1-180,2 1-90,0 7 0,-2 8 0,-4 31 0,6-7 0,-1 23 0,9-18 0,2 2 90,4-4-180,6-5 90,7-5 0,3-8 0,13-10 0,-7-9-90,7-13 90,-13-8 90,-3-24-90,-16-8 0,-15 10 0,-5 1 0,-9-13-45,4 25 0,0 4-854,-6 3-91,10 11-359,-1 2-990,9 8 2339,2 4 0,0 1 0,-1 4 0</inkml:trace>
  <inkml:trace contextRef="#ctx0" brushRef="#br1" timeOffset="65353">24730 10683 21835,'-5'-20'1978,"2"-1"-1888,3 3-90,3 0 0,7 2 0,11 1-90,9 1 0,9 2 1,6 1 89,2 4 179,9-1 181,-17 5 180,0-1 90,-23 4-181,-6 0 1,-4 0-90,-3 0-270,-2 0 0,-1 6 0,0 28-90,-3 8 0,0 11 0,1 5 0,0-14 0,0 1-393,0 17 0,0 1 348,2-17 0,0 1 45,1 17 0,0 0 0,1-17 0,0-2 0,1 12 0,0-3 0,5 4 90,4 4-90,-1-21 0,-2-1 0,-4-24 0,-5-10 0,0-6 0,0 0 876,-11 0-876,-1 0-90,-12 0 90,0 6 0,-22 7 0,7 2-270,-16 7-90,14-8-180,2 2-89,1-3-91,1 1 1,1-3-271,3-4-539,3-3-630,5-6 2159,7-2 0,4-5 0,4-3 0</inkml:trace>
  <inkml:trace contextRef="#ctx0" brushRef="#br1" timeOffset="65620">25481 10679 23454,'9'-30'2338,"-2"-5"-2248,-2 10 0,-1-1-450,-2 12-1259,5 7 0,-2 3-989,5 8 2608,-2 3 0,-2 7 0,0 2 0</inkml:trace>
  <inkml:trace contextRef="#ctx0" brushRef="#br1" timeOffset="65803">25672 11040 23993,'8'34'2249,"-1"6"-1799,0 8-1414,-2 13 1009,-3-27 0,0 0 0,-1 5 0,0 1 0,-3 2 0,0 0-270,-1 4 0,0 1-270,-3 0 1,-2 1-316,-2 2 1,-2 0-1854,-3-1 1,-3 1 2662,-3 0 0,-3 0 0,-5 0 0,-2 1 0,-3 0 0,0 0 0</inkml:trace>
  <inkml:trace contextRef="#ctx0" brushRef="#br1" timeOffset="66472">20864 13641 21295,'0'-25'4048,"0"2"-3509,0 5-179,-3 3-90,2 3 90,-3 1-180,4 6-180,0 29 0,0 9 0,0 0 0,0 3-165,-2 1 1,0 1 164,0 5 0,0 0-327,-2 4 1,0-1 281,0-1 0,0 1-450,-2 12 0,2-2 0,1-18 1,1-2-969,-1 14 0,0-6-876,-2-18 2339,-2 1 0,-5-37 0,0-3 0</inkml:trace>
  <inkml:trace contextRef="#ctx0" brushRef="#br1" timeOffset="66639">20787 12958 23184,'0'-44'1799,"0"4"-1799,0 11 90,0 4-180,0 9-180,0 3-180,0 8-449,0 1-630,5 8-810,6 5 2339,4 11 0,1 12 0,-2 7 0</inkml:trace>
  <inkml:trace contextRef="#ctx0" brushRef="#br1" timeOffset="67228">21031 13546 21565,'22'25'2518,"0"-2"-2068,-3-3 0,1 0-1,-2 3-179,2 2-180,1 4 0,4 13 0,-6-10-90,0 7 0,-9-16 0,-4-5 0,-2-8 0,-2 0-90,-2-9 0,0 3 90,0-10-90,0-20 0,2-4 180,6-31-90,4 15 0,3 3 270,6 17-270,-5 25 90,5 7-90,0 14 0,10 17 0,-6-6 0,6 8 0,-12-17 0,-1-6-90,-4-6 90,-2-6 0,0-8-90,0-8 90,10-32 0,-4-4-223,-7 10 0,0-3 223,-4 3 0,0 1-354,-2-6 0,0 0 399,1-2 0,0 1 0,-2-2 0,0 1 90,0 3 0,-1 0 44,-1 4 1,-1 2 180,-1-28-297,0 15 117,0 10-90,0 12 0,0 9 89,0 25 312,0 19-401,0 35-90,0-22 0,0 4-833,0 5 0,0 5 0,0-2 833,1 10 0,0 0 0,-1-7 0,1 3 0,0-4-124,2 0 1,0-2-237,0 16 0,0-3-45,0-20 1,1-1-91,-1 8 0,0-3-674,1-3-1890,0-5 721,-2-22 2338,0-12 0,-2-25 0,0-11 0</inkml:trace>
  <inkml:trace contextRef="#ctx0" brushRef="#br1" timeOffset="67422">21485 13442 22104,'-12'-7'2609,"5"1"-2339,2 3-90,5-1-90,0 1 0,0-3-1,7-1-89,8-2-179,15-2-361,11 1-360,10-1-899,4 4-8032,0 1 9230,-6 3 1,-5 1 0,-5 2-1</inkml:trace>
  <inkml:trace contextRef="#ctx0" brushRef="#br1" timeOffset="67749">23008 13243 23094,'-12'-11'2069,"2"1"-1889,3 4 89,4 3-89,3 1-90,0 12 0,0 9-90,3 17 90,2 12-90,1-8 0,1 3-315,0 1 0,-1 0-90,2-1 1,-1 0-1890,-2 8 1,-2-4 2293,1-8 0,-4 13 0,0-36 0</inkml:trace>
  <inkml:trace contextRef="#ctx0" brushRef="#br1" timeOffset="68254">23016 13220 22644,'0'-29'2339,"0"-6"-2249,4 10 180,19-11-181,23 18 1,9 0-90,-21 18 0,-1 4 0,16 13 0,-2 12 90,-10 8-90,-7 3-3392,-11 6 3392,-9 1 0,-14 1 0,-10-1 90,-13-4 0,2-16 0,-3-3 0,-13 11-45,8-13 0,0-1-45,2-4 0,-2-2 0,22-11 3392,8-4-3482,12 0 90,8 0 0,29 0 0,-5 0 0,-4 3 0,0 0 0,4 5 0,5 7 0,-23 4 0,-9 5 90,-6 4-90,-10 5 0,-10 0 0,-9 0 0,-9-5 0,-3-3 0,-3-7 90,1-5-90,2-6-90,5-3 0,4-4-539,-2-12-721,14 1 271,-1-7 1079,13-5 0,4 7 0,0-8 0</inkml:trace>
  <inkml:trace contextRef="#ctx0" brushRef="#br1" timeOffset="68763">23873 12945 22284,'-8'-14'2789,"0"2"-2519,0 1-91,3 2 91,-2 2-180,6 7 90,-2 35-180,3 10-303,0-5 0,1 3 303,0-1 0,1 2 45,-1 3 0,0 1-90,0 3 0,0 0 90,-1-1 0,0 0-45,0-2 0,0-1 0,0-4 0,0 0 0,0 5 0,0 1 0,-4-4 0,0-3 90,3 22-90,-7-23 90,8-37-90,4-6 0,6-4 0,8-6 426,25-12-516,-6 4-315,-3 5 1,1 0-316,6 0-2056,-7 5 1,-1-1-7056,11-11 8393,-5-2 1,-16-10 0,-16 5-1</inkml:trace>
  <inkml:trace contextRef="#ctx0" brushRef="#br1" timeOffset="68922">24032 12954 22374,'0'-24'1529,"0"2"-1439,1 6-90,7 1 0,8-1-90,11 2-269,9 1-361,9 1-1079,-10 9 0,1 1 1799,17-2 0,11 4 0,-28 0 0</inkml:trace>
  <inkml:trace contextRef="#ctx0" brushRef="#br1" timeOffset="69227">24840 12990 24353,'0'-7'2429,"0"0"-2159,0 5 89,0 0-269,0 22-90,0 3 0,1 11 0,1 3 0,1 17-1509,0-16 1,0 0 1508,1 14 0,-2-2-90,0-9-180,-2-5-270,0-9-359,0-6-360,0-10 876,0-5 1,-5-26 0,-2-5-1</inkml:trace>
  <inkml:trace contextRef="#ctx0" brushRef="#br1" timeOffset="70103">25160 12651 22104,'-3'-14'2969,"2"0"-2789,-6 3 179,6-2-359,-3 3-90,6 1 90,6 3-90,4-1 90,10 0-89,19-2 89,-8 2 0,17 1 89,-22 3 1,-4 1 90,-10 2-90,-8 0 90,-4 0 270,0 0 0,3 8-270,0 4-91,5 11 1,-2 8 0,0 10-299,0 11 299,1 9-90,-4-12 0,1 4 0,1 1 0,1-1 0,-1 2 0,1-2 0,-1-7 0,1-3 0,8 21 0,-6-24 0,-1 2 0,-7-21 0,-2-5 0,-11 5 0,-2-6 0,-28 11 0,9-13 0,-15 4 119,14-8-388,-3 2-271,3-1-270,-3 1-449,3-6-450,1-1-810,3-4 2519,5-6 0,5-4 0,4-6 0</inkml:trace>
  <inkml:trace contextRef="#ctx0" brushRef="#br1" timeOffset="70310">25920 12623 23903,'0'-38'2249,"0"2"-2159,-6 4 0,5 3-90,-8 6-270,8 3-1709,-3 6 1979,4 15 0,0 11 0,0 14 0</inkml:trace>
  <inkml:trace contextRef="#ctx0" brushRef="#br1" timeOffset="70523">26066 13279 25163,'12'-4'1889,"0"1"-1710,1-3 271,2 1-360,-2 3-90,3 10-90,-4 6-1079,-1 40-1305,-25-1 1,-7 4 2473,6-10 0,-2 1 0,-7-5 0,-4 1 0,-1-5 0,-4-4 0,0 0 0</inkml:trace>
  <inkml:trace contextRef="#ctx0" brushRef="#br1" timeOffset="71253">20978 15726 23903,'-8'0'2339,"0"0"-2159,3 0-90,-2 0 0,6 4 0,-3 9-90,4 12 90,4 16-90,0 11 0,5 12-841,-5-31 1,0 2 750,-1 1 0,0 0-45,0 0 0,0-1-474,-1 30 69,0-6-89,-2-9-181,-5-11-89,-2-12-540,-7-14-720,-1-13 2159,-3-15 0,0-17 0,-2-10 0</inkml:trace>
  <inkml:trace contextRef="#ctx0" brushRef="#br1" timeOffset="71557">20872 15305 16439,'4'-20'1799,"-1"-6"305,0 10-2104,30 11 0,-14 14 0,25 13 0</inkml:trace>
  <inkml:trace contextRef="#ctx0" brushRef="#br1" timeOffset="72178">21323 15685 21385,'15'58'494,"1"-1"1,-1 0 0,0 0 0,1 0-1,2 8 1,1 3 0,-3-10 0,-8-19-495,-8-18-90,0-12 90,0 1-360,9-29 270,-1 6 90,8-24 449,26 0 1,20-3 0,-10 11-450,-2 14 30,3-4 0,10-1 0,-16 19-75,-30 34 0,-8 11 0,1-9 0,0-3-45,10 15-90,-13-34-90,3-19 91,-1-8 89,8-15-90,0-16 180,5-17-531,-11 24 1,1-3 530,0-3 0,0-3 0,0-3 0,0-2 0,1 0 0,-1 0 45,-1 0 0,0 0 0,0 4 0,-1 0 179,0-8 1,-1 2-90,-3 18 0,0 2 0,-1-5 0,-1 3 45,-2 4 270,-2 2-270,0 12 1060,-4 3-1240,0 15 90,-11 25 0,3 5-90,-6 24 90,8 0-90,4 11 30,4-19 0,2 6 0,2-1-60,1-6 0,2 0 0,0 0-128,-1 9 0,0 1 0,2-3-427,8 13 0,1-8-404,1-2-361,-3-22 1,1-4-899,-2-11 2248,1-8 0,-9-22 0,-2-6 0</inkml:trace>
  <inkml:trace contextRef="#ctx0" brushRef="#br1" timeOffset="72358">21965 15400 21565,'-23'-13'2518,"3"3"-2338,5 4 0,13 4-630,30 2-179,10 0-1170,9-1 0,3 0 1799,-15 0 0,-1-1 0,13 0 0,0 0 0,16-3 0</inkml:trace>
  <inkml:trace contextRef="#ctx0" brushRef="#br1" timeOffset="72721">23292 15011 24083,'0'16'720,"0"6"-540,0 10-90,0 15 0,0 12-45,0-24 0,0 3-2171,4 18 0,0 1 2126,-1-12 0,1-1-90,3 12 0,0-1-736,3 11 196,0-10-180,-2-13-1798,2-3 629,-5-22 1979,1-2 0,-6-16 0,0 0 0</inkml:trace>
  <inkml:trace contextRef="#ctx0" brushRef="#br1" timeOffset="73258">23357 15129 18776,'2'-55'4858,"2"15"-4679,3-8 1,3 19 0,4 4 0,6 0 90,23 5-270,-5 8 0,13 4 90,-12 16 0,-6 2-90,-3 10 90,-7 5 180,-7 24-90,-17-5-91,-10 17 91,-16-16 0,-5 0-90,-3-3 0,-13 4-90,16-19 0,-4-3-90,20-18 90,7-6-90,4 0 90,12-4 0,5-1 0,11-4-90,4 0 90,17 4 0,-9 1 0,-4 10 0,3 6 0,19 19 0,0 9-252,-9 7 252,-21-9-90,-9 2 180,-6 4-90,-13 1 45,-8-12 0,-3-1-45,-15 14 0,8-16 0,-3-3 0,-13 0 0,1-7 0,-12-10 0,17-4-540,-19-8-539,32-7 522,-2 1-793,18-7-628,6 3 1978,4-3 0,4-3 0,5-3 0</inkml:trace>
  <inkml:trace contextRef="#ctx0" brushRef="#br1" timeOffset="73656">24340 14650 23723,'-9'-41'1709,"3"14"-1529,-4 0 0,3 19 360,6 28-450,-2 17 0,2-1 0,2 4-254,-1 3 0,0 5 194,0 5 0,0 6 0,0-2-467,-2-11 1,0-3-1,0 3 437,0 15 0,0 2 0,-1-4 0,-2 3 0,-2-4 0,1-2 0,0-3 0,0-4 0,0-3 0,0-5 0,0-3 0,-1 24 50,-2-15-50,8-12-89,-1-9 89,12-12 85,8-6-175,15-16-90,2-7 1,5-4-226,8-6 0,1-1 45,0-1 1,1-1-676,6-2 1,-4 3 688,-5 0 346,-1-6 0,-34 11 0,-6-3 0</inkml:trace>
  <inkml:trace contextRef="#ctx0" brushRef="#br1" timeOffset="73839">24255 14731 21025,'22'-30'810,"31"-5"-5726,8 16 1,6 4 4547,-15 1 0,0 3 0,-3 3 1,2 2-1,-5 1 0,-9 4 1,1 0-1</inkml:trace>
  <inkml:trace contextRef="#ctx0" brushRef="#br1" timeOffset="74357">25075 14790 22104,'0'9'2789,"-5"6"-2339,-7-4-361,-2 0 1,-5-7 0,1-4-90,4-4 0,2-3-90,5-7 180,6-4-180,1-23 180,17-5-90,0-3 0,12 10 0,-4 19 0,14 8 0,-7 10 180,25 21 0,-14 30-373,-22-22 0,-2 2 238,-3 8 0,-5 1-45,-5 26 45,-15-17 0,-4 0 0,4-13 0,-4 0 180,-18 21 0,-5-5-136,13-24 1,0-4 0,-9 8 0,1-4-90,-6-1 90,7-5-90,8-10 90,11-4-90,7-6 0,30-4 0,4-1-90,24-2 0,-3-2 0,4 2-179,4-2-1115,-2 0 844,-2 0-180,-6 2-1258,2-4-91,-19 4 2069,-2-8 0,-21-1 0,-6-5 0</inkml:trace>
  <inkml:trace contextRef="#ctx0" brushRef="#br1" timeOffset="74904">25591 14419 21565,'0'-30'2338,"0"5"-2338,5 3-90,6 4 90,9 0 0,8 0-179,7 2 89,6 2 90,0 3 0,-1 6 359,8 1 1,-18 4 90,2 0 180,-22 0-91,-4 0 1,-4 0 1169,-2 0-1619,0 16-90,4 42 0,-3-24 0,0 2-1070,3 18 1,0 3 1069,-1-6 0,0 0 0,0 4 0,1 1-660,0 2 0,-1 2 660,0 0 0,1 0 0,0-1 0,2 0 0,-1-3 0,2 1-142,0-12 0,2 1 0,0-3 142,1 3 0,1-2 0,2 8 0,1-5 0,4 1 0,-3-12 1768,-1-5-1858,-7-16 1743,-2-3-1653,-14-12 644,-8 0-644,-35 10-90,4-3 90,13 0 0,-1 1-90,-21 3-270,2-2-359,0 2-451,22-8 1,0-1-360,-13 3-540,-6-5-7762,27 0 9635,13 0 0,4-7 1,8 0-1</inkml:trace>
  <inkml:trace contextRef="#ctx0" brushRef="#br1" timeOffset="75127">26415 14586 23094,'0'-34'1979,"0"0"-1799,-3 7-180,2-4-450,-3 14-540,4 2-988,0 11 1978,5 4 0,2 8 0,5 2 0</inkml:trace>
  <inkml:trace contextRef="#ctx0" brushRef="#br1" timeOffset="75346">26578 15075 24713,'5'15'2698,"2"5"-2248,3 8 90,0 10-360,0 12-180,-3 9 0,-7 7 0,-4-31 0,-2 0-1024,-3-1 0,-2 0 754,-3 2 0,-3 0-2144,-16 11 0,-4-2 1514,9-9 1,-3-2-225,-12 8 0,-3-4 957,10-12 1,0-4 0,-2-2 0,-2-2 0,-2 0 0,1 0 0</inkml:trace>
  <inkml:trace contextRef="#ctx0" brushRef="#br1" timeOffset="78378">2181 3415 21924,'-13'0'2699,"7"0"-2249,-3 4-1,4-3-89,1 3-90,0-4 90,4 0-360,14-2 0,6-4 0,22-6 90,7-6-90,11-5-230,-29 11 1,1-1 229,0 0 0,-1-1 0,26-11 45,-25 11 0,-1 1 315,13-4-90,-6 4 0,-23 9-181,-11 4 1,-4 18-90,-5 7 549,-2 22-549,-3-4 0,-1 2 0,2-8 0,1 0-1696,-4 15 0,1-1 1696,3-14 0,1-1 0,0-2 0,0 0-215,-5 29 215,2-6 0,4-6-48,-2 7-42,4-19-90,-1 3-180,2-22 3082,3-11-3532,0-3-40,0-6-2118,0 0 2986,2-4 1,-2-3 0,2-4 0</inkml:trace>
  <inkml:trace contextRef="#ctx0" brushRef="#br1" timeOffset="78640">2319 4161 22464,'-29'16'2339,"4"-2"-2069,3-7-180,12-3 0,2-4 0,25 0-1,12 0-89,28-4 0,-22 0 0,1-1-153,6-2 1,0 0 152,1-1 0,0 0-90,-3 0 0,0 0 0,-4 2 0,-2 1-360,21-2-90,-12 3 540,-15 4-1529,-13 6-630,-12 1 2159,-13 9 0,-6 2 0,-7 2 0</inkml:trace>
  <inkml:trace contextRef="#ctx0" brushRef="#br1" timeOffset="79121">2201 4989 23454,'-24'23'1709,"-13"1"-1529,7-7-1,-7 0-89,12-12 90,5-1 0,4-4 0,4 0 0,5-2-90,4-6-90,8-8 0,27-27 0,7 6 45,6 6 0,4 2-45,-15 15 0,1 2 0,11-5 0,2 9 0,-5 20 0,-3 10-209,-11-2 1,-3 6 163,6 18 0,-8 7-557,-16 0 0,-8 3 647,-3 6 0,-6 2-45,-1-18 0,-2 0 0,-3 2 0,-3 0 0,-4 2 0,-1 0 0,0-4-417,0 2 0,0-3 0,-2 1 477,-7 9 0,-2 1 0,2-6 30,2-7 0,1-5 0,-4 1 0,3-3 0,-3 7 218,12-8-308,42-31 0,25-14 45,-13 2 0,2-3 205,6-1 1,1-1-251,4-2 0,0 0-135,2 0 0,2 1-630,11-2 1,0 1 89,-17 8 1,-2 2-406,7-3 1,-5 4 1079,-5 16 0,-19 9 0,-11 11 0</inkml:trace>
  <inkml:trace contextRef="#ctx0" brushRef="#br1" timeOffset="79645">2221 6907 23723,'-20'27'1170,"0"-2"-810,-2-5-1,1-4-89,-1-2-180,5-7 0,1 1 0,9-7-90,2 3 90,5-4-90,5-6 0,9-6 0,13-10 0,17-8 0,12-2-226,-23 16 0,1 2 226,1 2 0,1 1 0,-1 4 0,0 3 0,26 6 0,-12 14 90,-15 16-90,-17 13 180,-17 10 0,-17 8-90,3-30 0,-3 0-45,-1-1 0,-2 0 0,-1-2 0,-1-2 45,-19 20-126,4-10 36,9-10-90,7-8 90,13-11 0,14-3 0,16-6 360,19-4-450,-1 5 0,2 1 0,23 5 90,-21 2 0,-2 5 0,3 22 0,-15 14-308,-17 11 353,-16-24 0,-4 0 0,-5 3 0,-5 0-15,-7-1-1,-6 2 1,1-3-502,-6 6 1,-2-2 411,4-7 0,-3 0 0,-1-3-300,-13 6 1,1-5-1,15-11 0,0-2-135,-5 4 1,3-3-1036,2-3 1530,11 10 0,11-1 0,6 11 0</inkml:trace>
  <inkml:trace contextRef="#ctx0" brushRef="#br1" timeOffset="80027">1982 9132 25882,'-35'22'2159,"1"5"-2159,-3 9 90,4 12-90,17-19 0,2 3-369,2 3 0,3 2 369,1 1 0,4 2-180,5 12 0,5-1 0,0-16 0,2-1-45,5 7 0,4-7-404,15-13 288,11-19 116,-5-22 0,0-9 270,-7 4 0,0-4-284,11-12 0,-2-2 464,-14 10 0,-3 0 225,4-4 0,-1 3-1,8-2-89,-1 15-90,-17 55-225,-11 0 0,-2 6 0,1 13 0,-2 8-354,-1-10 0,0 7 0,-1 3 0,0 1 309,-1-8 0,-1 1 0,-1 1 0,1 1 0,1-1-472,0 0 0,1 1 1,0-1-1,0 1 1,-1-2 313,-2 12 1,-1-1-1,0-2 1,0-5-233,2-6 0,0-5 1,-1 1-940,-2 7 1,-1 1 0,0-5 1328,-1 2 0,0-3 0,-1 6 0,-1-4 0,-4 0 0</inkml:trace>
  <inkml:trace contextRef="#ctx0" brushRef="#br1" timeOffset="80663">4146 5260 20485,'10'-39'3958,"-3"5"-3418,-4 12-270,-3 6-1,0 9 1,0 3 90,-3 18 0,-2 20-180,1 0 0,0 6-695,2 16 0,0 5 575,-1-8 0,-1 3 0,2 3-597,0-7 1,1 1-1,0 2 1,0 2 554,-1-6 0,0 2 0,0 0 0,0 2 0,0 0-439,0 5 1,0 2 0,0 1 0,0 0 0,0 1 435,0-7 0,0 1 0,0 1 0,0 0 0,0 0 0,0 1-260,-1 2 1,1 0 0,-1 1 0,0 1 0,0-1-1,0 1 260,0 1 0,-1 1 0,1-1 0,-1 1 0,0 0 0,0 0-101,0-1 1,1 0 0,-1 0 0,0 0-1,-1 3 1,0 2 115,1-10 0,-1 1 0,0 2 0,0 1 0,0 1 0,-1 1 0,1 0 0,-1-1 0,1 0-25,0-5 0,0-1 0,0 1 0,0 0 1,0 0-1,0 0 0,0 0 0,-1 0 1,1 0-1,0 0-5,-1 6 0,0 0 0,0 0 0,0 0 0,1 0 0,-1-1 0,0 0 0,0-1 0,0 0 0,0 2 0,0 0 0,0-1 0,0 0 0,0-1 0,0-1 0,1 0 0,-1-1 0,0 5 0,1-1 0,-1-1 0,1 0 0,0-1 0,0-3 0,0-1 0,-1 7 0,1-3 0,1-1 0,-1 0 0,0 2 0,0 0 0,0 2 0,0 2 0,0-1 0,0-3 0,1-4 98,0 2 0,1-5 1,-1 0-1,1 3-98,-1-2 0,0 4 0,-1 1 0,1-1 0,1-4 0,1-2 0,0-3 0,0 0 0,0 2 74,0-3 1,-1 3-1,1 1 1,0-3-1,0-3-74,2 7 0,0-5 0,0 3 0,2-4 0,-1 4 0,2-1 0,-1-4 0,-1 1 0,1-2 0,0 2 0,1 1 0,0 5 0,0-1 0,0-7 0,-1 3 0,0-3 0,1 8 0,-2-4 1124,-7-2-1753,0-18-1,-8-16-179,-4-18 2083,-5-18-2084,-5-18-89,-3-13-361,11 8 1,0-3 225,6 13 0,-1 1 1034,-2-10 0,0 2 0,-6-1 0,-1 6 0</inkml:trace>
  <inkml:trace contextRef="#ctx0" brushRef="#br1" timeOffset="81036">3033 13125 22644,'-4'-2'3418,"0"0"-2788,4 2 89,0 4-89,4 9-180,6 12-360,8 18-90,13 16-497,-13-25 1,4 5 496,4 2 0,4 5 0,-1-1 0,9 8 0,1 0 0,-3-5 0,2 1 0,0-4 0,9 5 0,0-5 0,2 0 0,2-4-548,-1-3 1,2-3 547,-2-2 0,1-3 0,-4-5 0,0-2 0,-3-3 0,-1-2 0,-5-4 0,-1-3-90,28 3-450,-12-8-270,-12-6-1528,-11-26 809,-15-9 494,-12 2 1,-4-3 1034,-3-5 0,-1-2 0,-3-6 0,-1-2 0,1-5 0,0 1 0</inkml:trace>
  <inkml:trace contextRef="#ctx0" brushRef="#br1" timeOffset="81282">4292 12687 20909,'11'-60'4317,"-1"6"-3777,-6 15-180,0 12 505,-4 20-685,-6 22 44,-1 30 1,0 10-1141,0-4 1,0 4 1005,0 1 0,0 4 0,2-1-557,2-6 0,1-2 0,0 2 467,0 1 0,0 2 0,1-1-30,0 0 0,1-1 0,1 1-316,-1-3 0,0 1 1,0-2 195,0-4 0,0-1 0,0-1-165,-3 15 0,0-2-180,1-8 1,-3-3-159,-1-8 0,-2-3-696,-6 20-630,-2-24-7852,0-23 9711,-4-29 1,-5-30 0,11 17-1,-1-1 1</inkml:trace>
  <inkml:trace contextRef="#ctx0" brushRef="#br1" timeOffset="81671">3001 12913 22464,'-43'0'2519,"-8"4"-2159,17-3-1,-1 3 1,25-4 0,13 0-90,16 0 0,19-4-1,21-7-224,-21 1 0,3-3-612,9-3 1,3-2 611,8-5 0,3-1-865,-17 6 0,2 0 0,1-1 850,3-1 0,0-1 0,2 1-30,1-1 0,1 1 0,3-1-299,-3 3 0,5 0 0,-1 0 0,-3 2 359,1 0 0,-3 2 0,1 0-111,-6 3 1,1-1 0,0 1 0,-6 3 140,8 2 0,-5 3-90,-9 2 0,-3 2 614,18 6-614,-23 7 1931,-23 14-1931,-15-7 2036,-14 7-3115,-8-12 858,6-9-1398,-3-3-630,8-12 2249,-1-6 0,-2-7 0,-3-2 0</inkml:trace>
  <inkml:trace contextRef="#ctx0" brushRef="#br1" timeOffset="84139">2607 1615 20305,'-8'-5'3508,"0"3"-3238,0 0 0,0 2-180,3 0 90,1 0 360,4 0-271,-3 0-89,2 0 0,-8 0-90,8 0-90,-10 0 0,6 4 90,-7 3-90,2 5 0,-1 5 0,1 4 0,2 4 0,4 6 0,-4 1 0,8 6 0,-4 3 0,4 2 0,4 3 0,2-3 0,13 18 0,-1-18 0,8 11 0,-6-22 0,-1-7 0,-1-5 0,-2-4 0,0-9 0,1 3 0,1-9 0,0 3 0,4-4 90,1 0-90,1 0 0,1 0 0,1 0 0,2-4 0,3-1 0,0-6 0,-1-1 0,-2-3 0,1-1 0,-1-4 90,0-1-90,-1-2 0,-3 1 0,-3-5 0,-3 0 0,-2-7 0,-2 0 90,-1-2-90,-7-1 0,-2 1 0,-4 2 0,0 2 90,0 3-90,0-14 0,-11-2 0,-6-12 0,-5 13 0,-3 9 0,6 10 0,-1 3 0,1 1-90,1 3 90,0 3 0,0 1 90,-12 4-180,6 4 90,-8 4 90,6 2-180,0 0 90,-3 0 0,-1 6 0,-4 4 0,-3 6 0,-6 4 0,0 2 0,-1 3 0,12-5 0,1 2 0,-13 10 0,16-9 0,2 0-90,0 11-90,5 2-180,11-1 1,4-2-271,12-3-270,4-3-449,9-2-989,3-9 2338,4-5 0,1-7 0,2-4 0</inkml:trace>
  <inkml:trace contextRef="#ctx0" brushRef="#br1" timeOffset="85305">6716 1936 24443,'3'-20'1349,"-9"-1"-1079,-5 1 0,-11 0-90,-6 2 0,-9-1-180,-7 3 90,-7 3-1147,-8 4 1057,-6 2 0,29 6 0,-1 0-121,-3-1 1,-1 0 120,-3 0 0,-3 1 30,0 0 0,-4-1 0,2 1-754,-10-1 0,0 1 724,8 0 0,-3-1 0,3 1 45,-6 0 0,2 0-45,0-2 0,0 1-271,-1 1 0,1 0 271,0 0 0,0 0 0,1 0 0,0 0 0,1 0 0,1 1 0,1-1 0,0 0 0,2 1 0,1 0 0,1 0 0,0 0 0,4 0 0,1 0 343,2 0 0,2 0-343,-25 0 205,-2 0-205,18 0 0,6 0 1516,22 0-1516,10 0 732,8 0-1902,-3 0 1,4 4 0,0 1 0</inkml:trace>
  <inkml:trace contextRef="#ctx0" brushRef="#br1" timeOffset="86233">4564 1484 20575,'-5'-16'2609,"4"0"-2249,-9 3-91,10 1 1,-4 3 0,4 4 0,0 3 0,0 2 90,-4 0-91,3 0 91,-8 0-270,4 0 0,-8 4 0,-3 6-90,-10 8 0,-13 9 0,-3 3 0,-5 2 0,9-5 0,-2 0-320,4-2 1,-3 2 0,2-2 364,-5 3 0,3-2-45,1-2 0,2 0 0,3-2 0,1-2-39,-21 15 39,13-8 0,10-7 90,15-5-90,6-1 0,16-2 0,49 11-90,-8-9 567,-4-2 0,1-1-477,19 5 0,-19-3 0,2 0-1122,-13-2 1,0 1 1121,9 3 0,-2 0 0,9 10-1,-7 0 1,-6 0 0,-9-2 0,-8-5 90,0-2 0,-11-5 2375,2-4-2195,-8-3 1,-1-10-181,-10-5 0,-1-12-90,-7-11 90,-2-11-90,0-10 0,7 23 0,1-1-187,0-1 0,0 0 232,1-3 0,-1 1-90,0 1 0,1 0 45,0 2 0,1 0 0,-8-26 0,2 11-112,3 0 112,5 21 0,2-1-90,4 17 90,0 6 0,0 1-1156,0 4 256,0 8 900,6 26 0,-5-6 0,5 19 0</inkml:trace>
  <inkml:trace contextRef="#ctx0" brushRef="#br0" timeOffset="162496">28645 2081 21205,'-17'-12'2608,"3"1"-2158,2 4-180,5 1-90,0 3-90,6 1 90,-2 2-180,-1 0 90,0 0-90,-5 0 90,-1 6-90,-4 6 90,-6 10 0,-6 12 89,-9 9-134,16-16 0,-1 0-310,-1 5 1,0 0 309,-3 2 0,1 2 0,-1 4 0,1 1 45,0 2 0,-1 0 45,0 6 0,0 1-708,1 3 1,1 1 616,-2 3 1,1 2 0,2-2 0,0 4-15,3-8 0,-1 4 0,2-3-30,-1 7 0,0 0 0,4-10 0,-1 2 0,2-3 0,2 3 0,1-2 30,2-6 0,-1 2 0,3 0-30,0 18 0,2 0 0,0-13 0,0 0 0,1-3-138,2 1 1,2-5 227,-1 15-90,0-44 0,0-16-288,0 0-791,0-6 731,0 0-2170,0-7 2602,0-2 0,-4-2 0,0-3 0</inkml:trace>
  <inkml:trace contextRef="#ctx0" brushRef="#br0" timeOffset="163061">27374 3922 17247,'-9'-5'5937,"5"1"-5218,-3-1-269,6 1 0,-3-1 0,4 2 89,0 1 1,4 2-360,4 6 0,10 4 0,12 10-90,9 5 0,12 5-426,4 4 381,-26-18 0,1 2-45,11 6 0,1 0-69,-3-2 1,-1-1 68,-1 0 0,-2-1 0,-2-2 0,-4-3 90,1-1-3295,-4-3 3205,-14-7 280,-8-4-460,-4 0-444,0-2-545,0-4-540,0-6-720,0-8 3277,0-7 0,0-7 0,0-5 0</inkml:trace>
  <inkml:trace contextRef="#ctx0" brushRef="#br0" timeOffset="163511">28161 3809 22554,'0'-10'1979,"0"1"-1619,0 2-180,0 3 0,0 2-90,0 2-1,-5 14 1,-4 2 0,-7 15 90,-2 2-90,-5 6 0,6-8 0,-1 1 0,-9 17-45,8-18 0,1 0-45,-5 8 90,-6 9-90,9-17 0,-2 3 0,14-18 90,1-5-90,6-4 0,-3-3 0,4-4-1799,0 0 360,0-8-810,2-2 2249,2-10 0,0-2 0,2-4 0</inkml:trace>
  <inkml:trace contextRef="#ctx0" brushRef="#br0" timeOffset="164245">27573 3894 17157,'-19'0'5847,"1"0"-5217,-1 0 269,-6 0-539,9 0-90,0 0-180,11 0 89,5 0-179,0 0 0,7 4 90,7-3 180,42 8-90,-2-8-90,-11 1 0,2 0-296,-8-2 0,-1 0 251,3-1 0,-1 0-1,-1-1 1,0 1-1568,-3-1 1,-1 0 1612,24-3 90,-11 2 0,-9 1-90,-9 2-1,-7 0 337,-4 0-336,-8 0 3302,-1 0-3392,-6 0 0,-2 0-449,-4 0-271,3 0-449,-2 0-450,-5 0-900,-1 6 2519,-10 2 0,-6 8 0,-4 0 0</inkml:trace>
  <inkml:trace contextRef="#ctx0" brushRef="#br0" timeOffset="166444">28186 7698 23993,'-5'-2'1170,"2"0"449,3 2-1439,0 6 89,3 1-179,2 9 180,5 2-90,7 19-90,-3-5 0,7 18 0,-6-6 0,3 3 0,-4-8 0,1 0 0,-3-7 0,1-1-45,4 12 0,-1 0-45,7 18-798,-11-30 1,0 1 797,9 29 0,-10-29 0,0-1-122,9 31 122,0 0 0,2-2 0,1-1 0,0-3 0,-1-2 0,-8-16 0,-1 0 0,8 18 0,-9-20 0,1-2 0,1 6 0,0-2 0,-2-3 0,1-2 0,2 7 0,-3-10 1573,1 2-1573,-5-12 144,2 11-144,-3-10 0,1 9 0,-2-6 0,-2-6 0,0 1 0,0-12 0,-2 1 0,0-9-540,2-3-899,-2-12-540,2-14-989,-2-12 2968,0-11 0,-2-10 0,0-3 0</inkml:trace>
  <inkml:trace contextRef="#ctx0" brushRef="#br0" timeOffset="167536">28255 7662 20395,'-10'-2'3688,"1"-3"-3328,-1 2-90,2-1 0,4 4 269,-13 22-269,5 6 90,-15 30-530,14-27 0,1 2 260,-3 5 0,0 1-45,0 0 0,1 2 0,-7 15 0,1 1 0,5-16 0,0-1-1409,-2 9 0,1-3 1364,-4 4 0,6-12 90,2-10 284,5-8-374,4-11 0,3-3-90,0-10 2784,0-9-2784,5-14-90,4-20 90,7-15-622,-6 24 1,0-1 711,0-2 0,1 0 0,0-1 0,0 0 0,-1 2 0,-1 1 0,-1 2 0,0 1 0,-1 3 0,0 1 0,5-23 90,0 6-90,-2 10 90,-1 8 0,-5 8 0,-3 6 0,-1 7 1423,2 3-1423,-1 5-90,1 2 180,1 0-91,5 9-89,10 5 90,7 9-90,9 6 0,7-1 0,8 1 0,6-2 0,-15-10 0,1-1 0,16 7 0,-22-10 0,-2-1 0,-1 0 0,-8-5 0,-6 1 0,-5-7 90,-7 13-90,-11-4 0,-10 15 90,-14 2-90,-9 7 90,-9 5-234,20-18 0,-1 0 233,-3 0 1,-1 0 0,0 1 0,-1 0 0,-1-1 0,1-1-338,0 0 0,1-1 293,1-2 0,1 0 135,-24 10-180,8-4 90,9-5-90,2-5 0,13-2 356,4-6-356,13-1 609,5-4-4117,0 0 1079,0 4 2429,0-3 0,0 7 0,0-3 0</inkml:trace>
  <inkml:trace contextRef="#ctx0" brushRef="#br0" timeOffset="168629">28584 10000 22014,'0'-13'3508,"0"1"-2968,0 3 0,0 3-180,0 3-91,0 1-89,0 34-90,0 4-90,0-1 0,0 4 0,0-4 0,0 3 45,0 21 0,0 1-45,0-14 0,0 0-1552,0 13 1,0-1 1551,0-21 0,0-3-89,0 26-361,0-12-1439,0 0-1169,0-20 449,0-4 2609,-4-24 0,-2-12 0,-5-7 0</inkml:trace>
  <inkml:trace contextRef="#ctx0" brushRef="#br0" timeOffset="169122">28076 10489 21745,'-15'0'1709,"9"0"-1529,18 0-91,20 0-44,14 0 0,10 0-45,-9 0 0,4 0 0,5 0-668,-7 0 0,6 0 0,1 0 1,-1 0-1,-3 0 758,12-1 0,-3 0 0,0 1 89,7 0 1,1 0 0,-9-1 228,-16 0 0,-7 0 41,10-1-179,-7-2-90,-30-1 0,-16-2-90,-6 5 2224,-11 0-2314,-5 10 1649,-3 4-1649,-1 12 90,3 8-90,3 7 0,9 4 0,7 2 0,12 0 0,10-3-90,12-6 0,9-7 90,8-11-89,2-7 89,0-8 0,-5-10 0,0-21 0,-19 0-90,-7-18 90,-22 7 0,-24-16-90,8 31 0,-2 2-90,-1-1 0,-1 3-540,-31-4-179,21 18-181,5 4-449,9 6-809,6 1 2338,11 4 0,4 0 0,5 0 0</inkml:trace>
  <inkml:trace contextRef="#ctx0" brushRef="#br0" timeOffset="169428">29522 10082 23454,'8'-48'2518,"-2"7"-2158,-2 7-90,-2 9-90,0 9 179,0 11-179,9 42-90,-1 12-90,-3-8 0,0 7 30,-3-5 0,0 4 0,0-3-1164,-1 10 1,0-1 1133,0-6 0,-1 2 0,-1-3 0,0 0 0,0-1-245,-1 7 0,0-1-430,0-8 0,0-2 135,0-3 1,0-3-990,0 10-720,0-33 2249,-4-4 0,0-16 0,-4-2 0</inkml:trace>
  <inkml:trace contextRef="#ctx0" brushRef="#br0" timeOffset="170462">29331 10321 21565,'-17'-24'1979,"7"1"-1889,10-2-1,37-6-224,-2 16 1,6 2-91,21-2 0,3 2-2036,-6 3 1,0 2 2125,4 4 0,-2 2 90,-19 1 0,-3 0 285,-1 1 1,0 0-151,27 0 180,-2 0-90,-23 0 180,-5 0-1,-25 0 1,-7 0 0,-3 0 3249,-5 0-3249,-6 0 790,-20 8-520,-25 20-540,26-4 0,1 5-45,-9 12 0,4 4-45,13-7 0,2 1-199,1 2 0,3-1 199,1 12 0,6-5 0,4-8-90,8-6-90,2-7-90,6-8 0,6-9 488,3-9-308,5-9 0,-1-11 90,1-12 90,-3-9-90,-3-11 180,-4-3 0,-3 0 0,-7 4 90,-2 7 0,-4 8-90,-4 7 0,-1 4-180,1 9 0,0 5 179,4 7-179,-3 26 0,2 4 90,-3 25-90,4 1 0,0 7 0,6 0 0,2 0 45,3-24 0,2-2-45,5 13 0,7 3-90,-8-29 90,-1-4 0,0-9-90,8-11 90,-3-10 0,9-15 0,-2-12 0,7-11-844,-16 22 0,1-2 844,1 0 0,0-1 0,3-1 0,-1 0-292,0-1 1,-1 0 291,0 1 0,1-2 45,4-13 0,-1-3-45,-4 0 0,-1-1 0,0 1 0,-3 1 0,-6 2 0,-5 4 90,-1-16-76,-6 0 165,-4 4 1,-1 21 0,-3 0 0,-4 2 0,-1 1 0,-15-25-90,-4 15-90,8 29 90,0 6 1486,-1 20-1576,7 14 0,1 10 0,0 17 0,3 7-1135,-1 2 1,1 1 1134,7-16 0,2 1 0,2 0 0,3 1 0,2 1 0,2-3-241,1 7 1,3-2 240,-1-7 0,1 1 0,3-4 0,4-4 0,2-4 0,1-1 0,1-3 0,20 18-51,-2-12 51,-5-9 0,-5-15 0,-3-4 1746,0-14-3095,-10 0-2298,-1-11 3647,-21 9 0,-8-3 0,-11 9 0</inkml:trace>
  <inkml:trace contextRef="#ctx0" brushRef="#br0" timeOffset="171063">28332 11448 22194,'-34'-2'3688,"1"-1"-3238,0-2 0,7 3 89,5-2-269,11 1 0,32-7-225,25 1 0,17 0 0,-11 2 0,8-1 0,3 0 0,-1 1-688,-11 1 1,-1 0 0,2 1-1,1-1 1,1 0 687,0 1 0,2 0 0,1 1 0,0-1 0,0 0 0,-3 1-464,2-1 1,-2 1 0,-1 0-1,0 1 1,1-1 418,2 0 0,1 0 0,0 0 0,0 0 0,-1 0-315,1 0 0,0 0 0,-1 1 0,1-1 0,-1 0 315,-1 0 0,-1 0 0,1 0 0,-1 0 0,-1 0-169,11 0 0,0 0 1,-1 0-1,-2 0 169,-4 0 0,-1 0 0,-1 0 0,-1 0 0,12 0 0,-2-1 0,-2 1 0,-8-1 0,-1 1 0,-3-1 457,14-1 0,-4 1-457,-11 0 0,-3 1 0,-10 0 0,-3 1 1504,17-2-1504,-15 1 2439,-14-1-2439,-6 3 1981,-10-2-1981,-6-1 176,-10-2-2425,-8-4-629,-12-4 2878,-7-6 0,-12-6 0,-2-3 0</inkml:trace>
  <inkml:trace contextRef="#ctx0" brushRef="#br0" timeOffset="172214">29891 12225 25612,'5'-29'1529,"-2"2"-1079,-6 2-180,-4 6-90,-7 4-180,-6 12 90,-10 14-45,-3 16 0,-2 8-45,6-5 0,-1 4-388,-13 14 1,1 3 387,11-10 0,3-1 0,2-1 0,3 0 0,2-4 0,5 0 0,5 5 0,7-1 0,23 21 0,13-9 0,26-26 0,-3-21 0,4-4 0,-2 0 0,-4 0 90,-6 0-180,0 0 90,-16 0 90,0 0-90,-19 0 865,-5 0-865,-9-8 0,-7-8 0,-5-14 0,-2-13-90,-1-9 90,3-11 0,9 14 0,1-1-119,1 13 0,1 0 119,2-8 0,0 1 90,0-3-90,5 11 0,4 11 0,7 11 0,6 12 0,5 13 90,4 10 148,-1 11-238,-1 4 0,-5 3 0,-5-5 0,-5-5 0,-6-8 0,-4-10 90,-2-5-90,-2-12 0,0-5 0,0-10 0,5-10 0,4-6 0,18-20 0,-4 14 0,10-2 0,-7 25 0,1 11 0,1 15 0,-1 12 0,-1 18 0,0 12 0,-1 9 0,-12-26 0,0 1-507,-1 0 0,1 0 507,11 29 0,-8-26 0,1-1 0,13 14 0,1-9 0,-6-23 0,-4-20 0,3-5 0,3-7 1014,7-27-1014,-19 9 0,-2-2 0,-2-1 0,-2-2-158,-2-7 0,-3-2 158,-5-7 0,-3 1 0,0 13 0,-1-2 0,-1 0 0,-1-4 0,-2 5 0,0 3 0,-1 4-360,1-1 0,1 4-1259,-6 3-899,7 33 2518,-5 16 0,-4 21 0,-1 10 0</inkml:trace>
  <inkml:trace contextRef="#ctx0" brushRef="#br0" timeOffset="172394">30602 13153 25882,'0'43'1709,"0"-4"-1259,0-12-270,0-9-90,0-9-1439,0-9-2519,0-21 3868,0-6 0,0-20 0,0 1 0</inkml:trace>
  <inkml:trace contextRef="#ctx0" brushRef="#br0" timeOffset="172764">31284 11950 25522,'9'-17'1709,"-4"6"-1169,-3 17-180,-2 13-90,2 19-180,2 14-688,6 14 643,-3-30 0,2 1-45,2 1 0,3 1 0,8 10 0,3-1 0,-6-14 0,2-1 0,6 6 0,1-4-90,11-4 146,1-14-56,12-22 0,-16-12-90,7-14 180,-25-3-90,-6-1 90,-6 0 0,-4 17 362,-20 20-812,10 2-720,-11 14-898,15-14-811,4-3 2789,-3-1 0,-6-9 0,-3-5 0</inkml:trace>
  <inkml:trace contextRef="#ctx0" brushRef="#br0" timeOffset="173181">31495 11859 24263,'-14'-13'1349,"2"1"-1079,5 1 0,4 2-180,3-2 0,5-9-90,4 1 90,5-8-90,2 4 0,1-1 180,4-11-90,-7 3-90,0-8 90,-11 7 0,-10-2 269,-25-15-89,-7 14 0,-5 9 0,-4 3-180,14 13 0,0 2-854,-13-3 1,-1 2 808,15 8 0,-1 0-68,-9-1 1,1 0 22,-16-2 0,-8-2 0,26-4 0,18 4 0,3-6 1575,15-1-1575,11-4 0,6-3 0,11-1 267,9 3-717,7 4-540,5 8-359,6 3-540,-2 14-809,0 4 2698,-5 13 0,-7 7 0,-3 3 0</inkml:trace>
  <inkml:trace contextRef="#ctx0" brushRef="#br0" timeOffset="173745">30979 11823 23903,'-34'0'1799,"3"0"-1619,7 0 0,7 0 0,9 0-180,37 0-45,10 0 0,6 0 45,6 0 0,4 0-394,-7 0 0,3-1 1,-1 0 393,16-1 0,0-1-30,-20 1 0,0 0 0,0-1 30,1 1 0,-1-1 0,0-1 0,21-1 0,-2-1 90,-4 0 0,-2-1-1,-6-1 1,-2 0 90,-7-1 0,-3 0-233,-6 1 0,-3-1 503,17-8 90,-15 3-271,-7-6-269,-11 10 0,-3-5 1098,-7 12-1098,-2-1 730,-2 2-730,0 16 0,-2 7 0,0 26 0,0 17-395,0-25 1,0 3 394,-1 6 0,-1 2-1164,1 4 1,1 3 1163,-4 2 0,1 2 0,2 1 0,1 0-364,-2 0 1,0-1 363,3-2 0,2 0 0,-1-4 0,2-2 0,1-3 0,0-2 0,1-6 0,1 0 266,-2-6 1,0-1-267,-1 3 0,0-3-810,0 15-1978,-9 1 2788,-12-28 0,-15-3 0,-10-6 0</inkml:trace>
  <inkml:trace contextRef="#ctx0" brushRef="#br0" timeOffset="175702">24531 10353 23723,'0'-7'1350,"0"0"-1080,0 5-181,0-2 181,0-1 90,5-10-180,2 2 180,27-28-360,-9 17 0,20-16 0,-11 17 90,6-2-90,6 2 180,2-1-90,1 1-90,0 3 90,-16 8-1,0 1 1,17-5 0,14 0 90,-24 6 0,1 1-45,-5 3 0,0 1-211,7-3 1,-1 1 165,17 0-90,-8 5 90,-13 0-90,7 2 0,-2 6 0,-1 14 0,2 0 0,-5 13 0,-10-8 0,-1 4 0,17 15 90,-11-7-90,11 9 241,-14-12-241,-3-4 0,-1 1 0,-1-4 90,-2 5 0,-1-1 0,1 3-90,-2 5 0,3-1 0,-1 5 0,0 0 0,2 0 0,1 2 0,1 0-454,1 3 454,-1 2 0,1 2-3242,-3 0 3242,2 2-683,-10-16 0,0 1 683,11 20-117,-11-21 0,1-1 117,7 12 0,3-1 217,-1-5-217,-7-11 0,-1 1 0,14 13 0,-6-4 0,2 1 0,7 7 1278,-13-17 1,2 4-1279,-1-2 0,2 3 0,0 0 0,13 14 0,0 1 406,-7-11 0,0 3 0,0-3-406,9 10 0,-1-3-857,-9-12 0,-2-2 857,1 2 0,0 0 0,-1 0 0,1 1-471,-5-1 1,2 2 0,-2-2 470,4 6 0,-1 0-165,-5-5 0,1 1 0,-2-3 165,0 2 0,0-1 0,9 17 0,-1 1 0,-7-14 0,-1 1 0,8 12 0,-1 1 0,-10-16 0,-1-1 0,0 0 0,0 1 0,-1-2 0,-1 0 0,-1 1 0,0-1-718,0 0 0,-2 0 718,1 0 0,-1-1 0,0 2 0,0 0 345,0-1 0,-1-1-345,1 1 0,0-1 541,-2-2 1,3 2-542,7 8 0,2 0 0,-6-12 0,1 0 0,14 17 0,3-2 0,5 4 0,-14-20 0,0-2 527,10 8-527,-1-6 0,-8-11 0,1-1 0,14 9 0,-14-10 0,1-1 2454,10 5-2454,-1 1 866,-2-2-866,-7-3 67,-2-5-67,-5-2 0,-3-2 0,-4-4 673,-3 3-673,-5-7 0,-1 3 0,-2-4 0,1 0 0,-4-2-90,0-2-1709,-2-5-3058,0-19 4857,0 5 0,0-13 0,0 12 0</inkml:trace>
  <inkml:trace contextRef="#ctx0" brushRef="#br0" timeOffset="176128">29343 14256 26872,'0'-7'1349,"0"1"-989,0 3-360,16 65 0,-6-13 0,1 1 0,1 6 0,-4-1 0,0-1-407,-3-12 0,1 0 407,1 11 0,-1-2 0,1 10 17,-1 3-2805,-4-18-1980,0-18 4768,-10-25 0,-1-28 0,-7-8 0</inkml:trace>
  <inkml:trace contextRef="#ctx0" brushRef="#br0" timeOffset="176379">29067 14261 23903,'-15'-25'1709,"7"-6"-1529,19 5-90,9 3-90,22 10-90,3 9-90,6 8-359,2 3-451,-16 2 1,0 1-810,18 8 629,-20-6 1,-2 0 1169,6 6 0,-9 2 0,-4 1 0</inkml:trace>
  <inkml:trace contextRef="#ctx0" brushRef="#br0" timeOffset="176763">29193 14948 20845,'-12'5'3868,"1"-1"-3508,5-4 539,-1 0-449,6 0-180,-1 0-180,11 0 0,10 0-90,13 0-180,11 0-225,-6 0 0,1 0-314,19 0 269,-19-1 0,-2 0-899,7-1-900,-8-5 2249,-9-2 0,-10-2 0,-4-3 0</inkml:trace>
  <inkml:trace contextRef="#ctx0" brushRef="#br0" timeOffset="177280">29883 14767 23993,'-12'-25'1619,"2"0"-1349,3 5 90,-2 0-180,8 4-90,-5 4-90,6 6 90,0 10-90,0 7 0,0 12 0,4 6 90,1 6 0,1 3-90,0 1 90,-2-1-90,-2-2 0,0-6 0,-2-7 90,2-8-90,-2-8 0,2-3-90,-2-4 0,0-8 0,0-4-90,2-33 90,2-19 45,-1 29 0,0 0 45,2-3 0,0 1 90,5-12-90,3 5 90,2 8 180,16 3-180,-3 18 0,11 11 89,1 36-89,-13 4-90,8 17 0,-19-15 0,0-2-90,-4-6-179,-1-7-451,-3-6-539,-2-9-720,-4 2-540,2-9 2519,-2 3 0,4-6 0,0-1 0</inkml:trace>
  <inkml:trace contextRef="#ctx0" brushRef="#br0" timeOffset="178069">30728 14401 21835,'-6'-45'2968,"-2"1"-2518,-10 6 89,-5 6-179,-4 7-90,-3 9 0,-18 19-90,-2 37-180,24-18 0,2 4 45,3 11 0,5 3-262,5-7 0,4 0 217,2 1 0,1 0 0,1-1 0,1 2 0,1 7 0,2-1 0,1 15-90,2 8 107,4-36-287,4-6 90,4-12-270,23-14 90,15-33 270,-26 17 0,0-3-250,3-10 0,-3-6 295,-2-15 0,-3-3-403,-6 10 0,-2-2 478,-2 6 0,0-3 0,-2 2 60,-2-5 0,-2 0 225,-2-14 0,-2 1-136,1 17 1,-2 2-45,-5-8 0,0 3 135,2-2-180,-8 10-90,8 12 90,-3 6 363,1 12-363,2 14 1270,-8 15-1270,2 17-45,0 4 0,0 4-45,3-8 0,1 4-472,0 9 0,0 5 0,2-3 472,3-2 0,1-1 0,1 16 0,3-2-45,1-23 0,4-3 0,1-2 0,2-3-165,20 22 30,6-13-90,3-12 0,5-15 0,0-13 90,2-13-89,-4-17-233,-3-13 457,-22 15 0,-3-3 45,-1-2 0,-1-4 45,1-22 0,-3-2 45,-5 17 0,-3 1-1,2-14 1,-4 1 90,-7 14 0,-3 5 90,-4-11 0,-11-1 1270,-3 35-1180,-14 36-270,20 8 0,3 5-45,-1 3 0,3 3-360,6 12 1,5 0 359,5-11 0,2-2-45,4 1 0,1-1 0,0-1 0,4-1-90,13 10 0,2-1-180,-7-15 0,2-1-180,10 6 1,1-3-721,17-3-179,-4-10-630,-4-10-359,-9-13 2338,-5-10 0,-9-10 0,-2-6 0</inkml:trace>
  <inkml:trace contextRef="#ctx0" brushRef="#br0" timeOffset="178330">31641 14148 22914,'13'-18'2159,"1"1"-1710,2 8 91,6 3-90,6 14 90,27 26-451,-6 6-417,-14-8 0,-1 1 328,-6-5 0,-1 0 0,9 9 0,-1-1-180,-5-4 0,-3-1-135,0-3 1,-3-2-755,1 9-280,-19-26-540,-10-3-630,-5-12 2519,-7-5 0,-4-10 0,-3-4 0</inkml:trace>
  <inkml:trace contextRef="#ctx0" brushRef="#br0" timeOffset="178539">32035 13985 22914,'0'-32'2339,"0"5"-1710,0 2 91,0 7-1,0 6 541,-7 24-1260,-16 49 0,1-5 0,-2 9-570,4-10 0,-2 5 1,0-2-595,3-6 1,0-1 0,0-1 233,1-1 1,-1-1-1,2-3 930,-2-1 0,1-2 0,-1-4 0,0-2 0,-1-1 0,1 0 0</inkml:trace>
  <inkml:trace contextRef="#ctx0" brushRef="#br0" timeOffset="180052">29838 16165 21835,'0'-12'2968,"0"-3"-2339,0 5-179,0-1-90,0 5 180,0 3 359,0 1-719,-5 12-90,-7 9 0,-16 19-45,8-13 0,-3 2-310,-6 5 0,-3 2 310,-3 2 0,-2 1-45,-1 0 0,-1 1 0,1-3 0,0 0 0,-5 5 0,1-3 45,14-11 0,2-2-1579,-4 7 1,6-3 1533,17-5-228,16-3 228,30-12 0,10-4 0,14 3 0,-7-1 0,0 2 0,3 7-21,-22-2 1,-1 3 20,-4-2 0,-2 3-859,2 2 0,-3 0 859,9 3 0,-20-8 2172,-12-18-2172,-10-23 0,-3-4-119,-5-24 119,2-1 0,4-8-62,2 16 1,0-3 61,4 2 0,-1 1 0,0 1 0,-1 1 1564,2 8 1,0 5-1565,0-4 0,0 8 0,0 9 0,0 4 532,0 5-532,3 4 263,6 2-263,16 3 0,0 10 0,9 5 0,-8 9 0,-4 5 0,-1 3 0,-5 14 0,-8-14 0,-2 7 0,-6-19 0,0-4 0,0-9 0,0-8-180,0-8-1169,7-16 269,-2 7-269,7-8-540,-4 10 1889,-1-6 0,-3 6 0,-3-4 0</inkml:trace>
  <inkml:trace contextRef="#ctx0" brushRef="#br0" timeOffset="180646">29408 16147 19528,'-41'0'3778,"4"0"-2831,11 0-677,6 0 237,11-2-327,13-3 31,14-2-211,23 0 90,18-1-90,-22 4 0,3 1-143,6-3 1,2 0 142,1 1 0,2-1-45,2-1 0,-1 0 45,-1 0 0,-1-1 0,-2 0 0,-1 0-621,-6 0 0,-1 0 621,-5 0 0,-1 0 135,0 0 0,-2 0 314,13-4 1,-9 3-270,-21 5 90,-11 4 719,-4 0-321,0-2-668,0 0 1411,6 33-1411,-2 6 0,2 0 0,0 4 0,-1-3 0,1 3 0,2 23 0,1 3 0,-3-22 0,1 1 0,-1-1-250,0 0 0,1 0 0,-1-2 250,3 13 0,0-6 0,3 4 0,-2-11 0,0-11 0,-4-10 0,-1-6-3688,2-17 990,-2-9 2698,5-17 0,0-10 0,0-4 0</inkml:trace>
  <inkml:trace contextRef="#ctx0" brushRef="#br0" timeOffset="181118">31118 15997 25073,'6'-16'1979,"-2"3"-1620,-15 12-179,-8 8-180,-18 18 90,-8 7-90,10-2 0,-2 3 0,1-1 0,1 1 0,-1 0 0,3-1 0,7-5 0,4-2 0,1 2 0,11-2 0,8-3 0,10 5 0,9 3 0,5 6 0,5 2 0,3 3 0,1-4 0,-2-4 180,-3-7 0,-6-6-90,-2-11-90,-2-3 90,15-16-90,-6-6 0,0-12 0,-1-8 0,-7-11 0,-3-7-505,-3 5 1,-1-4-1,-1 2 505,-1-16 0,-3 2 0,-1 1 0,-4 4-91,-3 25 0,-1 2 1,-7-21-360,-11 15-540,-7 15-719,-7 13-899,-7 17 2608,-4 10 0,-3 18 0,-1 5 0</inkml:trace>
  <inkml:trace contextRef="#ctx0" brushRef="#br0" timeOffset="181323">30711 17196 26512,'-15'29'2069,"7"-13"-2699,-1-6-809,13-17-360,0-9-630,1-8 2429,-2-13 0,-3-12 0,0-9 0</inkml:trace>
  <inkml:trace contextRef="#ctx0" brushRef="#br0" timeOffset="181764">30480 16079 22644,'-11'-23'900,"27"-7"-990,19 5 45,-3 10 0,5 1-744,3 4 1,1 2 653,4-1 1,0 1 44,3 1 0,2 0 180,13-6 0,0 0 134,-16 3 1,-2 0 135,9-4 0,-5-1 629,6-7 322,-14 1-502,-11 1-179,-10 2 126,-6 0-216,-8 2-360,-2 2-180,-4 5 675,0 2-675,2 5 4,0 0-4,2 10 0,2 42 0,-3 11-571,-1-9 1,-1 4 570,0-2 0,-2 1 0,1 6 0,0 1 0,1 2 0,0 1 0,0-1 0,0 1 0,1-11 0,-1 2 0,0-3 0,2 3 0,-2-1 0,1 9 0,-1-5 0,1-3-630,-1-13-1978,0-16-7223,1-11 8218,-2-16 1,-6-14 0,-1-7-1</inkml:trace>
  <inkml:trace contextRef="#ctx0" brushRef="#br0" timeOffset="182115">31434 15839 24353,'0'-39'1709,"0"3"-540,0-1-539,0 12-90,2 1-360,4 13-180,4 4 0,8 3 0,5 2 0,5 2 0,23 0 0,-14 0 0,21 0 0,-28 0 0,-2 0 0,-14 0 0,-8 4-1529,-4 1-720,-2 6-719,-5-2 2120,-4 4 0,-11-3 0,-3 1 0</inkml:trace>
  <inkml:trace contextRef="#ctx0" brushRef="#br0" timeOffset="186415">25579 8055 20935,'-5'-7'2609,"-4"3"-2160,8 2 1,-8 2 0,8 0 809,-3 0-989,4-2 90,0-1-90,4-3 89,4 1 91,24-8-270,2 3-90,6 0 0,5-1 0,3 1 0,2 0-445,1 1 0,2 0 355,4 1 0,-2 1 0,-13 3 0,-2 1 0,1-1 0,1 1 0,-1 1 0,-1 0 0,0 0 0,-1 1 45,0 0 0,1 0-306,14 1 1,0 0 260,-12-1 0,-1 0 0,11 0 0,-2 0 0,-16-1 0,-1 1 0,9-1 0,0 0 0,21 2-144,-24-1 1,-2 0 143,14 1 0,-17 0 0,2 0 0,4 0 0,2 0 0,12 0 0,1 0-253,-10 0 1,-1 0 252,1 0 0,-3 0 0,16 0 176,-20-1 0,1 0-176,1-1 0,0-1 0,-1 1 0,-1-1 0,-3 1 0,-3 0 0,12-2 282,-3 1-282,0-2 0,17-1 0,-13 1 0,18-2 0,-18 1 0,5-1 0,3-2 0,-12 2 0,2 1 0,2-1 0,3 0 0,14-4 0,1 0 0,0 1 0,-3 0 0,-12 1 0,-1 0 0,5 2 0,-1 1 0,-13 1 0,-2-1 0,1 2 0,-1 1 0,29-6 0,-19 5 1129,3-1-1129,2 1 0,0-1 0,0-1 142,-4 0-142,13-2 0,-15 3 0,-11 3 0,-1-1 0,5-1 0,9 2 0,-14-3 0,1 3 0,1 0 208,1 0-208,1-1 0,-1-3 0,-3 1 0,-3-2 0,-7 3 0,-5 1 0,-4 1 0,-4 2 0,-1 0 0,-2 0 0,0 0 0,-3-2 0,0 0 0,-4-3 0,-4 3 0,0 0 0,-1 0 0,1-1 0,4-1-3598,-3 1 3598,-25 11 0,1 3 0,-20 9 0</inkml:trace>
  <inkml:trace contextRef="#ctx0" brushRef="#br0" timeOffset="190237">22562 12443 20935,'-13'0'3148,"1"0"-2698,0 0 0,0 0-1,5 0-89,2 0 0,5 0 2069,0 0-2429,1-2 0,9-3 0,10-4 0,20-7 0,23-4 0,-17 5 0,11-3 0,4 0 0,-6 1-1131,0 2 0,-2 1 1,4-2 1130,-6 1 0,2-1 0,5-1 0,3 0 0,7 0 0,-17 6 0,6-1 0,4 0 0,3 0 0,2-1 0,1 1 0,-1 0 0,-2 1 0,-3 0 0,-4 1 0,-5 0-351,13-2 1,-9 1 0,-3 1 0,3 0 0,9-2 350,-13 3 0,8-2 0,4 0 0,4-1 0,1 0 0,1 1 0,-2-1 0,-3 2 0,-5 0 0,-6 2 0,-8 1-82,23-1 0,-13 3 0,-3 0 82,15-4 0,-4 2 0,-11 2 0,-10 1 0,-24 0 0,-13 4 0,0 0 0,-4-2 2403,-6 7-3572,-4 5 1862,-10 16-693,-5 8 0,-2 3 0,1-3 0,-1 0 0,-12 17 0,0 0 0</inkml:trace>
  <inkml:trace contextRef="#ctx0" brushRef="#br0" timeOffset="191466">22752 14749 15178,'-4'0'5937,"0"0"-3778,4 0-1889,-3 0 179,-2 4 1,1-3 0,0 3 89,0-4 181,4 0 1529,-4 0-2159,4-2 0,5-2-90,26-9 0,6 0 0,-3 3 0,4-2-662,2 1 1,3 0 661,10-3 0,3-2 0,-11 3 0,2 0 0,1-1-817,7-1 1,1 0 0,2-1 816,-9 3 0,1-1 0,2 1 0,0-1-536,4 0 0,2-1 1,0 1-1,2 0 536,-9 2 0,1 0 0,1 1 0,1-1 0,-1 0 0,3 1 0,-2-1 0,2 0 0,1 1 0,4-1-151,-5 1 0,3 0 1,2-1-1,1 1 1,1-1-1,-1 1 1,0 0 150,-1 0 0,-1 0 0,1 0 0,-1 0 0,1 0 0,1 1 0,1-1-95,-2 0 0,1 1 0,2-1 0,0 1 0,-1-1 0,-1 1 0,-1 0 0,-4 1 95,3-1 0,-2 0 0,-2 1 0,-1 0 0,-1 1 0,-1-1 0,5 0 0,0 0 0,-1 0 0,-5 1 0,-5 0 3,19-2 0,-9 1-3,-3 0 0,-6 0 1247,2 1-1247,-34 5 1215,-6 1-1215,-4 2 2466,-2 0-2646,-7 8-1259,-6 4-3059,-31 35 4963,0-8 1,6-6 0,-1 0 0,4-8 0,0 0 0</inkml:trace>
  <inkml:trace contextRef="#ctx0" brushRef="#br0" timeOffset="192667">22886 17083 15094,'-12'0'6026,"-5"0"-4902,3 0-944,-2 0-90,6 0 393,6 0-303,0-2 65,1 1 25,2-3 481,-3 4 1228,4-2-1529,0 0 89,6-3 1,42-12-450,-7 6 0,5-1-473,9-2 0,4-1 472,-14 6 1,2-1 0,-1 1-920,18-4 1,2 1 829,-18 4 0,3-1 0,0 1 0,2-1 0,2 1 0,8-2 0,-14 3 0,5-1 0,5 0 0,2 0 0,1 0 0,0 0 0,-4 0 0,7-1 0,-2 0 0,-1 1 0,2-1 0,0 0 0,2 0-317,-9 2 1,2-1 0,1 0 0,1-1 0,0 1 0,-1 0 0,-2 0 0,-2 1 316,7-2 0,-1 0 0,-1 1 0,-2 0 0,-2-1 0,-3 1 0,10-1 0,-4-1 0,-1 1 0,0-1 0,0 1 0,-1-1 0,1 0 0,-2 0 0,0 1 0,-1-1 0,0 1 0,-1-1 0,-3 1 0,-1-1 0,1 1 0,4-1-224,2-1 0,7-1 0,2 0 0,0 0 0,-5 0 1,-7 2 223,3 0 0,-8 0 0,6 0 163,2-1 1,11-1-1,-1 0 1,-11 1-1,-24 4-163,-24 4 2179,5-1-3978,-36 10 1345,-42 6 0,13 2 1,7-5-1,0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43:41.050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12142 2565 20485,'0'-9'3149,"0"-2"-2790,-8-1 1,1-1 180,-9-3-180,2 0-1,-2-4 1,-2-3-90,-3-2 90,-1-4-90,-3-1 89,-15-15-179,6 9-514,9 13 0,-1 1 514,-17-10-180,-7 0 90,-7 1-45,25 16 0,-1 2-45,-4 0 0,-1 1 0,-3 2 0,-3 2 0,-2 3 0,-5 1 0,0 4 0,-6 3 0,0 3 0,-4 3 0,4 0 0,-4 2 0,1 1 0,2 2-546,-7 5 1,3 1 0,1 3 545,0 3 0,1 1 0,5 2 0,14-6 0,3 2 0,-1 4 22,0 4 1,-2 5-1,0 2 1,3-1-23,-2 5 0,3 0 0,-1 4 0,2-2 0,-2 3 0,2 3 0,2 3 0,7-6 0,2 2 0,1 2 0,2 0 0,0-3 0,-1 3 0,3-3 0,0 1 0,-1 2-520,1 0 0,-1 3 0,1 1 1,1-1-1,2-5 520,-2 12 0,3-5 0,0 3 0,4-6 0,0 4 0,1-2 0,0-3-229,2-1 0,0-3 1,1 1 258,0 9 0,0 1 0,3-7-30,3-6 0,2-6 0,2-6 0,2-2 90,10 25 274,7-16-274,7-20 0,5-4-90,25-1 228,-13-12 1,9-3-1,0-4-228,7-4 0,1-5 0,0 1 342,4-1 0,-1 0 1,2 0-343,-14 1 0,2 0 0,-2 0 0,-2 0 0,2 1 0,-3 0 0,0 2 30,0 1 0,0 1 0,0 1-30,-2 0 0,0 1 0,0 1 0,-1 3 0,-1 1 0,-1 2 45,21 4 0,-2 3-45,-1 3 0,0 8-84,-8 8 0,1 7 0,-4 2 84,-11-6 0,-2 0 0,-1 5 0,-2 2 0,0 3 0,-1 2 0,-4 0-492,-2 9 0,-5 2 1,-2 1 491,-6-11 0,-1 1 0,0 2 0,-2 0 0,0 2 0,-2 1 0,0 1 0,-2 0-307,0 1 1,-2 1 0,-1 1 0,-1-1 306,0 0 0,0-1 0,-2 2 0,-2 4 0,-4 1 0,-2 5 0,-2 1 0,-1 0 0,0-4 0,0 0 0,0-4 0,-2 1 0,-3 5 0,-1-10 0,-3 4 0,-2 4 0,-1 0 0,-1-1 0,0-4 0,0-4 0,-4 9 0,0-7 0,-2 0 0,-5 4 0,5-9 0,-5 4 0,-1 2 0,-2 0 0,0-1 0,1-3 0,2-6 0,-8 8 0,3-6 0,-1-2 0,-3 2-113,0-1 0,-1 2 1,-3-1-1,1-2 1,2-5 112,3-6 0,1-4 0,-1-2 0,-4-1 0,-11 3 0,-6-1 0,0-3 0,3-3-31,-1-1 1,2-3-1,-2-4 31,4-4 0,-2-1 0,0-3 0,5-5 0,4-7 0,4-4 0,1-5 0,-19-11 0,4-8 0,5-7 0,5-7 0,17 11 0,3-3 0,2-2 0,3-4 0,3-2 0,3-1 0,1-1 0,3 0 0,5-3 0,5-1 0,5-3 0,2 0 0,2 3 0,2 0 0,2 2 0,7-1 0,8-4 0,7-3 0,3 2 0,0 9 0,0 11 0,2 7 0,2 2 0,12-7 0,4 2 0,2 9 0,1 11 0,2 9 0,-1 6 102,-1 7 1,-1 5 0,-1 2-103,0-2 0,-1 2 0,-3 6 0,1 15 0,-3 7 0,-8-1 0,-9-3 0,-5 1 0,-2 0 0,-1 4 0,-4-5 709,-8-9 0,-2-2-1114,4 10 1,-3-4-676,-4-7 2042,-2-6-2761,-3-23 1001,0-21 798,2-26 0,-1 8 0,0-5 0,0-9 0,1 1 0</inkml:trace>
  <inkml:trace contextRef="#ctx0" brushRef="#br0" timeOffset="444">14022 1886 24623,'8'-63'1979,"-2"4"-1529,-4 1 1079,-2 35-3655,0 51 0,0 22 2126,-1-7 0,0 4 0,-1 5 0,1-2 0,0 3 0,0 5 0,-1 3 0,-1 4-157,1-10 1,-2 4-1,1 3 1,-1 3-1,0 1 1,-1 0-1,1 0 1,0-1-1,0-3 157,0 2 0,0-2 0,1-1 0,-1-1 0,0 2 0,1 0 0,-1 2 0,-1 3-138,1-6 0,0 3 0,0 1 0,-1 2 0,0 1 1,1 0-1,-1-1 0,0 1 0,1-2 0,-1-2 0,1-2 138,0 1 0,0-1 0,0-2 0,0 0 0,0-2 0,1 1 0,-1-1 0,0 0 0,0 1-127,0 6 0,0-1 0,0-1 1,0 0-1,0 1 0,0 1 1,0 1-1,0 1 127,0-4 0,0 2 0,0 2 0,-1 0 0,1 1 0,0 0 0,0-1 0,0-2 0,0-1 0,0-3 0,0 8 0,0-3 0,0-2 0,0-1 0,0 0 0,0 1 0,0 2 0,0-1 0,0 2 0,0 1 0,0 1 0,-1-1 0,1-1 0,0-2 0,0-2 0,0 5 0,0 0 0,1-3 0,-1-2 0,1-2 0,0-2 0,0 7 0,1-4 0,0-1 0,-1 2 94,0-7 0,-1 2 0,0 0 0,1-3 0,1-7-94,1 19 0,0-8 407,-3-11 0,-1-3-407,4 20 302,-8-32-2011,1-25-540,-7-41 854,6 3 1,0-6 1394,0-14 0,2-4 0,0 9 0,1-2 0,0-2 0,1-3 0,0-1 0,-1 1 0</inkml:trace>
  <inkml:trace contextRef="#ctx0" brushRef="#br0" timeOffset="749">12864 5170 17601,'-43'-16'299,"-1"0"1,3 1 0,0 1 98,5 2 0,3 1-488,-16-9 1606,26 0-1516,31-1 0,36-5 106,-7 10 0,6 2-106,12-3 0,6 0 295,-12 4 1,2 0 0,3 1-296,5-2 0,2 2 0,6-1-151,-16 4 1,5-1-1,3 0 1,1 0-1,-1 1 1,-4 0 150,2 0 0,-4 1 0,1 0 0,0 0 0,3 0 0,2 0 0,4-1 0,1 1 0,-1-1 0,-1 1 0,-5 1 0,7-1 0,-3 1 0,-3 1 0,-1-1-385,-2 2 0,-2-1 1,0 0-1,-2 1 385,11-2 0,-2 0 0,-1 1 0,-9 0 0,-1 1 0,-2 0 183,12-2 1,-5 0-184,-9 2 0,-5 1-631,19-5 182,-21 4 139,-17-7-3198,-32 0 4033,-5-2 1,-21 3-1,6 4 1</inkml:trace>
  <inkml:trace contextRef="#ctx0" brushRef="#br0" timeOffset="1275">15228 4609 24083,'10'0'2609,"-3"0"-2519,-4 0 180,-1 6 359,0 10-404,2 26 0,1 25 0,0 7 0,0-7-1356,-2-6 0,0-4 1,0 8 1130,0-8 0,1 8 0,0 3 0,0 1 0,-1-2 0,0-6-450,0 7 0,-1-4 1,-1-2-1,1 1 450,0 2 0,-1-1 0,1 1 0,-1 4 0,1-13 0,-1 3 0,0 2 0,1-1 0,-1-1 0,0-4 0,0 10 0,0-4 0,-1 0 0,1 4 0,-1-7 0,1 4 0,0 2 0,-1-1 0,1-2 0,-1-6-419,1 1 1,-2-5 0,1-1 0,0-1 418,1 15 0,-1 0 0,-1-6 0,-1 3 0,-5-15 0,-4-28 0,-13-37 0,11-13 0,1-9 232,-2-16 1,2-7-233,3 10 0,1-4 0,2-2-55,2 7 1,0-3-1,2-1 1,-1-1 54,2 6 0,-1-1 0,1-1 0,0 0 0,1-1 0,1-3 0,0 0 0,0-1 0,2-2 0,1-3 0,0 7 0,1-4 0,1-2 0,0-1 0,1 1 0,0 2 0,0 3 0,0-7 0,1 4 0,1 2 0,0-1 0,1-2 0,1 2 0,0-3 0,1-1 0,1 2 0,0 3 0,0 6 0,6-13 0,2 7 0,4 3-46,8 0 0,6 3 0,4 10 46,-1 17 0,3 8 0,1 4 234,-1 2 0,0 4 0,-1 10-234,0 13 0,-2 10 0,-5 4-81,0 18 1,-7 5 80,0 5 0,-5 2 0,-4 3 0,-5 1 0,-5 2 0,-4-1 0,-5-3 0,-4-1-299,-5-3 0,-4-1 299,-3-6 0,-4-3 0,0-6 0,-2-2 0,1-7 0,-1-2 146,-4-2 1,0-4-147,-7-3 0,-2-18 0,23-35 0,4-25 0,8 21 0,2-2 195,0-8 1,2-1-1006,4-5 1,2-1-46,2-2 1,3 1-180,0 1 0,3 1-226,0 4 1,2 1 1259,-1 6 0,1 1 0,0 5 0,1 2 0,-1 3 0,0 0 0</inkml:trace>
  <inkml:trace contextRef="#ctx0" brushRef="#br0" timeOffset="1682">16479 4785 22374,'45'-31'4048,"2"-13"-3059,-14 5-179,-7 7-450,-17 39-360,-8 36 0,-5 17-691,1 1 0,1 9 691,0-15 0,0 8 0,-1 3 0,1 1 0,1-6-642,-1-2 1,1-3 0,0-1 0,0 4 641,1 2 0,0 3 0,0 1 0,1-2 0,0-3 0,1-5 0,1-3 0,0-1 0,1-1 0,3 14 0,1-1 0,1-2-695,3-5 0,0-3 0,3-1 695,-1-6 0,1-3 0,5-1 0,9 1 0,6-2 0,0-5-237,4-1 1,4-7 236,14-1 0,2-13 0,-15-19 0,-1-10 0,2-10 0,-2-7 0,1-8 0,-1-12 0,-12 3 0,0-8 0,-1-4 0,-2 2-212,-5 9 0,-3 0 0,1-1 0,-1-3 212,1-4 0,1-4 0,-1-1 0,-1 0 0,-3 3 0,-1 0 0,-3 2 0,-1 1 0,0-4-5,-1 2 0,0-3 0,-1-1 1,0 1-1,-1 5 5,0 3 0,-1 3 0,-1 2 0,0-2 175,1-7 1,0-3 0,0 4 0,-3 7-176,0-1 0,-2 9 452,1-10-452,-4 45 0,0 51 0,0 1 0,0 8 0,0-7 0,0 4 0,0 2 0,1 8 0,0 3 0,1 2 0,-1-13 0,1-1 0,1 3 0,2 3-9,3 3 1,1 4-1,2 1 1,1 0 0,0-4 8,1-1 0,0-4 0,2 0 0,2 2 0,0-1 0,2 2 0,1 0 0,1-3 0,1-5 0,9 5 0,3-6 0,1-2-262,1-3 1,2-2 0,2-2-39,1-5 0,1-3 0,1-3-420,-1-3 1,1-3 0,4-4 656,16-6 0,5-6 1,-3-4-1,-14-4 1,-2-3-1,2-2 0,14-9 1,0 1-1,1-1 1</inkml:trace>
  <inkml:trace contextRef="#ctx0" brushRef="#br0" timeOffset="2453">19756 4709 27951,'-41'-10'630,"-10"10"-630,18 9 0,2 10 0,24 3 0,13-1 0,4-1 0,8-10 0,7-2 0,3-12 0,21-29 0,-12-7-253,-12 5 0,-3-4 253,-8 3 0,-6-5 0,-5-7 0,-5-7 0,-3 6 0,1 2 0,-8 4 0,-10 1 0,-8-1 0,-2 16 0,-5 25 0,-3 13-1075,0 3 0,-3 6 1,3 5 1074,2 9 0,3 5 0,0 4 0,-3 6 0,0 4 0,2 7-360,11-13 1,0 5-1,0 3 1,1 2 0,1-1-1,2-4 360,1 1 0,1-2 0,1 0 0,2 1 0,-1 2-241,1 3 1,0 3 0,1 2 0,1-1-1,2-1 1,3-4 240,1 4 0,4-4 0,3-1 0,5 3-146,4-4 1,4 3-1,3 0 1,2-2-1,0-4 146,0-2 0,0-3 0,3-2 0,6 1 0,10 2 0,6 3 0,6-1 0,0-5 0,-1-8 0,10-2 0,1-9 0,4-3 0,-12-6 0,3-1 0,2-2 0,-1-2 0,-1-5 34,3-5 1,0-4 0,-2-4 0,2-2-35,3-3 0,1-3 0,0-3 0,-1-2 0,2-4 0,-1-3 0,0-4 0,-1-2 0,-10 2 0,0-2 0,-1-3 0,-1-1 0,0-2-29,0-4 0,0-2 0,-1-2 1,-1-1-1,-1-3 29,-5 6 0,-2-3 0,0 0 0,-1-2 0,0-1 0,-1-1 0,-4 5 0,-1-1 0,0-1 0,0-1 0,-1-1 0,0 0 0,-1-1 0,1-2 0,-1-1 0,-1 0 0,0-1 0,0-2 0,1-3 0,-1-2-12,-5 9 0,0-2 0,1-3 0,0-1 1,-1-2-1,1 0 0,-1 0 0,0 0 0,-1 1 1,-1 2-1,0 2 12,0-2 0,-1 2 0,0 1 0,-1 1 0,-1 0 0,0 0 0,1-1 0,-1-2 0,1-1 0,-1 1 0,1-1 0,0-2 0,0-1 0,0-1 0,0 0 0,-1 1 0,-1 1 0,0 1 0,-1 2 0,-2 3 0,2-9 0,-1 3 0,-1 3 0,-2 1 0,0-1 0,-1-1 0,0-2 0,-1-1 0,-1-2 0,-1-2 0,1 0 0,-2 1 0,0 0 0,-1 3 0,0 3 0,0-2 0,0 2 0,-2 3 0,0 0 0,0 0 0,-1-2 35,0-6 0,-1-4 1,0 0-1,-1 2 0,-1 4 1,-1 7-36,-2-11 0,-1 8 0,-7 7 559,-12-10 1,-7 27-560,3 53 0,-4 25 0,2 5 0,3-8 0,1 4 0,0 4 0,1 5 0,6-6 0,0 5 0,1 3 0,0 3 0,1 1 0,0 0 0,1-2 0,0 0 0,1-1 0,1 0 0,0 2 0,1 0 0,0 4 0,-1 2 0,3-8 0,0 3 0,0 3 0,0 1 0,0 2 0,1 0 0,-1 1 0,1-1 0,1-1 0,-1-2 0,2-2 0,-1 2 0,1-3 0,0 0 0,1-1 0,0-1 0,0 1 0,1 0 0,-1 2 0,1 3-29,0-4 0,0 4 0,0 0 1,0 2-1,1 1 0,-1 0 0,1-1 1,1-2-1,0-1 0,2-2 0,0-3 29,1 10 0,1-3 0,1-2 0,1-2 0,1-1 0,0 0 0,1 0-169,1 7 0,0 0 0,2-1 0,0 0 0,1-2 0,1 0 169,0-5 0,0-1 0,2-1 0,0 0 0,1-1 0,1-2 136,2 7 1,0-2 0,2-1 0,2 0 0,4 0-137,1-5 0,3 0 0,2 0 0,1-1 0,3-2 0,1-2 0,7 2 0,3-3 0,1-2 0,2-1 0,0-1 0,-2-2 0,1 1 0,1-3 0,1-3 0,1-5 136,9-1 1,2-6 0,0-5 0,-3-5-137,-2-7 0,-2-6 0,-1-3 0,0-3 0,0-3 0,-1-2 0,-2-3 0,0-2 0,-1-2 0,-2-2 0,0-2 0,-2-1 0,0-2 0,-2-1 0,0-1 0,-4 1 0,0 0 0,-2 0 0,14-11 0,-2 1 0,-9 5 0,-1 2 0,-8 3 0,-2 2 0,15-11 972,-13 7-972,-10 9 514,-6 5-514,-7 2 2361,-4 4-2361,-3-2 1750,-5 2-1750,-6-6 284,-9-5-2173,-6-11-359,-9-10-541,-4-15 2789,17 23 0,0-1 0,-3-5 0,1-1 0,-1-2 0,-1 0 0</inkml:trace>
  <inkml:trace contextRef="#ctx0" brushRef="#br0" timeOffset="3027">20442 3383 22554,'-38'0'839,"1"0"1,-1 1 0,1-2-705,-1 0 0,0 0 44,4 1 1,1 0 270,-26-4 90,16 1-91,20-1 1,30-3-90,43-2-135,-2 2 0,8-1-938,-6 1 0,5 1 0,2 0 713,-8 0 0,2 0 0,3 0 0,8-1 0,-9 2 0,7 0 0,4-1 0,4 0 0,2 0 0,1 0 0,-2 0 0,-3 0 0,-5 1-375,-1 0 0,-3 0 0,-2 0 0,-1 1 0,1-1 1,3 0-1,3 1 375,0-1 0,3 0 0,4 0 0,1-1 0,2 1 0,-1 0 0,-1 0 0,-2 0 0,-4 0 0,-4 1-293,9 0 1,-5 0-1,-2 0 1,-3 1 0,1-1-1,1 1 293,0 0 0,-1 0 0,1 1 0,0-1 0,-1 1 0,0-1-196,-2 1 1,0-1-1,0 1 1,-1 0-1,0-1 1,0 2 195,9-2 0,-1 1 0,-1 1 0,0-1 0,-1 0-65,-2 1 1,-1 0 0,0 0 0,-1 1 0,-1-1 64,9 0 0,-2 1 0,0-1 0,2 1 12,-7 0 1,1 0-1,0 0 1,-1 0 0,-4 0-13,10 0 0,-4 0 0,2 0 99,-6 0 1,3 0 0,-2 0-1,-10 0-99,-5 0 0,-5 0 618,1 0 0,-10 0-618,-24 0 0,-35 6-810,-1-1 1,-5 2 224,-17 5 0,-6 2-405,11-1 1,-2 0-1,-2 2 980,5-2 0,-1 1 0,-1 0 0,-2 2 0,-6 2 1,-2 1-1,0 0 0,-1 1 0,8-3 0,0 0 1,-1 0-1,1 0 0,0 0 0</inkml:trace>
  <inkml:trace contextRef="#ctx0" brushRef="#br0" timeOffset="4128">9356 9779 17337,'-19'0'4947,"3"0"-4407,0 4-270,4-3 0,-2 7 0,3-3 89,5 0 181,3-1-90,3-4 89,3 6 361,20-1-270,33 2-541,-24-6 1,3-2-453,14-1 1,1-3 452,-2-2 0,0-1-948,8-1 1,1-1 901,7-2 1,2 0-15,-18 4 0,0 0 0,1 0 30,2 0 0,0-1 0,2 0 30,0 0 0,1 1 0,5 0-23,1-2 1,5-1-1,1 1 1,-3-1-68,-12 3 0,-3 0 0,1 1 0,6-2-354,0 0 0,5-1 0,3 0 1,1-1-1,0 1 0,-3 0 354,-3 1 0,-1 0 0,-1 1 0,0-1 0,1 1 0,0-1 0,0 0 0,0 1 0,0-1 0,1 0 0,1 0 0,3-1 0,-6 2 0,4-1 0,1 0 0,1 0 0,0 1 0,-1-1 0,-3 1 0,-4 0 0,8-1 0,-4 1 0,-3 1 0,2-1 0,3-1 0,2 1 0,3-2 0,2 1 0,0-1 0,-2 1 0,-4 1-329,-4 1 0,-2 0 1,-2 0-1,0 1 0,1-1 329,1 0 0,0 0 0,0 1 0,1-1 0,-1 0 0,1 1 0,0-1 0,0 1 0,0 0 0,0 0 0,1-1 0,0 1 0,0 0 0,0-1 0,0 1 0,0 0 0,1-1 0,-1 1 0,1 0 0,0-1 0,0 1 0,1 0 0,-1-1 0,1 1 0,-1 0 0,1-1 0,0 1 0,0-1 0,0 1 0,0 0 0,0 0 0,0 0 0,1 0 0,-1 0 0,0 0-196,1 1 0,-1-1 1,0 1-1,0-1 0,1 1 196,-1 0 0,-2 0 0,2 0 0,1 0 0,3 1 0,-5-1 0,2 1 0,3-1 0,1 1 0,-1-1 0,-1 1 0,-3 0-95,9-1 0,-3 1 0,-1-1 0,2 1 0,2-1 95,-9 1 0,2 0 0,3-1 0,-1 1 0,0-1 0,-3 1 0,-2 0-32,5 0 0,-3 0 1,-2 1-1,0-1 0,1 1 32,1-1 0,0 0 0,0 0 0,1-1 0,-1 1-17,1 0 0,-1 0 1,1 0-1,0 0 0,0 0 17,1 1 0,-1-1 0,0 0 0,1 1 0,-1-1-4,1 0 1,0 0 0,-1 0-1,1 0 1,0 0 3,-1 0 0,1 0 0,0 1 0,0-1 0,-1 1 0,0-1 0,-2 0 0,1 0 0,2 0 0,3-1 0,-6 2 0,2-1 0,2 0 0,2 0 0,1 0 0,2-1 0,1 1 0,-10 0 0,1 0 0,2 0 0,1 0 0,1 0 0,1 0 0,-1-1 0,1 1 0,0 0 0,-1 0 0,2 0 0,0 0 0,0 0 0,0 0 0,1 0 0,-1 0 0,0-1 0,0 1 0,0 0 0,0 0 0,-3 0 0,1 1 0,-1-1 0,1 0 0,-1 0 0,0 0 0,-1 0 0,1 0 0,-2 1 0,1-1 0,2 1 0,2-1 0,-1 1 0,1 0 0,-2-1 0,-1 1 0,-3 0 0,-1 1 0,-4-1 41,13 0 0,-5 0 0,-3 0 1,1 0-1,3 0-41,1 1 0,3-1 0,1 1 0,-1-1 0,-2 1 0,-4-1 12,6 1 1,-4 0-1,-2 0 1,0-1-13,-1 1 0,1 0 0,-2-1 0,1 1 0,-3 0 0,1 1 0,-1-1 0,0 0 0,-2 1 0,0-1 0,0 0 0,-1 1 0,-2-1 0,-1 1 0,1 0 0,3 0 53,-1 1 1,3-1-1,1 1 1,-1-1-1,-4 1-53,-2-1 0,-3 1 0,0-1 0,3 1 75,6 0 0,5 0 0,2 0 0,-4 0 0,-7 0-75,-2 0 0,-6 0 0,1 0 0,9 0 0,2 0 0,-6 0 0,-6-1 0,-5 2 159,-3 1 0,-2 2-159,24 1 1511,-7 2-1511,2 3 1623,-19-4-1623,10 1 1682,-26-3-1682,-18-12 0,-20-4 0,-24-9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45:15.067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8743 6269 26332,'0'-5'2249,"0"-1"-2249,0 5 0,3 15 0,11 27 0,-2-6 0,1 5 0,3 13 0,1 1-251,-2-8 0,-1-1 251,0 1 0,-2-3 0,4 9 0,-2-9 0,0-1 0,-3-19 0,-3-4 0,-2-15 0,0-14 0,9-33-1445,-2 3 0,1-4 1445,0-2 0,0-1 0,4-7 0,-1 1-566,-3 12 0,-1 3 566,1 0 0,0 1-72,0 0 1,1 2 71,-1 3 0,0 0 0,1-4 0,0 1 0,11-13 0,-8 5 2761,-8 22-4111,-9 16 1561,3 7-1741,2 8-462,7 8-7839,1 3 9050,6 3 1,2 3 0,5 3 0</inkml:trace>
  <inkml:trace contextRef="#ctx0" brushRef="#br0" timeOffset="342">9713 6310 22014,'5'0'4768,"-2"0"-2969,-3 0-1799,-14 0 0,3 10 0,-12 6 0,5 16 0,-1 9 0,1 6 0,1 4 0,9-2 0,2-3 0,6-8 0,4-6 0,4-7 0,8-13 0,7-4 0,4-14 0,12-24 0,-12-1 0,6-20 0,-20 8 0,-5 0 0,-16 0 0,-3 2 0,-11 5 0,1 6 0,-1 6 0,4 8-810,1 5-2068,5 12 809,6 7-360,8 10 2429,10 2 0,12-1 0,7-1 0</inkml:trace>
  <inkml:trace contextRef="#ctx0" brushRef="#br0" timeOffset="524">10099 6391 22194,'48'-4'6387,"-15"1"-6387,-7 1 0,-19 8 0,-7 10 0,0 15 0,-2 6 0,0 4 0,1 24 0,-1-6 0,1 0 0,1 2-270,0-23 0,0-3-1259,0 3-270,0-8-720,0-9 2519,0-10 0,-4-17 0,0-7 0</inkml:trace>
  <inkml:trace contextRef="#ctx0" brushRef="#br0" timeOffset="665">10278 5857 26152,'-9'-39'689,"0"0"1,-4-5 0,0 3-600,-6-12-450,-2 0-539,15 32-2789,8 10 3688,6 13 0,10 10 0,3 9 0</inkml:trace>
  <inkml:trace contextRef="#ctx0" brushRef="#br0" timeOffset="1056">10923 5830 23544,'13'8'3148,"-5"6"-1979,-4 20-629,-4 8-450,0-8 0,0 3-312,-1-2 1,2 2 221,3 23 0,1 3-312,-1-15 0,1 0 312,4 16 0,0-2 0,-1-21 0,1-2-139,-2-4 1,2 0 138,2 2 0,-1-1 0,4 9 0,2-3 0,-10-30 0,-4-18 0,-13-29 0,-14-20 0,-7 3 0,-10 6 0,8 28 300,-3 9-300,4 5 0,3 4 0,7 8 735,7 4-735,8 9 0,6 3 309,8 2-309,13 11 0,13-4 0,2 2-1080,3-11-1078,-7-15-811,3-3 2969,2-6 0,5-4 0,1-1 0</inkml:trace>
  <inkml:trace contextRef="#ctx0" brushRef="#br0" timeOffset="1682">13340 5921 27591,'-13'-14'990,"1"3"-990,2 4 0,0 2 0,5 14 0,2 35 0,3 7 0,1 5 0,1 6 0,1-7 0,1 0-819,-1-2 0,0-1 819,1-7 0,-2-6 0,0 0 0,-2-8 0,0-27 0,4-16 0,2-31 0,8-21 0,-4 25 0,0-1-316,4-4 1,1-1 315,0 0 0,3-1 0,7-9 0,3 2 0,-5 15 0,1 4 0,0-1 0,2 8 1518,11 19-1518,-15 29 0,-2 16 0,-3 8 0,-7 1 0,-4-1 0,-4-6 0,-2-5 0,-6-9 0,-1-5 0,-3-11 0,0-3 751,2-20-751,4-7 0,6-13 0,5-3 0,10-22 0,-2 16 0,3 2-1085,18-9 1085,7 16 0,2 16-317,0 26 317,-3 16 0,-7 19 0,-5 9 0,-7 5 0,-7 0 0,-9-22 0,-2 0 0,-1 11 0,0 5 0,-4-30-1620,0-6-1650,0-8 3270,4-11 0,2-10 0,4-9 0</inkml:trace>
  <inkml:trace contextRef="#ctx0" brushRef="#br0" timeOffset="2100">14806 5726 22860,'20'-45'3328,"-4"4"-2698,-6 5 515,-6 6-875,-2 10-156,-7 4-114,-43 53 0,9 1 0,9-2 0,-4 9 0,4-2-582,5-1 0,3 0 582,-7 15 0,3 2 0,11-8 0,7-1-24,7-9 0,4-2 24,-1-1 0,7-5 0,39-8 0,-9-35 0,-4-17 0,-1-8 0,-13 6 0,-3-3-304,7-14 1,-3-2 303,-10 7 0,-2 2 0,-1 1 0,-2 1 0,-1 3 0,-1 0 565,-2-1 1,-1 2-566,0-8 215,-2 3-215,0 41 0,0 16 0,0 24 0,0 14 0,2 7 444,0 2-444,4-3-765,-1-24 1,0-1-1035,4 13-540,5 5-360,0-40 2699,4-8 0,7-18 0,1-5 0</inkml:trace>
  <inkml:trace contextRef="#ctx0" brushRef="#br0" timeOffset="2255">15163 5794 23723,'14'-40'2429,"0"0"0,6-13-2429,-5 2 0,-7 38 0,-2 19 0,0 13 0,6 43 0,-7-24 0,0 2 0,2 0 0,-1-1-90,-1-2 0,0-3-1979,1 4-629,-4-8 2698,0-7 0,-2-12 0,0-5 0</inkml:trace>
  <inkml:trace contextRef="#ctx0" brushRef="#br0" timeOffset="2400">15329 5143 23993,'-12'-62'2519,"2"6"-2519,3 12-270,4 11-450,3 10-629,0 12-1169,0 5 2518,7 18 0,4 9 0,7 13 0</inkml:trace>
  <inkml:trace contextRef="#ctx0" brushRef="#br0" timeOffset="2740">15662 5491 25612,'0'16'2519,"0"4"-2069,0 4-450,-5 12 0,1 6 0,1 2 0,0-7 0,-1 1-965,1 16 1,1 1 964,2-14 0,0-2 0,-2-2 0,0-1 225,1 27-225,-2-11 0,3-14 0,0-10 0,0-45 0,2-15 0,1-4 0,3-6-142,1 1 1,3-2 141,4 1 0,3-3 0,2 2 0,9-12 0,2 2 0,1 2 0,3 7 699,-5 18 1,-1 12-700,10 24 0,-15 15 0,-2 7 0,10 23 0,-11-1 0,-3 3-450,-7-13 1,-1-1-586,-1-2 1,0-1-1665,4 20 2761,-4-35 0,0-11 0,0-6 1</inkml:trace>
  <inkml:trace contextRef="#ctx0" brushRef="#br0" timeOffset="3056">17611 5052 24803,'-5'-36'3778,"-2"4"-3778,-5 13 0,-4 17 0,-4 20 0,-7 27 0,11-13 0,0 4-2126,-2 10 0,1 3 2126,0 6 0,1 2 0,2 2 0,2 4-43,5-8 1,2 4 0,2-4 42,2 7 0,2-1 0,2-12 0,1 1 0,4-6 0,3-3 0,4-5 0,0-5 0,5-3-102,10-4 1,4-5 101,20-2-1432,-17-15 0,-1-7-816,17-23 673,-28 6 1,-1-3 1706,-3-4 0,-1-1 0,-2-4 0,-2-1 1,-2-1-1,0 0 0</inkml:trace>
  <inkml:trace contextRef="#ctx0" brushRef="#br0" timeOffset="3507">19033 4849 24443,'-4'-16'3058,"3"0"-1978,23 9-1080,8 11 0,30 18 0,-29-2 0,-1 3-1096,2 7 1,0 4 1095,-1 3 0,-1 3 0,-4 4 0,-1 3 0,-3 1 0,-4 1 0,-4 1 0,-3 0 0,-4 1 0,-4 0 0,-6-1 0,-4-1-1079,-6 0 0,-4 0-361,-8 0 1,-5-1 1439,-8-1 0,-5-1 0,9-15 0,-2 0 0,-2-1 0,-3 0 0,0 0 0,0 0 0</inkml:trace>
  <inkml:trace contextRef="#ctx0" brushRef="#br0" timeOffset="4417">10111 7535 23274,'-22'-11'3598,"-4"4"-3149,-6 3 1,-7 14-90,-6 4-90,0 13-180,2 3-90,7 2 90,5-1-90,9-1-90,9-1-90,11 0 0,11-7 90,5-6 0,1-6 90,-1-5 0,-4 0 90,-4 3 90,-2-1 0,-9 8 0,-4 8-180,-9 11 0,-6 9-275,-3 9 275,-4 3 0,7-3 0,3-5 0,16 6 0,12-16 0,16 3 0,25-12 0,-12-13 0,10 0 0,-25-5 0,-9-2 0,-13 18 0,-8-4 275,-23 27-275,2-9 0,-1 9 0,13-15 0,14 1 0,8-15 0,-1 1 0,1-10 0,-2-6 0,0-1-450,2-4-1259,-2 0-720,0 0 2429,-2 5 0,0 2 0,0 4 0</inkml:trace>
  <inkml:trace contextRef="#ctx0" brushRef="#br0" timeOffset="5801">10229 17115 19946,'-12'-5'5486,"1"1"-4406,2 1-451,0 1-89,1 2-180,4 0-270,-3 0 0,6 0 90,-3 0-90,13 6-90,4 0 90,12 1-90,5 1 0,3-7 0,1 3 0,-1 2 0,-3 3 0,-14 7 0,-12 6 0,-41 22 0,0-6 0,1-5 0,0-1 0,-5 3 0,-3 4 0,20-17 0,32-8 0,4 3 0,29-11 0,-5 4 0,-1-9 0,-3 3 0,-7-4 0,-5 6 0,-11 4 0,-17 22 0,-6-4 0,-24 24 0,12-22 0,-5 6 0,20-13 0,6 0 0,10-3 0,8 2 0,9-1 0,7 0 0,3-1 0,-1-2 0,-2-2 0,-7-1 0,-7 9 0,-15-2 0,-25 29 0,-3-14 0,6-12 0,-1 0 0,-10 6 0,-2-1 0,5-7 0,-10 3 0,13-11 0,-4-2 0,15-9-1619,4-4-3419,11-10 5038,2 3 0,11-8 0,-2 6 0</inkml:trace>
  <inkml:trace contextRef="#ctx0" brushRef="#br0" timeOffset="9688">25810 330 21565,'-4'-23'1979,"-5"3"-1800,7 7-89,-7 2 0,8 6 0,-2 1-90,3 4 0,0 4 180,0 5 180,0 13 90,-4 14-1,0 22-224,0-19 0,-1 4-531,0 9 1,1 4 424,1-12 1,0 1 0,0 2-919,0 4 0,-1 1 1,1 2 857,0 3 1,0 1 0,1 1 0,0 2 0,1 0 0,-1 0-256,0 1 1,-1 0 0,1 4 267,2-13 0,-1 3 0,2 1 0,-1 2 0,-1-1-18,0 6 0,0 1 0,-1 1 0,0-1 0,1 1-374,0 0 1,0-1-1,0 1 1,0 0-1,1-1 338,-1 1 0,0 0 0,0 0 0,0-2 0,0-3 4,0-2 1,0-3 0,0-1-1,0 4 14,1 2 0,0 3 0,0 2 0,0-2 0,0-2-36,0-2 0,0-3 0,0 0 0,0 3 0,0-2 0,0 2 0,0 2 0,0-3 0,0-3-344,0 10 1,0-4 0,0 0 343,0 0 0,0-1 0,0 1 0,0-2 0,0 1 0,0 3-43,0-12 0,0 4 1,0 1-1,0 0 1,0-3 42,0 2 0,0-3 0,0 0 0,0 4-100,0-1 1,0 4 0,0 0 0,0 0 0,0-4 99,0-1 0,0-3 0,0 0 0,0 0 0,0 1 0,0 0 0,0 0 0,0 0 0,0 0 0,0 0 0,0-1 0,0 1 96,0-2 1,0-1 0,0 1 0,0 3-97,0 1 0,0 3 0,0 1 0,0-1 0,0-3 0,0 0 0,0-3 0,0 0 0,0 3 0,0-2 0,0 2 0,0 1 0,0 0 0,0 0 0,0-2 0,0 0 0,0 0 0,0 1 0,0 0 0,0 4 0,0 0 0,0 1 0,0 0 0,0 0 0,0-2 0,0 1 0,0-1 0,0 2 0,0 1 0,0-3 0,0 4 0,0 1 0,0-1 0,0-3 0,0-5 0,0 1 0,0-4 0,0-2 0,0 3 0,0 13 0,0 3 0,0-1 0,0-4 0,0-3 0,0-4 0,0 2 121,1-2 0,0 4 1,0-1-1,0-2-121,0 2 0,1-3 0,0 2 0,-1-6 0,1 4 0,0-2 0,1-3-72,-1-4 1,1-2 0,0-2 71,1 21 0,0-1 0,0-3 0,0 2 13,-1-7 0,0 3 1,-1-2-14,1 9 0,-1 1 0,-1-13 0,0 5 0,0 0 0,-1-5 0,0 14 0,0-3 0,1-8 0,-1 2 0,-1-4 0,-1 3 0,-1-3 0,0-2 0,1 0 0,-1-4 0,0 1 254,-2 11 1,1-2-255,1-16 0,1 1 0,-3 6 0,0 5 0,1-7 0,1-10 0,1-3 0,-2 21 0,0-3 0,4 2 763,0-13 1,0 1-764,0 23-504,0-8 0,0 0 504,0 8 0,0-23 0,0 1 847,0-1 1,0-2-848,0 22 0,0-21 0,0 0 0,0 11 488,0-4-488,0 9 0,0-20 0,4 11 0,-1-27 271,3-5-271,-4-6 3219,1-9-3219,2 3 522,4-4-522,10-6 0,11-6 0,20-12 0,-14 8 0,5 0-1204,12-6 1,7-1 1203,-12 6 0,4 0 0,8-1 0,-10 3 0,5-1 0,4-1 0,4 1 0,1-1 0,2 0 0,-11 4 0,2-1 0,2 1 0,1-1 0,1 1 0,1-1 0,1 1 0,-1-1 0,0 1-260,-4 1 1,-1-1-1,1 1 1,1 0-1,-1-1 1,1 1-1,0 0 1,1 0 0,1 0-1,0 0 260,-1 1 0,2-1 0,1 1 0,1-1 0,0 0 0,0 1 0,0 0 0,-1 0 0,0 1 0,-2-1 0,0 2-193,3-1 0,-1 0 0,-1 1 1,0 0-1,-1 1 0,0-1 0,0 1 1,1 0-1,1-1 193,1 1 0,1-1 0,1 0 0,-1 1 0,1 0 0,0-1 0,0 1 0,0 0 0,0 0-116,-7 2 0,0-1 0,-1 0 0,1 1 0,-1-1 0,2 1 0,0 0 0,1 0 0,1 0 0,2 0 116,-4 0 0,1 1 0,2-1 0,0 1 0,2 0 0,0-1 0,0 1 0,1 0 0,1 0 0,-1 0 0,0 1 0,-1-1 0,0 1-23,0 0 0,1 0 1,-1 0-1,1 1 0,-1 0 1,1-1-1,-1 1 0,1 0 1,-1 1-1,1-1 0,-1 0 1,0 0-1,0 0 23,0 0 0,-1 0 0,1 1 0,0-1 0,-1 0 0,1 0 0,-1 0 0,1 1 0,-1-1 0,-1 1 0,0 0 0,0 0 0,-1 0 0,7 0 0,1 0 0,0 1 0,1 0 0,-1-1 0,-1 1 0,-3 0 0,-1 1 0,-4-1 0,-3 0 0,-5 1 0,14 0 0,-6 0 0,-5 0 0,-3 0 0,0 0 253,8 0 1,1 1 0,-9-2-1,-16-1-253,-18-5 1441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45:34.405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FF0000"/>
    </inkml:brush>
    <inkml:brush xml:id="br3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11967 1981 26062,'-22'20'1799,"-6"9"-1169,-13 20-585,16-15 0,-1 5-1363,-3 11 1,-1 5 1317,8-10 0,1 2 0,-1 1-898,-1 9 0,0 1 0,0 2 898,5-10 0,0 1 0,1 0 0,-1 1 0,0 2 0,0 1 0,0 0 0,1-1 0,-1 2 0,2 0 0,-1-1 0,0 1-31,1-3 1,1 1-1,-1-1 1,1 0 30,1-4 0,0 0 0,0 0 0,1 1-630,-2 5 1,0 1-1,0 0 1,2-5 149,0-1 0,1-4 1,1 0-901,0 8 1,0 1 0,4-12 1379,7-5 0,15-27 0,8-42 0</inkml:trace>
  <inkml:trace contextRef="#ctx0" brushRef="#br0" timeOffset="229">11606 2877 19229,'6'-55'479,"0"1"1,0-1 0,0 5 0,-1-2-1,1 0 1,1 4-300,-1 2 0,1 2 0,1 0-1,-1-7 1,2-1 0,5 7 487,12 4 1,5 10-488,27 1-46,-15 22 1,2 11-45,-4 15 0,-1 9-90,4 9 0,-1 9-394,-12-3 1,0 8-1,0 3 1,-3-2 393,2 7 0,-2 0 0,0 4 0,-7-13 0,0 4 0,0 2 0,-2-2 0,-2-2 0,-2 0 0,-2-1 0,-2-2 0,0 1 0,4 14 0,-2 0 0,0-1-575,-2-3 0,0-2 0,-1-1 245,0-5 0,-1-2 1,0-2-301,3 16 1,-1-3-457,-2-11 1,0-3-220,-1-11 1,-2-3 1375,1 7 1,-4-24-1,-3-16 1</inkml:trace>
  <inkml:trace contextRef="#ctx0" brushRef="#br0" timeOffset="385">11898 3347 23634,'-46'-20'689,"0"-1"1,3 3-1,2 0-644,7 2 0,1 0 45,-17-10 0,19 5 0,26 3-180,29 2-180,37 5-420,-12 5 1,9 1 0,3 1 361,-6-1 1,2 1 0,2 0 0,-1 1 0,2-1 0,1 0 0,0 1 0,0-1 0,0 0 0,1 0 0,-1 1 0,1-1 0</inkml:trace>
  <inkml:trace contextRef="#ctx0" brushRef="#br0" timeOffset="785">13214 2895 24893,'-17'-23'1529,"3"5"-1079,2 15 179,6 20-179,2 27-315,4-9 0,0 4-645,-1 9 0,2 6 540,2 3 0,1 6 0,2 4-53,-1-4 1,1 4-1,1 0 1,-1-3-277,0-10 0,0-2 0,-1 0 0,2 2 141,1 8 1,0 4 0,1-4-1,-2-11-22,-1-10 1,-1-6-271,2 7 0,-4-9 180,-8-23 180,-8-26 0,-10-41 135,10 15 0,0-4-177,0-12 1,1-8 243,5 10 0,1-8 1,1-1-1,0 3-278,2 11 0,-1 2 0,1-1 0,1-2 220,0-2 0,1-3 0,1-1 0,0 1 0,1 5 6,2-10 0,1 4 0,1 1-30,1 4 0,2 2 0,1 1 15,4-14 0,6 4-191,10 2 0,4 7 191,-8 21 0,1 7-45,8 4 0,-1 12 0,7 41 0,-22 17 0,-7 8 0,-3-9 0,-5 2-320,-3-3 0,-2 2 0,-3-2 320,-5 8 0,-4-3-45,-3-1 0,-1-3-90,-1-4 0,-1-2 185,1-7 1,-1-1-1446,-2 0 1,0-4-1304,-5 0 3189,4-6 0,23-37 0,7-6 1</inkml:trace>
  <inkml:trace contextRef="#ctx0" brushRef="#br0" timeOffset="1202">13733 2759 23544,'21'-25'2248,"-3"9"-1528,-6 24-1,-3 28-449,-6-3 0,-1 4-1628,1 11 1,-2 4 1402,2 8 0,0 3-15,0-19 0,0 2 0,-1 2-30,1 0 0,0 4 0,0 1 0,1-5 0,0 1 0,0-3 0,0 3-101,2 17 0,0 4 0,0-10 101,-2-18 0,0-6 0,2 5 0,-3-16 0,-16-47 0,3-32 0,-1 4 0,0-7-178,5 15 1,2-1-1,-1-5 178,2-10 0,0-6 0,0-2 0,0 4 120,1 11 0,0 1 0,1 1 0,0-3-120,1 0 0,0-4 0,0 0 0,2 2 0,0 4 0,1-9 0,1 5 0,3 1 0,1 5 0,2 2 0,2 2 391,6-12 0,7 6-391,21 7 0,6 11 0,-11 16 0,2 8 0,15 7 0,0 13-1213,-17 11 1,-5 8 1212,-4 7 0,-4 4 0,-6 4 0,-6 3-167,-6 4 1,-7 1 166,-8 0 0,-7-1 0,-5-1 0,-5-2 0,-4-5 0,-7-2 176,1-11 1,-4-2 0,0-3-177,-4 1 0,-2-4-1099,1-5 0,-3-2 0,4-4-160,-23-4 1646,-1-7-2456,38-11-7762,14-3 9421,10 1 1,8 2 0,4 2-1</inkml:trace>
  <inkml:trace contextRef="#ctx0" brushRef="#br0" timeOffset="1697">11305 5012 23813,'-43'-5'959,"0"1"1,2 0 0,1-2-780,5-1 0,1-1 179,-23-4 1,16-1-90,20 2 0,29-1 0,34-3-270,-1 5 0,7 2-568,-4 1 1,4 1-1,3 0 568,-2 0 0,2 1 0,2-1 0,1 1-566,-2 0 1,1 1-1,1 0 1,1 0-1,2 0 566,4 0 0,0 0 0,2 0 0,4 0 0,7 0 0,-19 1 0,4 0 0,4 1 0,4-1 0,1 1 0,1 0 0,-1-1 0,0 1 0,-2 0 0,-2 0 0,-5-1-271,9 1 1,-3 0 0,-3-1 0,-2 1 0,2 0 0,2 0 0,5 0 270,-11 0 0,4 0 0,3 0 0,2 1 0,1-1 0,-1 0 0,0 0 0,-2 1 0,-3-1 0,-4 0 0,-5 1-253,17-1 0,-7 0 0,-3 0 0,-3 1 0,2-1 253,9-1 0,0 0 0,-2 0 0,-2 1 15,-7-1 1,-1 1 0,-2 0 0,-2-1-16,8 0 0,-2-1 0,-3 0 0,13-1 0,-5 1 0,-13 1 0,-3-1 0,-11 1 0,-3-1 1296,17 0-1296,-10 1 1937,-18-1-4096,-19 4 2179,-21-2-20,-30 10 0,-17 4 0,25-2 0,1 1 0</inkml:trace>
  <inkml:trace contextRef="#ctx0" brushRef="#br0" timeOffset="2052">11256 5862 26062,'-47'6'562,"-1"0"0,0 0 0,-18 1 1,2-2-473,8-1 0,4-2-544,10-2 1,5 0 453,-8 0 321,42 0-321,51-6 0,2 1 0,8-2-955,-5 2 1,6-2 0,3 1 954,-5 0 0,4-1 0,2 1 0,1 0-444,-4 1 0,2 1 0,2-1 0,0 1 0,2-1 444,-6 1 0,1 0 0,1-1 0,1 1 0,0 0 0,1 1-190,-7-1 1,0 1-1,1 0 1,0 0-1,1 0 1,3 0-1,2 1 190,-7 0 0,3 0 0,1 0 0,2 1 0,1-1 0,1 1 0,0-1 0,-1 1 0,0-1 0,0 1-105,-2-1 1,0 1-1,0 0 1,0-1-1,0 1 1,0 0 0,0-1-1,-1 1 1,1 0-1,0 0 105,5 0 0,1 0 0,0 0 0,0 0 0,-1 0 0,0 0 0,-1 0 0,-1 0 0,-2 0 0,7 0 0,0-1 0,0 1 0,-3 0 0,-2 0 0,-3-1 0,-5 1 0,9-1 0,-6-1 0,-4 1 0,0 0 119,9-1 0,-2 0 0,-3 0-119,-9 0 0,-2 0 0,-3 0 611,11-1 0,-5 0-611,-11 1 0,-3 0 1552,19 0-1552,-21 1 2596,-12 2-2596,-12 0 1894,-6-2-3063,-11 0-1620,-10-3 2789,-13-3 0,-13-2 0,-6-3 0</inkml:trace>
  <inkml:trace contextRef="#ctx0" brushRef="#br0" timeOffset="9237">10822 8006 24353,'2'-32'2699,"0"2"-2430,-2 10 91,0 4-180,0 9 90,0 3 180,0 16-450,0 13 0,-1 16 0,-2 12 0,-1 7 0,-2 8 0,1-2-1131,1-11 0,0-1 1,-1 2 1130,0-3 0,-1 3 0,0-1 0,0-7 0,0 5 0,0-4-311,-5 11 1,1-2 310,2-18 0,2-2 0,-4 10 0,2-4 0,2-8-720,2-4-539,4-22-360,0-6-540,5-12-7672,2-11 9619,7-10 1,2-8-1,3-4 1</inkml:trace>
  <inkml:trace contextRef="#ctx0" brushRef="#br0" timeOffset="9503">11179 8870 23184,'8'11'2518,"-1"-4"-2158,-3 1 270,-2-7-1,-2 3 91,0-4-540,3 0-180,0 0 0,3 0 0,-4 0-7466,0 0 7466,-2-4 0,0-1 0,0-4 0</inkml:trace>
  <inkml:trace contextRef="#ctx0" brushRef="#br0" timeOffset="12571">13575 7875 22284,'0'-6'90,"0"0"-90,0 6 900,0-2-810,0 0 269,0 1-89,2-1-180,0 2-90,0 0 630,0 0-270,-2-2-360,0 0 0,0-1 2428,0 1-2428,0-2-90,0-1 180,0 0-90,0 1-90,0 4 0,2 0 90,-2-2 0,2 0 0,-9-9 0,0 3-90,-7-5 90,-2 6 0,-4 3 0,-30 2 0,6 8 0,11-2 0,-1 3 0,-15 14 0,14 1 0,1 3 0,-12 18 45,17 1 0,6 4-45,10 15 0,20-8 0,10 0 0,0-24 0,5-2-329,12 9 1,4-4 283,-4-14 0,1-4 90,3-1 0,0-1-45,-1-2 0,1-1 0,-2-1 0,-1 0 0,27 6 0,-12 1 0,-13-1 0,-15 5 0,-15 1 0,-16 5 0,-15 3 0,-11 2 0,-8-1 0,8-9 0,0-2 0,-18 8-270,14-7 0,3-4-359,0-6-361,3 5-359,23-15-990,5 4 2339,12-14 0,5-5 0,9-9 0</inkml:trace>
  <inkml:trace contextRef="#ctx0" brushRef="#br0" timeOffset="12831">14188 7829 21441,'12'-34'1214,"-1"0"0,7-29-4684,-10 10 4010,-4 11 1378,-4 10-1738,0 7-90,0 9 924,0 7-835,4 49-179,-2 10 0,1-2 0,0 6-843,-1-3 0,-2 0 843,2 6 0,-2 2 0,0 1 0,0 0 0,0-1 0,0 0 0,1-2 0,-2-1 996,0-4 1,-1-2-1177,1-5 0,1-1-225,-2-6 1,0-2-675,2 23-2519,-3-4-6233,-4-29 9185,-3-6 1,-4-31-1,-1-5 1</inkml:trace>
  <inkml:trace contextRef="#ctx0" brushRef="#br0" timeOffset="13280">14075 8349 22014,'-25'-47'2969,"1"3"-2789,3 6 0,3 9-1,9 4-89,4 7-90,18-2 0,6 6 0,21-2 0,11 5 0,11 2-944,3 0 944,-2 0 0,-6 0 0,-8 0 180,0 4 90,-17 1 0,-2 10 90,-18 7-180,-2 13-90,-2 12 0,1 7-90,0 10 0,2 0 0,1-1 0,2-6 944,13 2-1079,24-49 0,6-16-1516,-23 1 0,-1-5 1711,5-4 0,2-3 0,-9-4 119,-11-12 1,-9-1-1191,1-19 1461,-6 5-180,-2 10-270,-4 13 0,0 9 0,0 18 2668,3 38-2668,2 8 0,-2-4 0,0 3 1740,5 24-2100,-4 3-630,1-25 1,2-1-855,-1-4 0,2-2 1844,9 24 0,5-27 0,-4-24 0</inkml:trace>
  <inkml:trace contextRef="#ctx0" brushRef="#br0" timeOffset="13496">15528 7608 25253,'8'-35'1304,"-1"1"0,5-25-674,-6 18-540,-2 21-90,-4 24 0,0 29 0,0 12 0,0 15 0,0 6 0,0-8-851,-1-10 0,-1-5 0,1 6 851,1 2 0,0 7 0,0 1 0,0-2 0,-1-8 0,-2 14 0,-1-6 0,1-2 0,0-2-180,-2-2 0,-1-2-533,1-5 1,-2 0 712,-3 9 0,-3-3 0,3-13 0,-2-2 0,-4 7 0,0 1 0</inkml:trace>
  <inkml:trace contextRef="#ctx0" brushRef="#br0" timeOffset="14388">13802 10579 24803,'-32'-30'2249,"-6"5"-1800,-9 9 91,-8 8-90,-4 14-360,2 6-90,4 10 0,10 4 0,12 5 0,15 1 0,20 6 0,16-8 0,11 1 0,15 3 0,5 0-546,0 2 0,3 1 546,-6-6 0,2 1 0,-6-1 0,-8-2 0,-4 4 0,-4 3 0,-3 4 0,-9 1-1428,-17 13 1,-10 1 1427,2-2 0,-5-2 0,-11-1 0,-7-5-839,-2-10 0,-1-4 524,10-7 0,0-1-135,-6 2 1,2-2-810,-4-1-181,9-4-2967,6-10 4516,11-8 1,11-18 0,9-8 0</inkml:trace>
  <inkml:trace contextRef="#ctx0" brushRef="#br0" timeOffset="14613">14477 10235 23516,'17'-29'1034,"1"-1"0,12-22-764,-10 22 1098,-6 23-918,-4 33-450,-3 34-1541,-5-16 1,0 5 1540,-1 8 0,-1 4 0,0-17 0,-2 1 0,1 0-507,0 2 0,1 0 0,0 0 507,-1-1 0,-1 0 0,1 0-45,1 19 0,0-1-1015,0-5 1,0-3 204,0-5 1,0-2-370,0-7 1,0-3-1566,0 27 2789,0-17 0,0-12 0,0-9 0</inkml:trace>
  <inkml:trace contextRef="#ctx0" brushRef="#br0" timeOffset="14765">14343 11036 21029,'-23'-28'2429,"3"6"-1222,5 4-1297,7 9 443,5 2-713,10 5-1389,22 2 130,4 0-540,6-3 1,3-2 2158,17-3 0,-17 0 0,-1-2 0,20-6 0</inkml:trace>
  <inkml:trace contextRef="#ctx0" brushRef="#br0" timeOffset="15046">14785 10855 20126,'37'-14'4767,"-6"-1"-4228,-7 3-179,-8-1 270,-2 6-180,-4 6 179,6 20-539,6 19 0,2 5-135,-4-13 0,2-2-45,7 5-270,23 1 181,-7-36 269,-3-10-1,-5-19 181,-18-3 90,-4 4 0,-4 1-90,-5 8-90,-1 5-180,-4 5-90,4 29-1529,2 7 269,1 13-359,2-3-539,-2-15 2248,2-6 0,2-5 0,3-5 0</inkml:trace>
  <inkml:trace contextRef="#ctx0" brushRef="#br0" timeOffset="15688">15739 10529 26332,'0'-7'1529,"-3"3"-1079,2 2-270,-3 0-90,4-1-90,0-3 0,0-3 0,6-5 0,2-4 0,10-3 0,3-1 0,4 1 0,-3 3 0,0 9 0,8 15 0,-10 13 0,-6 9 0,-4 8 0,-7 8 0,-4 3 0,0 0 0,-3 1-282,-3 4 1,-2-3 281,0-15 0,0-2 0,-10 25 0,-1 0 0,11-16 0,5-12 0,20-15 0,15-16 0,17-4 0,17-6-1212,-26 5 1,2-2 1211,3-1 0,2 0 0,1 1 0,0-1-171,-3 0 0,-1 0-639,-4 2 1,-2 0-1080,21-5-900,-21 0 2789,-20 3 0,-27-1 0,-14 2 0</inkml:trace>
  <inkml:trace contextRef="#ctx0" brushRef="#br0" timeOffset="16283">10530 11086 23723,'-17'-7'2429,"1"2"-1889,2-5-270,5 4-1,5-7-179,12 6 0,10-4 90,13 4-135,1 3 0,4 3 45,2 9 0,-1 2-818,1-1 0,-2 4 773,-4 7 0,-8 6-181,-7 24 271,-19-2 0,-7 5-91,-2-10 1,-5 2-428,-6 10 0,-5 6 0,1-5 383,-3-3 0,-2 0 0,-1 3 0,-4 3 0,4-6 0,6-10 0,1-3 0,-5 8 0,3-3 0,4-3 0,11-8 0,30-9 0,11-11 0,33-14 454,-28-6 0,2-2-589,4-3 0,1-1-675,3-2 1,0-1-181,0-1 1,-1 0-1104,0 0 1,0-2 2092,-3-1 0,-1 0 0,-2 1 0,-1-1 0,-2 0 0,1 0 0</inkml:trace>
  <inkml:trace contextRef="#ctx0" brushRef="#br0" timeOffset="16420">11358 11656 23813,'2'-14'3958,"0"2"-3598,-2 1-180,0 2-180,0 2-450,0-1-1979,0 3 631,2 0 1798,2 3 0,0 2 0,2 0 0</inkml:trace>
  <inkml:trace contextRef="#ctx0" brushRef="#br0" timeOffset="17337">14188 12813 21835,'-12'-36'4587,"-6"2"-3688,-4 4-179,-11 6-180,-7 10-540,-9 5 0,-8 17 0,-4 9-1030,29-3 0,1 3 1030,1 2 0,2 1 0,-17 25 100,32-8 1,7 2-101,13 20 0,8-18 0,8-2 0,6-10 0,4-3 0,4 2 0,2 0-255,2 0 1,1 1 254,-1 1 0,0 1 0,-3 0 0,-1 1 0,-5 0 0,-3 2 0,-5-1 0,-5 2 0,-5-3 0,-6 1 0,-9 33 0,-20-5 0,3-32 0,-3-1 0,-3-1 0,-3-2-1304,-1-3 0,-1-1 1304,-1-2 0,1-2 0,-28 10-438,8-7-1001,6-6-85,14-7 1524,22-21 0,22-13 0,19-19 0</inkml:trace>
  <inkml:trace contextRef="#ctx0" brushRef="#br0" timeOffset="17537">15106 12746 18230,'39'-33'2159,"-8"8"372,-11 12-2531,-12 21 0,-4 19 0,-10 24 0,2-19 0,0 3 292,-7 27 0,0 2-292,3-14 0,0 0 0,1-4 0,0 2 0,1-3 0,3 1 0,0-1-945,-4 15 1,-1-2-91,5-17 1,-2-1 1154,-5 17 1,-3-5 0,-2-4 0,-5 3 0</inkml:trace>
  <inkml:trace contextRef="#ctx0" brushRef="#br0" timeOffset="17687">14671 13415 25972,'-20'-21'1799,"7"3"-2069,8 3-90,20 1-179,17 1-271,27-3-177,-19 8 0,2 0 87,7-1 1,2 0-1663,3 0 1,2 0 2561,0 0 0,0 0 0,-1 0 0,0 0 0,-3-1 0,1 1 0</inkml:trace>
  <inkml:trace contextRef="#ctx0" brushRef="#br0" timeOffset="18106">15719 13116 22824,'-5'-13'3508,"-4"-1"-2968,-7 3-1,-3 4 91,-1 9-180,2 11-360,-2 12-90,5 10 0,1 5 0,8 4 0,2-1 0,13 14 0,0-21 0,10 6 0,-1-30-180,15-8 90,-4-13 0,25-25 90,-31 9 0,-1-3 90,-1 1 0,0 0 90,12-27-180,-15 19 0,-9 17 0,-2 5 0,-7 22 0,0 10 0,0 6 0,0 2 0,2 0 0,0 0 0,7 6 0,-1-10 0,2 3 0,-3-13 0,-2-5 0,1-2-450,-4-2-180,0-3-1169,-2 3-4137,0-4 5936,1-14 0,3 0 0,3-12 0</inkml:trace>
  <inkml:trace contextRef="#ctx0" brushRef="#br0" timeOffset="18566">16194 13139 20215,'12'-36'4048,"-1"2"-3238,-5 2-181,-2 5 1,-4 6-90,0 4 179,0 1-539,0 6-90,0 0-90,0 3 0,0 0 0,7-8 0,11-8 0,19-7 0,-2 4 0,6 2 90,-13 17 0,1 1 90,-1 12 180,8 17-360,-11 3 0,3 16 0,-13-10 0,-1 2 0,-4-7 0,0-2 0,-4-1 0,-1-9 0,5 6 0,2-11 0,13 5 0,6-1 0,-2 2 0,1 2 0,16 15-701,-16-8 0,-2 2 701,5 19 0,-23-11 0,-5 2 0,-7 18-406,-18-10 1,-8-2 405,4-16 0,-3-4-1330,-11 7 1,-3-3 1329,10-9 0,-1-3-1664,-11 4 0,-1-2-1203,-19 3 2867,24-9 0,1-3 0,-7-4 0,0-4 0</inkml:trace>
  <inkml:trace contextRef="#ctx0" brushRef="#br0" timeOffset="19714">16032 7463 23184,'-39'7'2608,"2"4"-2428,7-10 90,5 3 90,7-4 90,10 0-1,10 0 1,23-10 0,33-13-1108,-15 5 0,10-5 0,4-2 1,-2 1 657,-3 3 0,-2-1 0,3 0 0,3-2-411,-4 3 1,3-2 0,3-1 0,1-1 0,3 0 0,1 0 410,-11 5 0,2-1 0,3 0 0,0 0 0,1 0 0,1 0 0,-2 0 0,-1 0 0,-1 1-236,5-2 1,-2 1 0,-2 1 0,1-1 0,1 1 0,3-2 0,4-1 235,-10 4 0,3-1 0,3-1 0,2 0 0,1-1 0,2 1 0,-1-1 0,1 0 0,-1 0 0,-1 1 0,-2 1 0,-3 0-123,8-1 1,-2 0 0,-2 0 0,0 1-1,-1 0 1,0 1 0,0-1 0,-1 1 0,1-1 122,-1 1 0,1 0 0,-1-1 0,1 1 0,-1 0 0,-1 0 0,-1 1 0,0 0 0,-3 0 10,7-1 0,-2 0 1,0 0-1,-2 1 0,-1 1 1,-3 0-1,-3 1-10,14-5 0,-3 2 0,-5 0 0,-1 1 130,2-1 0,-4 0 0,-1 2-130,-6 1 0,-1 0 0,-6 3 1329,20-11-1329,-67 20-1259,-24 14 404,-2-1 1,-3 3-47,-9 8 0,-3 3 901,-8 4 0,-3 3 0,14-8 0,-1 2 0,-1 0 0,-3 2 0,1-1 0,-1 1 0</inkml:trace>
  <inkml:trace contextRef="#ctx0" brushRef="#br0" timeOffset="20231">16077 7571 20845,'-45'14'3058,"0"-2"-2698,1-5 450,-12 1-271,19-7-179,-1 3 0,28-4 180,6 0-1,21-2-44,24-9 0,12-3-405,5 1 0,5-2-654,-13 2 1,5-1 0,1-2-1,1 2 564,2-1 0,0 0 0,1 0 0,2 0-529,-6 2 0,2-1 0,0 0 0,2 1 0,0-1 529,-5 2 0,1 0 0,0 0 0,1 1 0,1-1 0,0 1-295,3-1 0,1 0 0,1 1 0,0 0 0,1 0 1,-1 0 294,-7 1 0,1 1 0,-1 0 0,1 0 0,0 0 0,-1 0 0,1 0-198,8 0 1,0 0 0,-1 0 0,1 0 0,2 0-1,2 0 198,-8 1 0,4 0 0,0 0 0,2 0 0,-1 0 0,0 0 0,-3 1 0,-3 0-24,2 0 0,-3 1 0,-1 0 1,-1 0-1,1 0 0,4 0 24,-3 0 0,4 0 0,3-1 0,-1 1 0,0 0 0,-2 0 0,-5 1 0,-6 0 0,8 0 0,-8 1 0,-2 0 0,2-1 0,6 1 0,2-1 0,-2 0 0,-9 0 0,2 1 0,-7-1 0,-8 2 0,-3-1 1043,12-2-1043,-21-1 1629,-20 0-1898,-22 0-811,-21 3-269,-22 2 584,22 1 1,-3 2 425,-5 2 0,-2 2 339,-6-1 0,-1 2 0,-5 5 0,0 2 0,-3 0 0,-1-1 0</inkml:trace>
  <inkml:trace contextRef="#ctx0" brushRef="#br0" timeOffset="20730">15654 7847 22464,'-65'0'2069,"4"0"-1979,2 0 180,10 0 539,1 0-359,25 0 809,32 0-674,35 4 0,15 0-1512,4 0 0,6 0 927,-18 0 0,4 0 0,2 0 0,-1 0-546,-2-1 0,0 1 1,1-1-1,6 1 546,-10-1 0,5 1 0,2 0 0,2 1 0,0 0 0,-1-1 0,-3 0-411,10 1 0,-4 0 0,1 0 0,2 0 0,5 1 411,-12-1 0,5 1 0,3 0 0,2 1 0,1-1 0,-1 1 0,-1 0 0,-4-1 0,-4 0-218,2 0 0,-5 0 0,-2-1 0,0 1 0,2 0 1,5 0 217,-5 0 0,4 1 0,3 0 0,1 0 0,1 0 0,-1 0 0,-2 0 0,-3-1 0,-5 0-105,10 1 1,-5-2 0,-4 1 0,2-1-1,2 1 105,-1 0 0,3 0 0,1 0 0,-1 0 0,-3 0 0,-4-2 82,1-1 1,-3 0-1,-3-1 1,0 0-83,13 0 0,-1 0 0,-2 0 0,-5-2 0,-1 0 0,-1 0 0,-6 0 0,0 0 0,-2 0 0,14 0 0,0 0 492,2-2 1,-2 0-493,-20 0 0,-2 1 0,4-2 0,-5 1 0,-5 0 1673,-9 2-2033,-9 0 1460,-6 0-6137,-5 0 5401,-8 6 1,5-4 0,-5 4-1</inkml:trace>
  <inkml:trace contextRef="#ctx0" brushRef="#br0" timeOffset="21304">21250 5265 20033,'0'-45'3418,"0"1"-2789,0 4-89,0 6 1081,0 4-1441,0 10 339,0 6-249,0 12 222,0 19-312,0 24-180,0-9 0,0 4-73,0 8 0,0 3 73,0 6 0,0 2-574,-2 2 1,0 0 573,2 3 0,-1 0 0,0-4 0,-1 0-45,2-5 1,0 0-406,0-6 0,0-2-312,0-6 0,0-2-1127,0 24-629,0-14 2518,0-13 0,-6-12 0,0-7 0</inkml:trace>
  <inkml:trace contextRef="#ctx0" brushRef="#br0" timeOffset="21732">21185 5387 21951,'-12'-32'1349,"0"1"0,-13-31-989,4 6 0,5 6 844,8 9-934,6 9-90,12 10 389,8 8-389,17 8-90,2 17 0,3 6-90,-7-3 0,1 4-1086,15 12 0,-2 6 1086,-12-4 0,-3 2 0,0 1 0,-1 5-103,-5-4 0,1 4 1,-3-3 102,3 5 0,0 0 0,5 11 0,-2-2 0,5 6 0,-5-10 0,-6-11 0,-5-9 0,-5-8 2228,-4-10-2228,-2-13 0,-2-19 0,-2-20-1256,-2-12 1,-2-6 1255,0 10 0,0-2 0,0 3 0,0-3 0,0 2-155,0-7 0,0 0 155,0 8 0,0-3 0,0 3 0,0-3 0,0-1 0,0 5 0,0-3 0,0 6 0,0-17-52,0 23 0,0 4 52,0 10-1079,0 1-181,2 27 3008,0 9-3727,4 14-263,-3 14 2242,0 8 0,-8 14 0,2-28 0,-1 1 0</inkml:trace>
  <inkml:trace contextRef="#ctx0" brushRef="#br0" timeOffset="22546">21368 6608 22554,'0'-25'3508,"0"2"-3238,0 5-90,0 5-90,0 4 90,0 4-90,0 13 0,0 13 0,0 20-90,0 17-220,0-23 1,0 1 219,-1 4 0,2 2-928,0-1 0,1 2 703,0-2 0,1 1-1202,2 12 1,0-2 571,-2-16 1,0-1-406,1 6 1,-2-5 1259,0-6 0,-2-15 0,0-9 0</inkml:trace>
  <inkml:trace contextRef="#ctx0" brushRef="#br0" timeOffset="22982">21343 6599 22104,'0'-59'2429,"0"5"-2249,0 8 90,2 12 539,17 7-629,3 15 0,18 16-90,1 16 45,-11 7 0,-1 8-1696,-3 5 0,-3 2 1651,1 0 0,-4 2 0,-6 0 0,-7-1-624,-14 15 624,-10-1-91,-16-5 1,-5-4 90,-9-10-90,-2-4 0,0-9 0,2-5 90,8-10 3039,0-4-2859,11-6-91,7 0 920,12 0-1009,9 0 239,0 0-329,4-6 0,4 0 0,8-5 0,11 0 0,7 2 0,1 3 0,2 1 0,24 0 0,-17 5 0,1 4-176,-9 1 1,-1 2 175,2 3 0,1 2-874,3 2 1,1 1 873,1 2 0,0 1 0,1 1 0,1 0-595,-1 1 0,1 1-1789,15 6 1,-1 1 2383,-16-7 0,-1 0 0,9 4 0,-2 0 0,-20-8 0,0 0 0</inkml:trace>
  <inkml:trace contextRef="#ctx0" brushRef="#br0" timeOffset="24546">21680 8019 22194,'0'-5'2429,"0"1"-1709,0 4-361,2 0-269,0 0 90,8 4-180,-5 1 0,3 0 90,-6-1 450,-2-4-270,-6-10-180,0 2 0,-21-12-90,4 10 89,-14 2-89,6 5 90,-2 3 0,-1 7 90,-15 18-90,9 5 45,8 4 0,2 3-135,-4 18 45,14-18 0,3 1-45,-1 21 90,9-1-1043,4-1 1043,7-3-90,6-6-241,20 7 241,6-20-19,3-14 0,5-5 19,19-5 45,-18-7 0,0-2-350,-9-1 1,0-2 304,31-1 90,-2-2 0,-10-3 632,-7-2-722,-11 2 0,-7 2 330,-9 3-330,0-2 134,-11 1-134,1-3-472,-15-1-1057,-1 2-43,-5 1-946,0 2 2518,-4 2 0,-2 0 0,-5 0 0</inkml:trace>
  <inkml:trace contextRef="#ctx0" brushRef="#br0" timeOffset="25938">17482 10457 21385,'-19'-2'3238,"1"0"-2878,2 2 0,1 0 89,3 0-89,6 0-90,2 0-90,4 0 0,7 0 0,11 0 89,23-3-134,-8 1 0,6-2-90,13-2 0,5-2-632,-7 1 0,2 0 1,3-1 630,-9 1 1,2 0 0,2-1 0,5 0-389,0 0 1,5-2 0,3 0 0,2-1 0,-2 1 0,-3 1 343,1-1 0,-3 2 0,0-1 0,2 0 0,6-1-168,-12 1 1,4 0 0,3 0 0,2-1 0,1 0 0,0 0 0,0 1 0,-3 0 0,-1 0 167,5 0 0,-1 1 0,-1 0 0,-1 0 0,0 1 0,0-1 0,0 0-195,0 0 1,1 0 0,-1 0 0,0 0-1,0 0 1,-2 1 0,0 0 194,2 0 0,0 0 0,-1 1 0,-1 0 0,-4 0 0,-3 1 0,17-2 0,-7 1 0,-1 1 87,-7 0 0,-2 1 0,-1-1-87,13-1 0,-2 1 592,0 1 1,-4 1-593,-21 1 0,-2 0 767,5 0 1,-6 2-768,-11 0 1847,-18 0-3466,-21 6-180,-13 3-720,-4 7 2519,0 2 0,-4 3 0,-5-1 0</inkml:trace>
  <inkml:trace contextRef="#ctx0" brushRef="#br0" timeOffset="26516">17758 10538 21745,'-49'0'3238,"0"0"-2968,6 0-91,5 0 1,9 0 90,7 0 0,11 0 180,4 0 89,14 8 1,11 3 0,22 11-360,-7-9 0,3 1-1241,12 3 1,5 0 1060,-8-3 0,2-1 0,1 1 0,9 0 0,2 1 0,2-1 0,-11-3 0,1 0 0,3 1 0,3-1 0,-4 0 0,4-1 0,3 1 0,1 0 0,1 0 0,-1 0 0,2 1 0,1 0 0,1-1 0,0 1 0,-1 0 0,1 0-366,-2-1 0,1 1 0,-1-1 0,1 1 0,-1 0 1,2 0 365,-8-1 0,2 0 0,0 1 0,0 0 0,-2-1 0,-2 0 0,-4 1 0,12 2 0,-6 0 0,-1 0 0,-1 0 0,0-1 0,-1 0 0,-2 0 0,-4 0 0,21 6 0,-11-2-638,-8 1 638,-14-11 0,-13-1 0,-15-6 1201,-12 0-2011,-16 0 2382,-11-4-2652,-10-3-179,-7-6-450,-7-5 1683,5-2 0,-3-1 1,10 4-1,-2-2 1,4 2-1,-1-1 1,1 1-1</inkml:trace>
  <inkml:trace contextRef="#ctx0" brushRef="#br0" timeOffset="26948">17620 10543 22644,'-39'0'2429,"4"0"-2249,7 0-1,7 0 181,7 0 0,8 0 0,2 0 269,4 0-89,4 14-90,6 12-180,10 25-180,10 3 0,5 3-90,-3-9 0,3 0-1131,1-2 0,3 1 1,1-4 1130,-3-9 0,0-3 0,7 0 0,9 0 0,7 0 0,3-1 0,-3-2-473,-10-5 0,-1-2 0,0 0 0,4-1 473,1 0 0,4 1 0,1-1 0,-1-1 0,-4-1 0,0-3 0,-3-1 0,-1-2 0,1 1 0,14 3 0,-1-1 0,0-1 0,-3 0 0,-1-2 0,-2 0-548,-5-1 1,-2-2 0,0 1 547,-6-1 0,-1 0 0,-2 0 0,13 1 0,-4-2-63,-8-2 0,-3 0-27,21 4 141,-11-9-861,-28 3 1641,-11-10-2000,-24-4-2159,-18-24 3328,5-1 0,-5-20 0,13 5 0</inkml:trace>
  <inkml:trace contextRef="#ctx0" brushRef="#br0" timeOffset="27614">21368 9788 20395,'26'-18'3598,"-1"-1"-2788,0-5-181,-9 9-89,1-6 270,-5 11-451,-3 3-89,5 3 0,-4 8-90,4 5 90,11 19-180,-6 2-90,10 14 45,-13-7 0,-1 1-45,10 20 0,-11-23 0,-1-1-90,-2 0 0,-9-25 90,-2-11 0,-8-14 0,-2-13 0,-11-12 0,1-7 0,-2-6 0,3-3 90,5 0-90,5 1 135,8 22 0,2 0-45,6-14-90,18-10 0,-2 40 0,18 6 0,-3 27 0,9 15 0,-19-8 0,-1 4-372,2 3 1,-1 3 371,2 2 0,-1 0 0,-1 1 0,-1 1 0,-1-4 0,-1-1 0,-3-2 0,-1-1-414,15 15 414,-5-7 0,-9-11 0,-6-17 0,-7-16 0,-6-22 0,-3-17 0,0-12 0,-2 8 0,1-3-625,0 15 0,1-1 625,-4-11 0,0 0-712,2 14 1,0 3-728,-3-11-450,-4 3 1889,-1 26 0,-3 17 0,-3 5 0</inkml:trace>
  <inkml:trace contextRef="#ctx0" brushRef="#br0" timeOffset="28233">21457 10679 21835,'-7'0'3418,"-4"0"-2789,10 0-89,-4 4 359,5 29-719,0 5-1831,1-4 0,1 3 1696,0-2 0,1 0-45,1 4 0,2 0-834,-1 1 0,0 1 879,1-2 0,0-1-67,0-1 0,-1-1 22,5 25 0,-2-11 0,-2-12-90,-2-3 2364,-6-25-2363,-4-7 2472,-6-34-2473,-1-17 90,6-4 0,2-4-464,1 12 0,2 0 509,-1-18 0,2 0 0,2 20 0,2 2-45,0 4 0,2-1-114,6-6 0,3 1 204,11-11-45,-1 20 0,2 6-45,6 10 90,11 13-90,-18 20 90,-3 12 90,-8 32-90,-9-9 0,-11-4 0,-4 0 1156,-10 9-1201,-1-14 0,-1-3 311,-13 5-356,15-10 0,14-18 0,27-20 0,7-1 0,12-4 0,9 4 0,12 1 0,-14 3 0,4 2-659,3 6 0,0 0 164,0-3 0,-1 2-683,-5 4 1,-4 1-442,11 3-630,-10 0 2249,-12-1 0,-11 3 0,-9 0 0</inkml:trace>
  <inkml:trace contextRef="#ctx0" brushRef="#br0" timeOffset="28730">20982 11945 23004,'-5'0'3328,"-2"0"-2878,3 0-1,-1 0-89,2 0 0,3 0-360,5-2 0,2-3-90,5-2 0,6-8 90,-7 5 90,1-9 90,-25 9-90,-5 1 90,-18 11 0,-1 11-90,-2 10-90,1 11 0,-1 5 0,8 4 0,5 0 0,8 0 0,9-6-360,29 4-450,10-16-359,17-11 0,7-6 404,-14-4 1,1-2-2513,9-1 0,5-2 0,-5 1 2401,-7 0 1,-1 0 0,10 2 0,-4 2 0,4 4 0</inkml:trace>
  <inkml:trace contextRef="#ctx0" brushRef="#br0" timeOffset="29337">18127 13397 22734,'-20'-7'3688,"0"0"-3418,1 5 0,3-2-91,4 1 1,5-1 0,7-1 90,14-1 90,16-3 0,27-5-315,-17 5 0,5 0-810,12-2 0,4-1 765,-14 4 0,3 0 0,1-1-510,5 0 1,2-1-1,1 0 510,4 1 0,0 0 0,1-1-793,1 1 0,0-1 0,0 0 793,0 2 0,-1-1 0,0 1 0,-3 1 0,-1-1 0,2 1-58,-6 0 0,2 0 1,0 0-1,-1-1 58,-4 1 0,1-1 0,-2 0 0,-1 1-90,7 0 0,-2-1 0,-4 1 266,13-5 1,-19 3-717,-38 7-25,-50-1-874,0 10 0,-6 3 1753,-3-4 0,-5 2-314,-4 4 0,-7 2 0,5 0 0,16-4 0,3 0 0,-2 0 0,-16 3 0,0 0 0,0 1 0</inkml:trace>
  <inkml:trace contextRef="#ctx0" brushRef="#br0" timeOffset="29632">18131 13397 21745,'-37'0'3598,"3"0"-3329,7 0-179,5 0 270,8 8 450,26 10-361,11 10-224,2-8 0,5 0-90,3 3 0,2 0-327,6 4 0,3 2 326,5 3 1,2 2-135,-15-9 0,1 1 0,3 2 0,6 2 0,4 3 0,2 0 0,-3-1-766,5 4 1,-1-2 0,3 2 765,-14-9 0,3 1 0,1 0 0,1 1 0,0-2 0,3 2 0,0-1 0,1-1 0,-1 0 0,-2-2 0,0 0 0,-3-1 0,1-1 0,4 2-90,7 2 0,5 3 0,2 0 0,-3-1 0,-6-5-120,-1-1 0,-6-3 0,3 1-330,0-1 1,5 2-1,-2-1 1,-8-3-720,-2-1 1,-4-2 178,4-1 1,-8-2-8752,-22-4 9388,-26-10 0,-26-5 0,-17-2 0</inkml:trace>
  <inkml:trace contextRef="#ctx0" brushRef="#br0" timeOffset="29932">18241 13822 23813,'-66'-9'2159,"4"4"-2069,9 1 180,4 14 90,12 9 179,7 17 1,12 17-225,12-17 0,5 3-2275,4 9 0,4 3 1960,5 9 0,5 3 0,-3-16 0,3 2 0,2 0 0,3 3 0,2 1 0,1 1 0,4 2 0,2 1 0,1-1-369,-6-12 1,1-1 0,1 0-1,1 0 369,0 0 0,2 0 0,-1 0 0,2 0 0,0-1 0,0-1 0,1 0 0,0 0-387,0-2 1,0 0 0,0 0 0,0-2 326,10 11 0,0-1 0,0-2-225,-4-4 1,1-1 0,1 0-286,6 4 1,3 2-1,-3-5-15,2 1 1,-1-3 74,-12-9 0,1-1 1,-4-4-337,19 6 846,-11-17 0,-5-12 0,-3-10 0</inkml:trace>
  <inkml:trace contextRef="#ctx0" brushRef="#br0" timeOffset="30598">20815 13053 19496,'0'-41'3868,"0"3"-3149,0 2-179,0 4 0,0 7 89,0 5 1,0 6 539,0 7-809,0 31-90,0 9-225,0-2 0,0 5-239,3 14 1,2 1 238,-2-12 0,1 1-90,5 19 0,1 0-6,-2-25 1,0-3 50,6 25-180,-4-34 180,-8-27 90,0-18-90,-2-13-45,0-3 0,0-4 90,-1 9 0,2-1 45,1-29 0,1-1-90,0 21 0,1 3 0,-1-2 0,4 6 467,17 0-467,15 68-294,5 14 294,-16-7 0,-1 3 0,-5-5 0,-1-1-378,1 1 0,1 0 378,-1-2 0,0-2 0,-1-1 0,1-1 0,5 1 0,-1-2 0,11 6 0,1-5 0,-20-34 457,-7-15-457,-5-17 0,-5-12 0,-1-10 0,-4 12 0,-2 0-66,2 9 0,-1 1 66,-3-10 0,-1 2 0,-2-8-720,2 9-2068,0 10 719,5 16-629,-3 15 2698,6 20 0,-8 18 0,2 8 0</inkml:trace>
  <inkml:trace contextRef="#ctx0" brushRef="#br0" timeOffset="31299">20962 14396 23454,'-5'-2'2428,"-2"0"-2068,6 12 0,-3 9 90,4 17-181,0 11-89,4 12-440,0 7 260,1-31 0,0 0-587,0 1 1,1-1 586,0-1 0,2 0 0,6 25-299,-1-7 119,-1-14-179,-6-11 89,-2-13-90,-2-10 180,-2-14 395,-6-11-305,0-19 0,-5-19 90,6 22 0,0-3 30,3-6 0,1-5 0,0 2 65,-1-8 1,0-1-36,2 8 0,0-4 0,2 5-16,1 0 1,2 3 45,0 5 0,2 1 0,2 6 0,4 2-25,9-1 0,3 2 25,16-6 45,-5 18 0,1 6 45,6 15 0,6 12-90,-25 20 44,-14 2 1,-3 3-45,1 26 0,-12-3 0,-3 2-90,1-27 0,-1 0 45,-5 10 0,-1-1-45,-10 6 90,3-9-90,-1-11 0,-2-2 0,13-16 1069,-7 0-1159,16-14 488,-2 0-398,10-4 0,4-1 0,9-4 0,6 2 0,5 2 0,7 3 0,7 8 0,-5 1 0,2 2-90,-9-2 0,0 1-749,12 3 1,-2 0 299,16 5-586,-25-7 1,-2 2-675,9 6 1799,-1 8 0,-43-7 0,-9 4 0</inkml:trace>
  <inkml:trace contextRef="#ctx0" brushRef="#br0" timeOffset="31733">20486 15853 22824,'0'5'2878,"0"-1"-2428,2 0-180,2-3 0,4 3-180,6-4-90,0 0 0,3-10 0,-10 1 0,1-8 0,-12 1 539,-13-4-179,-2 9 90,-14-1 0,2 24-450,-5 9 0,-3 18 0,13 2 0,2 4-952,8-10 0,2 1 952,-3 17 0,6 0 0,10-16 0,7 0-205,14 11 1,8-3 204,-4-14 0,6-3 0,12-5 0,8-1 0,-2-8-631,5-6 1,3-8-90,-6-3 0,6-3 1,1-2-1,-5-1-321,-3-2 0,-4 0 1,2-3 1040,14-4 0,3-1 0,-5-1 0,4-5 0,-4 0 0,0-1 0,-1 0 0</inkml:trace>
  <inkml:trace contextRef="#ctx0" brushRef="#br1" timeOffset="48692">24693 5292 17697,'-16'-5'4677,"0"3"-4137,0-2-90,-2 1 179,-3-1 1,-3 1 0,-4-1-181,-5 4 1,-2-2-90,-1 2 269,-12 0-359,15 0 0,-6 0-90,20 0 0,3 0 0,10 0 0,0 0 0,12 6-180,13 1 0,27 1 0,-6-4 0,5-2-817,16-1 0,6-2 817,-13 0 0,2-1 0,11-1 0,-17 0 0,8 0 0,5-1 0,4 0 0,0 0 0,0 0 0,-3 0 0,-5 0-476,1 1 1,-5-1 0,-1 1 0,0 0 0,3-1 0,4 0 475,-4 1 0,5-2 0,3 1 0,2 0 0,0-1 0,-1 1 0,-2 0 0,-4 0 0,-4 1-382,10 0 1,-6 0 0,-2 0 0,-2 1 0,1-1 381,-2 1 0,-1 1 0,-1-1 0,1 0 0,1 0-255,4 1 0,3-1 0,0 0 0,-3 0 0,-3 1 255,12 0 0,-4 0 0,-1 0 24,-10-1 0,0 1 0,-1-1 0,-7 1-24,2 0 0,-5-1 638,-3 0 1,-3 0-639,6-1 966,-6 1-5733,-28 2 5498,-4 4 0,-2 5 0,0 5 0</inkml:trace>
  <inkml:trace contextRef="#ctx0" brushRef="#br1" timeOffset="49049">28770 4618 23364,'-10'-23'2248,"4"5"-1888,-3 4 270,4 8-1,-5 4-179,0 12-180,0 6-90,-1 18-90,5 9 0,2 12-90,6 6-597,4 5 597,-1-33 0,2 0-90,2 0 0,2-1-809,18 27-810,6-5-1431,7-8 3140,3-12 0,7-8 0,2-5 0</inkml:trace>
  <inkml:trace contextRef="#ctx0" brushRef="#br1" timeOffset="49222">29790 4668 25432,'38'-30'1799,"4"9"-1529,-8 21 0,1 7-180,23 16-820,-17 4 1,-3 6 684,-7 2 0,-5 5-270,-1 9 1,-3 3-771,0 6 0,-7 7 1085,-12-15 0,-3 6 0,-4 1 0,-2-3 0,-3 7 0,-4-2 0,-2 2 0,-4 0 0,1 1 0,-1-1 0,0 0 0</inkml:trace>
  <inkml:trace contextRef="#ctx0" brushRef="#br1" timeOffset="49849">25189 6531 23723,'-36'-32'1799,"-3"5"-1529,-8 9 180,-4 9-225,11 12 0,-2 6-180,3 4 0,0 4-45,1 0 0,3 3 0,-13 25 0,36-10 0,10-1 0,11-1 0,3-3 0,6-3 90,-1-2-90,-1 8 90,-7-8 0,-15 21-90,-22 3 0,-3 1 0,10-23 0,0-1 0,-5 12 0,5-2 0,11-2 0,5 2 0,12-2-90,7 0 90,13 0 0,6-4 0,1-3 0,-3-5 0,-6-4 0,-7-4 0,-6-3 0,-6 0 0,-2 1 0,-4 5 0,-8 24 0,-2-3 0,-9 21-270,-1-9-360,1 4-449,1 3-1170,11-9 0,2 1 2176,0-10 0,2 1 1,2 16-1,2 1 0,1-14 1,0 1-1</inkml:trace>
  <inkml:trace contextRef="#ctx0" brushRef="#br1" timeOffset="50700">26021 16916 25792,'-39'-30'1799,"3"3"-1799,7 4 0,12 3 0,12 2-90,33 0-90,6 8 0,24 6 91,-1 11-1,-18 6 0,-1 4 90,15 9 45,-23-6 0,-4 3 314,-10 14 541,-29 21-720,-8-24 0,-6 0-327,2 0 1,-2-1 146,-8-1 0,1-4 0,-7 4 0,7-3 0,17-8 0,26 3 0,17-7 0,25 5-346,4-4 346,2 2 141,-20-4 0,-1 1-141,-5 0 0,-1 1 0,19 19 0,-22 0 0,-29-7 0,-9 4 0,-9 4 0,-5 3 0,-7 4 0,-1 1 0,8-15 0,-1 1 0,-10 14-270,12-17 1,1-2-991,-3 3 88,-1-8-717,5-6 1889,-6-11 0,7-10 0,-5-7 0</inkml:trace>
  <inkml:trace contextRef="#ctx0" brushRef="#br1" timeOffset="54261">15480 7128 23184,'0'-24'2608,"0"-4"-2068,-6-1 0,-2-5-91,-7-2-89,-5-5-180,2 7 0,-2-1-135,1 7 0,0 0-796,-9-11 1,-2 0 750,2 9 0,-2 3 0,-3-3 0,-5 1 30,-8 2 0,-7 0 0,1 2-30,7 6 0,1 1 0,-4 2-389,-1 0 0,-3-1 1,-1 3-1,2 2 389,-9 3 0,1 3 0,-1 3-784,-4 2 1,0 1 0,-2 3 760,16 1 1,-2 1-1,1 1 1,-1 2 44,-1 1 1,1 1-1,-1 1 1,0 2-329,-1 1 1,1 2-1,0 1 1,0 1 305,-1 1 0,2 1 0,-2 1 0,-2 5-108,8 0 1,-4 2 0,0 3 0,0 1-1,1 1 1,3-2 143,-1 2 0,4-1 0,0 0 0,0 2 0,-1 2-36,-2 3 0,-2 2 0,0 1 0,0 1 0,2 1 0,4-2-103,3 1 0,3 0 0,1 1 0,2-1 0,0 2 103,-1 0 0,2 1 0,0 0 0,0 3 0,1 3 0,4-6 0,0 4 0,0 2 0,1 1 0,1 0 0,1-1 0,1-3 0,-1 7 0,1-2 0,2-2 0,1 2 0,0 3-38,1-2 1,0 4-1,0 1 1,3 0-1,2-3 1,4-3 37,3 4 0,3-3 0,5-2 0,7 3 11,5 0 1,6 2 0,5 1 0,2-2 0,1-5-12,4 1 0,1-5 0,3-2 0,5 0 0,2 1 0,5 0 0,2-1 0,2-3 0,2-7 0,7-5 0,2-7 0,3-4 0,1-2 0,-7-4 0,1-2 0,2-2 0,1-2 0,1-1 0,-7-1 0,1-3 0,0 0 0,2-1 0,3-2 0,3-1 0,-5 0 0,4-3 0,2 0 0,3-1 0,0-1 0,1 0 0,-1 0 0,-2 0 0,-2 0 0,-3 0 0,-3 0 0,0 0 0,-2 0 0,1 0 0,2-1 0,3-1 0,3-1 0,-9 1 0,3 0 0,2-1 0,2-1 0,1 0 0,2 0 0,0-1 0,0 1 0,-1-2 0,0 1 0,-2-1 0,-1 0 0,-3 0-6,5-2 0,-1 0 0,-2-1 0,0 0 0,-2 0 0,0-1 1,0 0-1,0 0 0,0 0 0,0 0 6,6-1 0,0 0 0,1 0 0,-1 0 0,0 0 0,-1-1 0,-1 0 0,-2-1 0,-1 0 0,7-4 0,0-1 0,-1 0 0,-3-1 0,-2 0 0,-4 0 0,-4 0 0,6-6 0,-5 0 0,-5-2 0,-2 0 0,-5 0 0,-2 0 0,-3-2 0,-4-2 129,5-11 0,-6-3 1,-5-1-130,-6-3 0,-6-2 0,-4-1 0,-6-3 0,-5-2 0,-3-1 0,1 14 0,1 0 0,-8-2 0,-16-2 0,-1 22 0,-9-4 0,-8-1 0,-6-1 0,-7-2 0,-4-1 0,-4 0 0,-3 0 0,0 0 0,-1 1 0,2 1 0,1 1 0,4 2 0,5 2 0,5 3 0,7 3 0,-13-10 0,10 6 0,4 3 0,0 1 0,-6-1 0,-8-5 0,-1 7 0,1-1 0,0 1 0,0-1 0,0 0 0,-1 1 0,1-1 0,0 1 0,0-1 0,0 1 0,-1-1 0,1 0 0,0 1 0,0-1 0,0 1 0,0-1 0</inkml:trace>
  <inkml:trace contextRef="#ctx0" brushRef="#br1" timeOffset="57458">21636 4396 20395,'-8'-27'2789,"-2"0"-2429,-9 0-1,-1 0-89,-2 2 180,-13-10-360,2 10 90,-3 6 0,-3 3-90,-23 3-559,14 8 1,-3 4 513,4 6 0,0 4-1,-8 2 1,-1 3 45,-5 4 0,0 2 0,17-5 0,1 1 0,-1 1-453,-1 2 1,0 1 0,1 2 422,1 1 0,0 1 0,1 1 30,0 0 0,1 1 0,0 7-54,5 4 0,-1 7 0,1 3 0,1 1 0,4-4-6,-4 6 0,5-2 0,-1 5-557,6-6 1,-3 5-1,2 2 1,3-2 0,7-3 556,6 2 0,8-3 0,2 0-30,2 1 0,3 0 0,2 0-230,4-2 0,2 0 0,2-1 260,3 0 0,2-2 0,3 0-30,2-1 0,2-2 0,2-1 30,2-1 0,3-2 0,1-2-30,2 0 0,2-2 0,1-1-171,2-2 0,1-1 1,2-2 170,0-2 0,1-2 0,1-1 0,1-2 0,1-2 0,0-2-278,0-2 0,0-3 0,0-2 248,0-1 0,1-2 0,-1-2 30,-2-2 0,0-2 0,2-2 304,15-6 0,4-3 0,-5-2-304,-14 2 0,-4-1 0,2-2 0,12-5 0,1-3 0,-5-2-45,-1-8 0,-5-3 90,-2-3 0,-3-3-45,-2-6 0,-4-3 0,-3-5 0,-3-3 0,-13 15 0,-2-2 0,-1-1-17,-1-1 1,-1-2 0,-2 0 106,-1-2 0,-1-1 0,-1 0 29,-1 3 1,-2-1 0,-1 2-60,-1 1 0,0 1 0,-2 1 30,-2-15 0,-4 0 182,-3 12 0,-3-1 0,-2 4-272,-4-5 0,-3 2 0,-8-10 0,-4 4 335,4 20 0,-1 4-335,-2 0 0,-1 2 0,-1 2 0,-1 2 199,0 0 0,-1 2-199,-1 3 0,-1 0 0,0 3 0,1 1-45,-3 0 0,1 2 0,-1 2 1,0 0-46,1 1 0,-1 2-45,0 0 0,1 0 502,3 2 0,-1 1-1132,-13-3 1,2 1-225,-18 0 359,24 3 1,2 0-1260,-3 4 1971,-2 17 0,14-1 1,-4 15-1</inkml:trace>
  <inkml:trace contextRef="#ctx0" brushRef="#br1" timeOffset="59626">25063 8928 20755,'0'5'2519,"0"-1"-1980,0-4-539,0-6 90,0 1 0,0-6 0,0 2 0,-5-2-90,-2-1 90,-5 1 0,-2-1 90,-17 4 0,-7 11-781,7 26 0,-1 19 1,0 4-1,2-12 601,-13-11 0,4 2 22,11 14 1,1 14 0,8-2-1,13-15-22,30-10 0,2-8 0,5-5 0,22-5 0,2 0 0,-6-14 0,-21 4 0,-3-3 0,-7 3 0,3-4 0,-9 0 0,0 0 3392,-9 0-3841,-3 0-91,0-8-2608,0-6 719,0-4 2429,0 1 0,-3 6 0,-2 2 0</inkml:trace>
  <inkml:trace contextRef="#ctx0" brushRef="#br1" timeOffset="60244">25359 8702 17492,'0'-21'5937,"0"1"-4946,0 1-452,-3 9-203,-2 8-67,1 2-10,0 8-79,4 6 239,-3 13-59,2 35-270,-3-6-217,4-15 1,0 2 126,0-9 0,0-1 45,1 3 0,0-1-45,0 0 0,0 0-90,3 31 90,-2-27 0,0-1 90,2 12-90,0 6 0,-1-31 0,-2-1-90,-1-37 90,0-12 0,2-20-45,3 11 0,3 0 45,15-9 0,3 2 0,13 29 0,-17 26 45,3 22 0,-4 9-135,-11-7 0,-1 0-842,6 9 0,-2-2 302,-7 12-180,-2-39-269,-2-8-180,0-4-1080,1-6 2339,2-8 0,5-4 0,0-9 0</inkml:trace>
  <inkml:trace contextRef="#ctx0" brushRef="#br1" timeOffset="60925">25969 9032 20665,'0'-18'3328,"-6"0"-3058,-2 0 270,-14-2-360,4 9 90,-11 1-91,13 16 1,-5 6-90,8 11 0,-1 6-90,4 7 90,4 23-90,2-13 0,4 15 0,2-23-90,2-3 90,2-6 0,2-7-90,0-4-269,8-8 179,-3-4 0,5-8 90,-4-7 90,-1-7 0,-3-11-90,-2-7 270,-4-23 180,-2-4-136,-4 27 1,-2 1-45,0-13 0,-6 19-180,5 20 0,1 11 0,18 42 0,9 12 0,-11-18 0,9 15 0,-1 0 0</inkml:trace>
  <inkml:trace contextRef="#ctx0" brushRef="#br1" timeOffset="61386">26167 9050 23544,'37'46'2878,"-10"7"-2878,-21-84 0,-2-12 0,3 18 90,23 9 0,4 27 0,6 2 0,-9 22-90,-17-5 90,-2 1 0,-4-1 0,-2-1-1,-3-4 91,-2 0-90,-1-4 0,0-3 90,0-5-90,0-6 180,-3-3-180,2-4-90,-6 0 0,0-6 90,-1-5-90,1-4 0,4-4 0,3 7-90,0-4 90,0 9-360,0-4-90,0 6-989,0-1 270,0 3-270,-4 1-720,3 0 2159,-8 0 0,8-1 0,-4 1 0</inkml:trace>
  <inkml:trace contextRef="#ctx0" brushRef="#br1" timeOffset="62310">26301 9168 17247,'-6'-11'5937,"0"5"-5577,6-2-1,0 6 1,0 0-90,0 1 0,0-3-90,0 4 90,0-2-1,0 8 181,8 24-180,-1 5-45,3 19 0,1 8-180,-6-10 0,-1 1-212,2 9 0,0 2 167,-5-2 0,-2-6 0,1 2 0,0-23 0,0-3-180,2-1-90,-2-6-359,4-7-361,-2-8-179,1-4-630,-2-6 1799,-1-8 0,-3-8 0,-2-10 0</inkml:trace>
  <inkml:trace contextRef="#ctx0" brushRef="#br1" timeOffset="62710">26338 9272 17990,'-12'-22'2519,"1"3"-2339,5-2 1574,10 0-1485,41-8-179,-5 8 0,5 3 0,2 2 0,5 4 0,-12 4 0,-1 3 0,-1 0 824,16 15-824,-31 5 90,4 14 0,-17 19-90,-8-10-90,-4 13 90,-7-20 251,1-6-341,4-5 1195,-3-10-1195,6 0 90,-3-9-90,4 3-90,0-4-270,0-18-1169,-4-3 270,4-7-630,-9 5 1889,7 11 0,-3 1 0,5 2 0</inkml:trace>
  <inkml:trace contextRef="#ctx0" brushRef="#br1" timeOffset="63889">28117 8557 25702,'0'25'540,"0"8"-450,0 15 90,0 13-135,0-9 0,0 1-478,-2-13 1,0 1 432,2 13 0,-1-1 0,-2 13 0,1-29 0,0-2-180,1 13-1349,-3 7 360,4-39-61,-3 0 1230,2-20 0,-3-5 0,4-5 0</inkml:trace>
  <inkml:trace contextRef="#ctx0" brushRef="#br1" timeOffset="64292">28084 8657 20575,'0'-23'3059,"0"3"-2700,0 4-89,0 5 90,0 2 539,7 4-629,4 9 0,10 10 0,17 33-270,-6-1 45,-9-13 0,-1 4-211,2 3 1,-1-1 165,-5-9 0,-1 0 0,5 8 0,0-2 0,5 9 0,-4-6 0,-5-7 0,-4-8 0,-4-6 180,0-8-90,-6-4 90,0-6-180,-2-8 511,0-10-511,4-45 0,0 3-260,-3 13 1,1-1 259,-1 8 0,1 1-347,-1-3 1,1 0 346,-1 2 0,2 0-90,0-10 0,0 1-89,0-14-174,-2 27 0,-1 3-367,-2 2-359,0 13-361,0 6-611,2 14 2051,2 10 0,4 11 0,2 4 0</inkml:trace>
  <inkml:trace contextRef="#ctx0" brushRef="#br1" timeOffset="64718">28949 8693 21385,'4'-11'3328,"-2"2"-2878,0-3-91,-2 5 1,0 3-180,0 2-180,-3 2 90,-4 10-90,-5 9 90,-4 17-90,3-2 0,0 4 0,1 4 0,0 1 0,2-2 0,1 0-127,3-2 0,1-4 37,5 4 0,2-8-89,2-8-91,4-8 90,1-12 90,3-6 0,-2-12 90,2-8 344,2-4-255,3-17 1,-4 15 0,0-5-90,-5 20 90,0 5-90,1 5 0,-1 10 90,2 6-180,0 11-449,2 0-2700,8 9 3239,-6-9 0,5 5 0,-7-10 0</inkml:trace>
  <inkml:trace contextRef="#ctx0" brushRef="#br1" timeOffset="65309">29205 8897 19025,'0'-21'1979,"0"3"456,0 2-2300,19 63 0,9 1 340,-5-81 0,2 0-430,6 88 0,-1 1 233,-8-90 0,-5 1-278,-11 78 1567,-4-22-1567,-2-1 90,0-6-90,0-6-90,0-8 90,0-11-90,0-7 0,13-39 90,-3 20 0,10-23 90,-6 33-90,0 9 90,0 7 90,10 29-91,-6 2 1,7 25 0,-6-7-90,-1 2 0,-2-2 0,-2-6 0,-3-4 0,-1-10-539,-1-4-181,-2-9-449,1-3-360,-4-8-1080,0-5 2609,-2-7 0,0-7 0,-2-2 0</inkml:trace>
  <inkml:trace contextRef="#ctx0" brushRef="#br1" timeOffset="65767">29802 8811 23544,'12'-8'1799,"0"2"-1799,-2 10 0,2 1 0,3 0 0,1 3 0,0-7 0,-1 3 0,0-4 0,-2 0 0,5-8 0,-7-10 0,-1-4 89,-6-9 1,-4 8 90,-4-1 0,-2 5 0,-7 1 0,-1 9 180,-4 2 0,-1 11 179,-13 24-359,8 3 0,-9 21-90,23-16 0,3 0 0,-3 21-90,8-20 0,4-1 0,7 10 90,9-6-90,6-5-180,5-8-360,5-7-449,-1-11-540,0-3-540,-5-6-7762,-4-6 9095,-1-3 1,-3-11 0,0-3-1</inkml:trace>
  <inkml:trace contextRef="#ctx0" brushRef="#br1" timeOffset="66212">30314 8358 23544,'0'-13'1978,"0"1"-1229,5 52 1,5 44 0,-2-10-705,-4-33 0,0 2-45,2 11 0,2 14 0,0 6 0,0-6 0,-2-16 45,-3-12 0,1-4 0,6 30 0,2-10-45,-2-38 90,7-1-90,1-19 0,8-5 0,7-5-180,8-6-270,2-2-269,0-5-451,-3 0-269,-1-2-450,-6 0-539,-3 0 2428,-8-3 0,-4 3 0,-4-2 0</inkml:trace>
  <inkml:trace contextRef="#ctx0" brushRef="#br1" timeOffset="66409">30488 8390 22104,'-14'-25'1979,"5"2"-1889,7 5 0,10 1-630,48-9-629,-25 14 0,2 1-1,7-2 1,1 1 1169,-7 4 0,-2 1 0,5 2 0,-3 1 0</inkml:trace>
  <inkml:trace contextRef="#ctx0" brushRef="#br1" timeOffset="66969">30975 8340 24893,'0'14'450,"0"-3"-271,0-3 1,0 0 180,0-7 0,0 3-270,4-14-90,4-1 0,8-9 0,20-4 0,-7 8 0,14 1 90,-12 11 0,1 10 0,-1 8 0,-6 11 90,-7 11-91,-15 9-89,-12 5 90,-17 7-1731,-11-2 1686,14-29 0,-1 0-45,0-3 0,-1-1-34,-22 14 34,6-7 90,11-8-90,7-3 0,13-11 0,5 3 0,8-9 0,9 3 0,11-4 0,11-2-180,11-2-89,4-3-361,0-2-1169,10 2 630,-22 0 806,1 0 363,-22-10 0,-7 4 0,-2-9 0</inkml:trace>
  <inkml:trace contextRef="#ctx0" brushRef="#br1" timeOffset="67369">31524 8322 20845,'12'-25'2609,"-2"1"-2070,-2 3 91,-4 3-90,-2 4-91,-2 5-89,0 5-90,0 6-90,-5 9-90,-4 9 0,-3 14-90,-2 5 45,9-6 0,3 2-45,-4 11 0,12 15 0,2-30 0,7-6 0,3-11 0,2-5 0,1-14 0,8-10 0,-10-4 0,-2-10 0,-11 2 0,-12-3-90,-2 3 90,-8 0-180,-3 4-180,-3 3-359,-1 4-271,-1 2-449,0 5-810,1 5 2249,1-2 0,3 3 0,1-4 0</inkml:trace>
  <inkml:trace contextRef="#ctx0" brushRef="#br1" timeOffset="67790">31779 7929 21655,'7'-19'2428,"-1"2"-2248,3 3-90,13 7-180,22 0 90,2 7 0,9 0 0,-14 0 360,3 0 90,-17 0-1,1 0 91,-17 0-180,-5 0-90,-2 0 179,-4 7-269,1 4 0,7 38-90,-1 1-45,0-11 0,0 4-45,2 15 0,-1 1-323,0-12 1,-2 0 322,4 17 0,-2-1 44,-4-18 1,-2-2-45,1-2 0,-2 0 45,-2-2 0,-2 0-45,-4 9 0,-3-1 0,1-14 0,-2-1 0,-5 7 0,-2-4 0,-16 1-359,-5-7-271,-4-6-539,0-5-2789,-12-9 3958,19-7 0,-7-9 0,21-4 0</inkml:trace>
  <inkml:trace contextRef="#ctx0" brushRef="#br1" timeOffset="68001">32563 8119 22554,'0'-25'2339,"4"-4"-2249,-2 11-270,3 1-630,-4 13-449,-1 2 696,0 2 1,0 8 0,0 2 0</inkml:trace>
  <inkml:trace contextRef="#ctx0" brushRef="#br1" timeOffset="68203">32738 8621 24533,'39'24'1439,"-1"6"-989,-3 4-983,-5 8 623,-5 8-180,-13 7-720,-10 6 0,-8-29 1,-4 0-630,-5 2 0,-4-2 1439,-8 4 0,-5-1 0,-9 3 0,-5-1 0,-5 2 0,-1 0 0</inkml:trace>
  <inkml:trace contextRef="#ctx0" brushRef="#br1" timeOffset="69112">25059 10801 22554,'6'0'450,"0"0"-270,-4 0 539,0 0 1,-2-4-450,0-1-90,-5-2 0,-6 2-1,-7 3 91,-8 2 90,-27 16-90,11 0-135,5 7 0,1 4-135,2 10-1318,-5 16 1318,29-12-663,21 16 663,7-17-134,20 8 45,1-23 89,6-7-180,1-9-180,1-3-90,-4-6-90,-4 0-989,-3 0 1986,-14-4-3246,-1-11 1669,-17 0 1120,0-12 0,-4 7 0,0-3 0</inkml:trace>
  <inkml:trace contextRef="#ctx0" brushRef="#br1" timeOffset="70664">22042 6934 18956,'4'-23'3868,"-2"1"-3598,0-3 0,-2 0 449,-6-18-359,0 7 90,-16-24-315,1 27 0,-3 1-135,6 5 0,-5 1 0,-13 0 0,-7 0 0,2 6-1651,4 8 0,0 4 1651,-28-5 0,-2 5 0,19 13 0,0 4-989,-7 3 1,-1 3 1033,-3 2 0,-4 5-254,17-4 0,-3 2 0,-1 2 0,3 0 239,-3 2 0,2 0 0,-2 3-8,4-2 1,-2 2 0,1 0-1,4 2-22,3 1 0,4 1 0,3 4-13,-5 12 0,2 6 0,8 2 43,9 0 0,7 3 0,7 1-30,1-5 0,3 2 0,9-2 0,18-8 10,8-21 0,15-5 0,11-4 0,8-4 0,3-2 0,2-2 0,-2-1 0,-7 1 0,-9 1-10,15 6 0,-9-1 0,0-2 0,10-6 0,-14-4 0,9-3 0,5-1 0,3-2 0,1-2 0,-3-1 0,-6-3 0,-9-1 0,-11-3 553,4-10 1,-12-5 0,-4-2-465,19-9 1,-12-12-36,-29 2 0,-8-11 0,-6-6 0,-1 2 0,1 10-27,2 7 0,0 6 0,-5-5-99,-4-7 0,-3-9 0,-3-1 0,-2 6 1,-1 14-289,-7 10 0,-3 9-135,3-1 1,-2 4-411,-26-5-894,2 12 2264,16 22 1,1 8 0,-10 15 0,16-1 0,1-1 0</inkml:trace>
  <inkml:trace contextRef="#ctx0" brushRef="#br1" timeOffset="71355">24710 10896 20126,'11'-11'6026,"-5"5"-5666,3-2-90,-7 6 89,-2 2-89,4 10 0,0 8 0,10 45-270,-3-7-1541,-3-14 1,0 1 1585,-2-9 0,0-2-45,8 32-45,-4-25 0,2 1-630,1-1 0,1-1-3552,6 18 4227,-9-21 0,-14-42 0,-7-12 0</inkml:trace>
  <inkml:trace contextRef="#ctx0" brushRef="#br1" timeOffset="71507">24657 10471 15489,'-23'-46'2249,"-4"-11"485,9 17-2824,2-11 929,11 31-2638,6 0 577,5 22 1222,3 5 0,3 16 0,0 2 0</inkml:trace>
  <inkml:trace contextRef="#ctx0" brushRef="#br1" timeOffset="72170">25112 10823 22554,'0'-7'3328,"0"1"-3058,0 3-180,1 1 0,4 8 180,15 48-270,-3-9 0,-2-4 0,0 3 45,-1-2 0,-1 1-45,0 7 0,-2 0 45,-1-5 0,-1-1-45,-2-4 0,-3-6 0,-4-10 0,-5-16-90,-2-8 90,-5-6-180,-1-3 90,7-14 90,0-8 0,8-14 0,4-8 0,4-4 0,7 5 0,1 9 0,10-1 90,-6 23 90,14 10-180,-11 24 90,4 18-90,-7 4 0,-1 5 0,-1 1 0,-1-4 0,-1-6 0,-4-6 0,0-7 0,0-8 0,0-6-90,5-13 90,-1-9-90,4-14 90,1-11-626,1-11 626,-11 23 0,-2-2 0,1-2 0,-1-2 0,0 0 0,-2-3 90,2-16 0,-2-2 134,-2-9 1,1 27-817,1 71 1,2 32-1,-1-12 502,4-25 90,-6 18 0,-1 21 0,-1 9 0,-1-7 0,-1-21 0,2-10 0,3 21 0</inkml:trace>
  <inkml:trace contextRef="#ctx0" brushRef="#br1" timeOffset="72350">25705 10973 21385,'-23'-30'3238,"3"3"-2878,5 4-180,7 5 0,5 3-91,3 3 1,3 3-90,7 4-179,7 3-361,11 2-360,3 0-449,5 0-810,1 0 2159,0 0 0,-3 0 0,1 0 0</inkml:trace>
  <inkml:trace contextRef="#ctx0" brushRef="#br1" timeOffset="72600">26671 10715 23094,'-4'-9'2968,"0"0"-2518,-4 2 0,0 2-1,3 11-89,-2 12-180,6 16 0,-3 18-135,8-3 0,1 4-798,3 6 1,1 1 617,1 0 0,2 0-495,2 6 1,1-6-629,1 0-181,-1 5-181,-11-34-2607,-2-6 4227,-2-16 0,-5-10 0,-2-16 0</inkml:trace>
  <inkml:trace contextRef="#ctx0" brushRef="#br1" timeOffset="73018">26708 10846 17470,'-4'-41'3149,"3"-9"-680,-3 15-1929,33-16-450,-2 33 790,31 0-835,-22 26 0,0 7 45,18 11 150,-20-7 0,-3 4-60,2 33-180,-20-13 89,-13 14 1615,-21-21-1614,-12-2 0,-5-4-1516,-13-8 0,-1-3 1516,3-1-45,2-4 0,4-4-2313,24-10 2268,3 0 0,7 0 90,4 4-90,5-3-90,0 3 2448,4-4-2358,5 0 3302,10 0-3212,9 6-90,9 0-45,7 2 0,7 3-2795,-6-2 0,2 0 1,-1 0 1624,7 0 1,-2-1 1214,9 4 0,-14-4 0,-34-8 0,0 0 0</inkml:trace>
  <inkml:trace contextRef="#ctx0" brushRef="#br1" timeOffset="73401">27483 10918 15884,'12'44'2653,"0"0"1,17-61-1484,-11 59 0,-7-5-1170,-9-82 0,-13-18 844,-29 22-1429,11-2 1,-1 10-2925,-20 45 1261,29-1 2804,9 8 1,12-13 0,0-6 0</inkml:trace>
  <inkml:trace contextRef="#ctx0" brushRef="#br1" timeOffset="73698">27613 10547 21385,'22'53'499,"-1"0"1,1 0 0,-1-1-1,1 1 1,0 0 0,2 4 0,1-2-1,-2-3 1,-4-4-1220,2 19 1,-5-15-1170,-6-25-539,-2-13 2428,2-6 0,1-16 0,1-2 0</inkml:trace>
  <inkml:trace contextRef="#ctx0" brushRef="#br1" timeOffset="73944">27995 10462 22464,'2'-55'3508,"0"7"-3058,-2 10-90,0 9-90,0 8 539,3 20-449,4 17-180,6 40 0,0 12-180,-4-24 0,0 1-306,2 7 1,-1 5 0,0-4 305,-1-5 0,-2-3 0,1-3 0,-1 2 0,2 10 0,1-1-45,-3-18 0,0-1-180,1 7 1,0-3-676,1-2-449,0-6-540,-5-10 106,0-8 1783,-2-2 0,2-9 0,2 3 0</inkml:trace>
  <inkml:trace contextRef="#ctx0" brushRef="#br1" timeOffset="75643">29136 10511 22104,'0'-9'2969,"0"2"-2610,0 1-89,0 3 90,0 1-360,-4 2 0,-2-6 90,1 1 0,-4-6 90,4-3-450,1 6-360,0 0-1618,4 6 179,-3 16 2069,-2 2 0,-5 15 0,0-2 0</inkml:trace>
  <inkml:trace contextRef="#ctx0" brushRef="#br1" timeOffset="75869">29087 10909 19946,'6'5'3508,"-1"3"-2879,2-3 1,1 6 269,6 5 1,5 5-181,5 6-179,1 6-180,3 8-90,-5 7-180,-1 4-90,-7 4-450,-11 1-3295,-16 4 3070,-1-30 1,-4-1-181,-8 2 1,-3-2-743,-7 1 1,-3-2 1596,-7 1 0,-2-3 0,-6 2 0,-2-1 0,-3-1 0,0 0 0</inkml:trace>
  <inkml:trace contextRef="#ctx0" brushRef="#br1" timeOffset="82720">25347 12533 21565,'0'-12'2338,"0"1"-1978,0 2-90,0 0 0,0 0-180,-3-2 0,2 0 90,-8-3-90,2-4 0,-5-2 269,-15-21-269,4 7 90,-14-11-90,6 17-656,-2 3 656,1 9-90,0 7 90,-17 25 0,16 10-45,9-1 0,4 5-45,8 1 0,5 4-197,0 6 1,1 4 196,3 3 0,1 2-1522,4 4 0,1 0 1522,1 1 0,1-1 0,2 0 0,2 1-243,0-9 1,1 1 0,-1-2 197,1 4 0,1-2-47,1 9 0,1-4-88,1 2 1,-4-16-721,-2 0 180,-4-16 91,-2-5-630,-2-11 1963,-5-12-10535,-4-5 9635,-9-10 0,-4-6 0,-5-3 1</inkml:trace>
  <inkml:trace contextRef="#ctx0" brushRef="#br1" timeOffset="82893">24762 13103 19946,'-14'-12'3058,"5"1"-2788,4 4-180,5-1 90,2 3-180,7-4 90,31-4-360,-6 4 0,3-1-135,1 1 0,0-1-1143,4 0 0,-1 1-8283,13-7 9433,-7 0 0,-6-2 0,-5 0 0</inkml:trace>
  <inkml:trace contextRef="#ctx0" brushRef="#br1" timeOffset="83142">25428 12443 22554,'0'-23'1799,"0"4"-1619,0 6 90,2 6 0,2 17 0,8 38-181,-1 9-44,-3-14 0,0 3-421,-2-5 0,0-1 376,1 1 0,0 0 0,0-1 0,-1-1 0,1-2 0,0-1-90,3 25-183,0-7-806,-2 1 270,-3-18-181,-2 2-539,-3-21-360,0-8 1889,0-4 0,0-6 0,0 0 0</inkml:trace>
  <inkml:trace contextRef="#ctx0" brushRef="#br1" timeOffset="83490">25705 12863 19676,'0'-20'4137,"0"5"-3867,0 4 90,-4 13-180,-2 10-180,1 9 90,-1 16-90,6-7 0,4 7 0,2-14 0,8-7 0,3-7 0,7-5 0,-1-4 0,1-6 0,-4-4 90,-3-6-90,-5-6 90,-6-1 0,-2-4 0,-10-2 0,-2 3-90,-21-9 0,4 17-180,-27-5-270,22 18-180,-9 1-359,18 10-630,5 1-720,4 7 2339,6 1 0,2 1 0,4 3 0</inkml:trace>
  <inkml:trace contextRef="#ctx0" brushRef="#br1" timeOffset="84425">26188 12786 23184,'-14'-13'1349,"-4"1"-1169,-3 5 90,-12 3-270,10 10 90,-4 8-90,14 11 0,7 25-90,2-9 0,13 21-180,8-26-180,14-4 270,-3-17-269,8-19 449,-17-6-90,2-10 90,-13-3 90,-4-2 0,-2-4 359,-13-11-269,3 10 90,-13-11-180,13 26 0,-1 0-90,9 13 0,0 18 0,4 6 90,2 9-90,6 0 0,6-11-90,16 8 90,-3-9-90,10 2-90,-10-14 90,-3-3 90,-3-4-90,-3 0 90,-2-4 0,-1-3 0,2-16 0,-5-2 0,1-13 0,-6 4 0,-1-2 0,-2 0 90,2-19-90,-4 13 90,2-13 0,-6 19 90,0 4-90,0 5 0,-2 2 0,2 13 90,5 22-180,-1 11 0,6 21 0,-4-1 0,2 0 0,2 0 90,8 7-180,-3-13 180,7 2-180,-6-17 90,3-10 0,1-4-180,15-19 90,3-24 180,2-9-376,-23 11 1,-4-3 285,-5 4 0,-2-3 180,-2-18 0,-2-1-90,-1 13 0,0 0 44,-1-11 1,-2 3 135,-6-9 0,1 10-90,-1 11 0,-1 6-90,6 18 0,-6 19 90,2 56-135,3-28 0,0 4-475,0 11 0,1 7 0,0-4 430,1 1 0,0-1 0,1 18 0,2-3-45,-2-20 0,2-4 45,2-2 0,0-1-270,5 28 11,-2-29 0,0-2-551,5 11-179,1 1-360,-7-27-900,-4-10 2249,-3-8 0,0-13 0,0-6 0</inkml:trace>
  <inkml:trace contextRef="#ctx0" brushRef="#br1" timeOffset="84609">26773 12610 20755,'-15'-14'3238,"7"1"-2788,2 1-270,6 3 0,0 3-90,2 1-90,7 1 0,8-3-90,13 2-1079,31-6-271,-12 6 271,-16 0 0,0-1 1169,6-1 0,-7 0 0,-4 1 0</inkml:trace>
  <inkml:trace contextRef="#ctx0" brushRef="#br1" timeOffset="85218">28141 12433 23544,'0'-7'899,"0"3"-719,0 2-90,2 0 0,2 1-90,0-1 0,2 2 0,-2 0 0,-1-2 0,-2-2 0,-1-5 90,0-5-90,-5-2 0,-4-2 90,-9 2 180,-6 2 449,-30 19-359,8 13-1876,3 12 0,1 6 1561,18-7 0,2 1 0,-6 12 0,4 2-45,10-13 0,6 1 45,3 11 0,5-1-45,6 19 0,3-24 0,5-2-180,17 1-450,5-9-539,3-7-540,2-4-990,-1-9 2699,1-1 0,1-6 0,1 0 0</inkml:trace>
  <inkml:trace contextRef="#ctx0" brushRef="#br1" timeOffset="85653">28604 12470 21025,'0'-55'3148,"-5"5"-2608,3 5 0,-3 9-181,1 9-179,3 6 90,-2 12-90,3 15-90,0 17 90,0 22-90,-4 15-45,4-25 0,-1 2-339,-1 1 1,1 1 293,0 2 0,2 0 0,-1-2 0,0-1 0,-1-1 0,2-1 0,4 25 0,2-9 0,7-14 0,0-7 0,6-12 0,3-8 0,3-11-90,3-11 767,-1-10-677,0-10-3392,-3-6 3392,-1-2 90,-7 3 0,-1 7 0,-8 4 0,-2 9 0,-2 7-90,0 5 3391,2 12-3301,4 6-180,8 23-89,-1-6-451,5 10-449,-2-16-271,-3-2-718,1-5-7763,-4-5 9275,0-6 0,-2-3 1,1-4-1</inkml:trace>
  <inkml:trace contextRef="#ctx0" brushRef="#br1" timeOffset="86202">29408 12366 22914,'0'-16'2968,"0"2"-2518,0 5 0,0 4-91,0 15-179,4 14-90,3 29 0,3 9-630,-3-21 0,1 1 480,0 5 0,1 4 1,-1-5-256,0-3 0,0-4-135,0-2 0,0-1-135,0-3 1,-1-1-675,5 22-270,-4-9-360,-4-8-180,-2-10 2069,-6-13 0,-2-10 0,-4-9 0</inkml:trace>
  <inkml:trace contextRef="#ctx0" brushRef="#br1" timeOffset="86411">29453 12809 19946,'-2'-45'1011,"1"0"1,-1 0 0,0-17 0,1 5-742,4-9 90,5 10-1370,10 9 1370,7 10 398,8 10-398,1 13 75,-1 14-256,-4 14-89,-11 11 0,-8 11-90,-19 7 0,-11-8 0,-6-2-45,4-7 0,-3-1-450,-20 14 1,1-3 221,-2-1-986,-4 2-900,35-26 2159,12-5 0,13-8 0,4 0 0</inkml:trace>
  <inkml:trace contextRef="#ctx0" brushRef="#br1" timeOffset="86835">29863 12230 22464,'33'-48'2789,"-5"5"-2250,-8 13 900,2 30-989,-12 24-180,1 38-180,-9-23 0,-2 6-214,0 0 0,0 5 0,0 1 124,0 0 0,0 1 0,0 0-418,0-1 0,0-1 1,0-2 417,0 13 0,0-7-180,0 12 0,0-37-90,0-19 90,0-39-2375,3-29 2510,0 21 0,1-3 45,1-7 0,2-3 269,1-6 0,0-2-224,0-1 0,1 0 0,-1 2 0,2 0 90,1-8 0,-1 2-90,-3 22 0,0 2 0,2-5 0,0 5-45,-1 5 89,3 17 91,4 17-135,4 24 0,0 9-45,-2-3 0,0 2 1174,9 20 0,0 2-1174,-5-8 0,-1-1 0,0 1 0,0 1 204,-1-3 0,-1 0-789,3 10 1,0-2-1,-8-16 1,0-2-136,1 5 0,-2-2-3687,-3 4 4407,-4-22 0,-13-1 0,-3-18 0</inkml:trace>
  <inkml:trace contextRef="#ctx0" brushRef="#br1" timeOffset="87003">30110 12642 21924,'-37'-17'2969,"5"2"-2609,9 3-91,11-1-179,12 0 0,16-3-90,15-4 0,17-1-675,-2 6 1,2-1-91,-11 4 1,0 0-718,13-3 1,-2-1 1481,7-9 0,-11 2 0,-6-1 0</inkml:trace>
  <inkml:trace contextRef="#ctx0" brushRef="#br1" timeOffset="87203">30935 11981 22470,'0'-20'1889,"0"2"-865,0 4-934,0 3 64,0 4-874,0 2-187,0 3-892,0 8 1932,0 6 0,0 9 1,0 4-1</inkml:trace>
  <inkml:trace contextRef="#ctx0" brushRef="#br1" timeOffset="87402">30898 12538 23544,'8'20'2878,"2"6"-2069,1 8-359,1 12-180,-2 8-180,-3 7-787,-5-27 0,-1 0 247,-3 0 1,-3 0-406,-1 2 1,-2-2-630,-7 0 0,-3-2 1484,-4 1 0,-4-3 0,-8 1 0,-3-3 0,-4 0 0,-1 1 0</inkml:trace>
  <inkml:trace contextRef="#ctx0" brushRef="#br1" timeOffset="114245">24970 14405 23364,'0'-7'1439,"0"1"-1079,0 3-180,1 1-1,2 2-179,1 0 90,-2 0-90,0-2 90,-2 0 0,0-3-90,0 3 450,0 0-360,0-2 90,0-1-180,-6-4 180,-13-4-180,-5 7 90,-16-2 90,1 16-90,-6 6-1,-2 13 1,15 1 0,1 4-161,8-7 0,1 3 116,-7 25 0,6 1-359,12-19 1,4-1 313,3 11 0,5-1 0,14 13 0,15-7 0,9-10-45,-5-18 0,2-4-134,17 1-271,-10-9 0,-1-2-359,-4-8-181,5 0-2068,-18-10 539,-11-3 2519,5-13 0,-9-4 0,3-4 0</inkml:trace>
  <inkml:trace contextRef="#ctx0" brushRef="#br1" timeOffset="114707">25258 14143 23004,'0'-30'1799,"0"1"-1439,0 4-1,0 5-89,0 4-180,2 7 0,0 4 0,0 3 180,2 10 0,-2 11 90,6 41-270,-3-2-438,-2-14 1,0 2 392,-2-9 0,-1-1-45,0 1 0,0 1 0,0-2 0,0 0 0,0 30 0,0-28 0,0-1 0,0 13 0,0 7-90,0-34 0,0-6 90,2-13 0,2-10-90,3-4 875,2-10-785,2-1 0,3-4 0,-2 5 0,2 0 0,0 5 0,-1 6 90,8 15-90,-7 9 0,6 12-180,-8 3-270,-2 1-450,0 1-359,-4-2-540,2-3-629,-2-2 2428,3-5 0,1-8 0,0-4 0</inkml:trace>
  <inkml:trace contextRef="#ctx0" brushRef="#br1" timeOffset="115138">25883 14437 21385,'-5'-23'3328,"-2"3"-2968,-5 4-1,0 7-89,-2 5-180,-1 4 0,-3 10-90,2 8 0,-3 17 90,3 8-90,2 7 0,0 4 0,10-16 0,1 1 0,-2 16 0,4-20 0,2-3-90,2 2-180,9 0 1,0-19-1,7-1 0,-4-14 0,1-8 0,0-6 90,0-13 90,-1-9 270,-6-4 0,-1-2 90,0-9-135,-3 12 0,-1 2 135,-4 10-90,0 7-180,0 6 0,0 5 89,-4 8-178,3 8-1,-2 10-180,3 3-270,0 5-269,0 0-91,3 0-449,2-2-540,5-3-270,-2-6 2159,2-5 0,-1-1 0,-1-3 0</inkml:trace>
  <inkml:trace contextRef="#ctx0" brushRef="#br1" timeOffset="115571">26009 14541 21115,'0'-20'3688,"0"3"-3238,0 4-91,0 6-89,0 3-90,0 2-90,0 2-90,2 6 90,6 19-90,2 6 0,5 17 0,1-6 0,4 14 0,-5-17 0,5 10 90,-14-28-90,0-5-90,-4-14 90,-2-11 0,4-9 0,0-9 0,4-7 0,4-3 0,3 1 0,1 4 180,7 3-90,-3 14 180,6 3-180,-6 18 269,6 17-359,-8 1 90,3 11-90,-11-12 0,-3-3-180,-4-4-269,-3-2-361,0-7-539,0-3 224,0-4 1,4-6 0,1-2 0</inkml:trace>
  <inkml:trace contextRef="#ctx0" brushRef="#br1" timeOffset="116070">27950 14324 21565,'11'-23'3598,"-2"1"-3149,-2 6 1,-1 2-180,-4 7 0,0 3-180,-2 44-90,0-5 0,0 3 0,0 7 0,0 2-447,-3 6 0,0-1 222,1-13 0,-1-1-675,0 9 1,0-2-450,-1 18 314,4-26 1,0-3 1034,0-2 0,0-5 0,0-7 0</inkml:trace>
  <inkml:trace contextRef="#ctx0" brushRef="#br1" timeOffset="116439">28019 14374 22914,'-7'-34'2968,"-2"2"-2608,8 7 90,-2 7-180,3 5-91,0 8-89,3 1 0,7 10 0,7 5-90,11 14 0,3 7 0,8 11 0,-2 2 0,-1 3-614,-5-5 704,-5-4-90,-8-10 0,-4-6 0,-2-6 180,-7-9-180,1-2 90,-6-14-90,0-8 0,0-18 0,0-12 0,0-12 0,0-6-376,0 30 1,0 0 285,0-30-269,0 7-901,0 2 181,0 23-2519,3 2 3598,3 23 0,7 9 0,1 6 0</inkml:trace>
  <inkml:trace contextRef="#ctx0" brushRef="#br1" timeOffset="116870">28815 14306 21115,'0'-14'3868,"0"1"-3329,0 1-89,-5 1-180,0 6 0,-7 1-180,2 12 0,-4 8-90,-3 14 0,-1 13 0,5-7 0,2 2 0,-1 23 0,4-22 0,3-2-90,7 8-90,6 4-90,8-19 180,0-4 90,5-22-90,-7-13 0,3-11 90,-1-10 90,0-9-90,0-2 180,-3 1-90,-1 5 90,-8 8 0,0 5-180,-4 12 0,0 2 0,2 30 0,0-2-450,9 38-1619,6-10 180,4 3-629,3-14 2518,-4-23 0,1-6 0,-1-8 0</inkml:trace>
  <inkml:trace contextRef="#ctx0" brushRef="#br1" timeOffset="117378">29164 14369 22284,'4'-25'2699,"-1"5"-2339,0 4 89,-2 9 1,2 13-180,1 11-90,3 16-90,3 10-90,0 8 0,2 1 0,0-2 0,-1-9 0,-1-5 90,-2-5-90,-4-16 0,0-7 0,-2-21 0,2-14 0,4-14-90,2-9 180,4-5-180,1 1 90,1 8 0,0 8 90,-1 13-90,-1 11 90,0 14-90,0 14 90,0 9-90,0 6 0,-3 1 0,-3-1 0,-4 2 89,-2-11-178,-2-3-1,0-13-90,0-4 0,0-8 90,3-18 0,2-2 90,5-14 0,0 15 90,2 2 90,8 9-90,-6 17 0,7 12-90,-7 16-90,8 22-360,-6-13-539,2 8-451,-9-22-808,0-6 2248,0-8 0,2-8 0,1-7 0</inkml:trace>
  <inkml:trace contextRef="#ctx0" brushRef="#br1" timeOffset="117761">29838 14297 23544,'13'0'449,"2"4"-539,4-3 90,5 3-4251,5-4 4161,1-6 570,3-4-480,-1-10 0,-3-5 90,-3-5 180,-7-3 0,-9 1 90,-4-2 0,-14 4 3338,-4 3-3248,-11 9 269,-23 15-449,11 15-90,-16 17-90,20 14 0,5 9 0,5 8-3005,11 1 2915,5 0 90,8-7-472,7-19 0,3-2-157,12 11-586,4-14 1,4-5-585,12-9 1663,-5-11 1,1-4 0,8-12 0,-16 1 0,-1 0 0</inkml:trace>
  <inkml:trace contextRef="#ctx0" brushRef="#br1" timeOffset="118205">30626 13958 21385,'0'-14'3418,"0"3"-2878,0 1-1,0 4-179,0 3-90,0 1 0,0 8 0,0 8-181,-3 17 1,-2 17 0,1 18-236,1-29 1,2 3 190,1 20 0,0 0-598,0-14 1,0-1 552,0 14 0,0-3 0,1-20 0,0-3 21,3 25-21,2-10 0,2-12 0,-1-9 0,0-7 336,0-10-336,6-4 1048,24-14-1227,1-4-271,20-11-360,-10-4-269,-2-3-270,-4-1-450,-7-3-630,-7-2 2429,-8-3 0,-9-2 0,-6 1 0</inkml:trace>
  <inkml:trace contextRef="#ctx0" brushRef="#br1" timeOffset="118361">30789 14093 20755,'-25'-34'2609,"5"3"-2429,9 3-90,9 4-90,14 1-90,11 1-360,13 1-540,11 1 990,-8 9 0,2 2 0,23-4 0,-22 7 0,0 0 0</inkml:trace>
  <inkml:trace contextRef="#ctx0" brushRef="#br1" timeOffset="118773">31381 14066 23004,'-3'5'1889,"2"-1"-1439,-3-4 1618,4 0-1978,8-6 0,1-1-90,10-9 0,4 2 0,2-2 0,1 5 0,-2 4 0,-3 3 90,3 14-90,-14 6 90,0 20-90,-17 8 0,-4 12 0,-9 3 0,-1 1 0,7-24 0,1-2 0,-4 11 0,2 5 0,12-28 0,6-6-180,5-7-1169,25-5 90,-1-10-450,17-3-630,-6-11 1491,-2-5 0,1-7 0,-1-2 0</inkml:trace>
  <inkml:trace contextRef="#ctx0" brushRef="#br1" timeOffset="119071">32116 13894 22464,'-7'-7'2609,"-5"1"-1980,-11 16 91,-5 10-270,-1 15-91,0 12-179,7 4-305,9 1 125,6-2 90,14-7-90,8-7 0,11-9 0,9-13 0,6-6 0,0-16 0,1-6 0,-5-15 0,-4-12 0,-9-7 0,-16 10 0,-3 0 0,-7-16-90,-13-11-360,-12 33-1798,-27 10-1,10 10 2249,-15 6 0,21 14 0,4 2 0</inkml:trace>
  <inkml:trace contextRef="#ctx0" brushRef="#br1" timeOffset="119553">32673 13736 24893,'6'-25'2069,"-2"2"-1710,-2 5-89,-2 3-180,0 3 0,0 1-180,0 4 0,0 2-90,0 3-899,0 2 1349,4 0 1709,38 37-3110,-18 4 0,-1 13 1,-2 4 1130,-4-2 0,-2 5 0,-1 1 0,1-1-91,0-6 1,1 0 0,-2 0-1,-4 0 91,-5 5 0,-3 2 0,-3-4 0,1-10-270,-4 17-225,4-28 1,-1-3-585,-3-2 89,4-8-989,0-8-989,0-21 899,0-8 2872,0-21 0,0-2 1,0-3-1</inkml:trace>
  <inkml:trace contextRef="#ctx0" brushRef="#br1" timeOffset="119708">32856 14473 18866,'-4'12'2879,"3"-5"-2789,-3-3-1,1-4-89,2 0 0,-6 0 0,6 4-719,-3 9-810,4-2 1529,0 6 0,0-8 0,0 0 0</inkml:trace>
  <inkml:trace contextRef="#ctx0" brushRef="#br1" timeOffset="120007">32514 14044 22554,'-26'-35'2249,"1"2"-1979,5 3 179,6 3-89,6 4-180,4 3-90,8 2-90,4 2-90,8 3-180,10 1-269,9 7-361,8 1-90,-8 6 1,0 2-180,16 6 269,-17-1 1,-4 4 899,-1 17 0,-13 10 0,-8 6 0</inkml:trace>
  <inkml:trace contextRef="#ctx0" brushRef="#br1" timeOffset="120257">32657 14731 21835,'-25'23'2788,"3"-1"-2428,1-8 179,7-5-179,6 1-90,4-8-180,8 8-90,8-9-180,12 7-360,13-7-449,13 3-180,10-8-3558,5-5-189,-30 1 1,-1-2 4649,0-3 0,-1-1 0,0-3 0,-1 0 0,0-3 0,-1 1 0</inkml:trace>
  <inkml:trace contextRef="#ctx0" brushRef="#br1" timeOffset="120470">33371 14130 23184,'-4'-17'2608,"0"4"-2338,4 2-90,0 2-90,0 2-180,0 2-450,0 3-629,0 2-3238,-5 0 4407,-4 0 0,-3 0 0,-2 0 0</inkml:trace>
  <inkml:trace contextRef="#ctx0" brushRef="#br1" timeOffset="120639">33290 14405 22104,'10'25'2789,"-3"6"-2519,-4 8-180,-9-3 0,-4 2-180,-8 25-1670,-15-8 0,-7-1 545,9-19 1,-3-3 1214,0-3 0,-3 0 0,-1-4 0,-15 3 0,-1-3 0,-6-1 0,1 1 0</inkml:trace>
  <inkml:trace contextRef="#ctx0" brushRef="#br1" timeOffset="122005">25087 15713 22284,'0'-10'3238,"0"1"-2968,0 0 0,0 2-90,0 3-90,0 2 0,0 2-90,0 24-90,2 24-90,2 11-135,-1-24 0,1-2-584,2 15-360,1-8-540,-2-6-540,-1-6 2339,-2-14 0,-2-6 0,0-8 0</inkml:trace>
  <inkml:trace contextRef="#ctx0" brushRef="#br1" timeOffset="122170">25018 15504 22734,'0'-28'1439,"0"6"-1709,0 4-449,6 10-630,4 8-900,9 6 2249,3 1 0,4 9 0,1 0 0</inkml:trace>
  <inkml:trace contextRef="#ctx0" brushRef="#br1" timeOffset="122639">25400 15613 21745,'23'8'2428,"-3"4"-2068,-2 11 0,-2 6 0,0 3-91,-1 6-179,-1-1-90,-4-1 90,0-4-90,-2-1 0,-1-11 0,-3-5 0,-1-11 0,1-8 0,4-18 90,3-3-90,8-31 0,-3 20 0,6-9 90,-8 24 0,0 10 0,0 4 0,0 16-90,1 3 90,-1 8-270,4 11 0,-5-11-270,5 0 1,-4-16-181,9-27 540,-3-4 90,6-26-524,-10-4 614,-9 24 0,-1-2 359,0-17 1,-1-1-225,-1 14 0,-1 1 0,0-10 0,0 3 45,-1 0 89,0 11-89,2 26-180,2 16 0,4 30 0,0 13-180,1-6 0,-1 3-566,-2-13 0,-1-1 206,4 12 0,-1-3-809,0 7-630,-1-9 25,-5-10 1864,-3-8 0,-1-5 0,0-5 0</inkml:trace>
  <inkml:trace contextRef="#ctx0" brushRef="#br1" timeOffset="122786">25891 15613 23364,'-6'-16'1709,"0"0"-1619,6 3 0,6-3-180,8-2-360,14-2-450,9 4 1,5 1-258,-6 3 1,1 1 32,18-3 0,2 2 995,-10 4 1,-2 3-1,3 0 1,0 3 0,0-1-1,1 1 1</inkml:trace>
  <inkml:trace contextRef="#ctx0" brushRef="#br1" timeOffset="123377">27771 15500 24173,'-10'-9'2699,"4"4"-2340,2 7-179,4 9 0,0 14-90,6 27-90,8 12 0,1 0 0,5-8 0,-6-26 0,-3-5-90,-5-13-90,-2-4 90,-4-16 90,-6-6-90,-1-18 90,-3-11-90,4-16 120,3 18 0,2-7 0,1 3-30,3-8 0,3 0-253,-1 5 0,1-3 0,2 7 298,2 9 0,3 7-45,19-5 90,-4 31-90,16 28 0,-14 4 89,7 19-89,-33-8 0,-7 1 90,-6 10-656,-4-11 1,-5-4 565,-21-5 607,-3-5-607,2-5 90,-3-3-90,18-6 0,4-6 0,19-3 0,10 2 0,9 0 1202,29 13-1202,-7-6-360,24 6-270,-18-5-269,2 0-360,-3-7-2249,19-1 1259,-17-6 2249,12 0 0,-24-4 0,1-1 0</inkml:trace>
  <inkml:trace contextRef="#ctx0" brushRef="#br1" timeOffset="123672">28535 15486 20395,'6'-18'4228,"-2"2"-3688,-7 9-91,-8 13 91,-7 11-180,-7 14-180,1 8-90,-1 4-45,14-6 0,4 0-45,4 5-90,8 17 0,15-47 0,5-4 0,1-14 90,3-8 0,-3-9 0,-3-11 90,-9-2 0,-6-3-90,-13 5 0,-21-1 0,-1 19-180,-15 0-989,-3 22-1530,8 5 540,2 2 2159,18-2 0,13-1 0,4-3 0</inkml:trace>
  <inkml:trace contextRef="#ctx0" brushRef="#br1" timeOffset="123956">28693 15256 23723,'0'-21'2069,"0"3"-1889,0 4 450,0 11-360,0 12-1,4 19-179,0 13 0,6 13 0,1 7-356,-5-28 0,0 0 266,8 31-3306,-1-1 2857,0-10-271,-2-4-269,-1-10-271,-2-8-269,0-8-450,0-8-7852,0-10 9544,0-7 1,2-14-1,1-5 1</inkml:trace>
  <inkml:trace contextRef="#ctx0" brushRef="#br1" timeOffset="124156">28973 15455 20755,'15'-44'4228,"-1"6"-3509,-6 6 91,0 8-1,-6 9 271,0 7-900,-2 32-180,0 5 0,2 26 0,0-2-312,4 1 312,0 0 0,3-1-540,-1-4-449,0-6-450,0-4-360,-2-10-720,-2-4 2519,-2-7 0,-2-4 0,0-3 0</inkml:trace>
  <inkml:trace contextRef="#ctx0" brushRef="#br1" timeOffset="125640">29798 15296 21115,'-5'-2'720,"2"0"2967,3 2-5306,3 4-899,0 1 2518,3 6 0,0 3 0,0 2 0</inkml:trace>
  <inkml:trace contextRef="#ctx0" brushRef="#br1" timeOffset="125838">29895 15645 24443,'0'5'1349,"0"-1"-899,0 0-90,0 1-270,0 6 0,0 2-90,0 5-270,-7 7-630,-6 3-1214,-10-4 1,-7-1 2113,4-2 0,-4-2 0,-17 9 0,-3-1 0,5-5 0,0-1 0</inkml:trace>
  <inkml:trace contextRef="#ctx0" brushRef="#br1" timeOffset="126629">25254 16662 18776,'0'-9'3958,"-4"4"-3328,3-1-271,-6 4 91,6-1 90,-2 1-90,3 2-91,0 4-179,0 5 0,0 9-90,0 9-90,0 10 0,1 6 0,2 5 0,1-1 0,-2 1-90,0-5-270,-2-2-179,0-5-1530,-9 1 360,1-12-540,-2-5 2249,-1-14 0,4-10 0,-5-1 0</inkml:trace>
  <inkml:trace contextRef="#ctx0" brushRef="#br1" timeOffset="126794">25173 16490 21655,'-11'-34'2968,"5"3"-2788,-3 5-180,8 6-180,-5 1-450,6 10-449,0-1-810,0 10-7942,2 8 9298,0 2 0,4 12 0,0 2 0</inkml:trace>
  <inkml:trace contextRef="#ctx0" brushRef="#br1" timeOffset="127478">25392 16658 22284,'10'15'2429,"0"3"-1979,-2 5 269,4 20-539,-3-7-90,3 14 0,-2-16-90,0-4 0,4 3-90,-3-19 0,1 2 0,-4-22 90,2-8 0,-2-13 0,2-12 0,0-8 0,0-4 0,3 2 0,2-7 90,2 17 0,2 8 0,1 23-90,-2 17 90,11 23-90,-6-3 0,6 15 0,-3-5-90,-8-11 90,1 0-90,-9-19 0,-3-5-270,0-4 180,3-18 180,-3-1-90,5-20 90,-6 0 0,4-24 180,-5-4-90,0 6 0,-5 16-90,0 31 0,0 8 0,0 6 0,0 0 0,0 6 0,0 4 0,0 2 90,0 1-90,0-4 0,0-4-90,0-1-629,0-4-181,-3 0-449,2 0-810,-8 4 2159,4-3 0,-7 11 0,2-2 0</inkml:trace>
  <inkml:trace contextRef="#ctx0" brushRef="#br1" timeOffset="127772">25636 16490 22104,'-27'-60'2609,"-3"0"-2339,13 31 0,-2 2 269,-22-23-89,-4 11-180,0 12 0,1 13 269,-16 34-179,19 17-2442,16-1 0,4 6 2127,7 4 0,6 4 0,1 6 0,3 6-15,0 0 0,2 6 0,1-2-30,2-15 0,1-2 0,0 3 0,0 13 0,0 3 0,1-5-90,3-1 0,0-4-45,0-6 0,0 0-630,1 4 1,-2-2 134,-1-18 0,-1-2-180,0 3 1,0-3 39,-3-3 770,-6-16 0,-4-5 0,-7-10 0</inkml:trace>
  <inkml:trace contextRef="#ctx0" brushRef="#br1" timeOffset="128456">25002 17282 22734,'0'-30'1889,"2"1"-1709,6 0-90,10-1-45,11 5 0,7 1-1369,-6 4 1,2 1 963,17-6 0,2 0-90,-9 8 0,-2 0-257,3 1 0,-1 1-148,0-1 1,0 0 44,-4 0 1,0-2 224,-4 2 1,-2-2 1848,3-6 1,-2-2 624,7-14-450,0-8-539,-29 16-271,-6 3 1466,-5 4-1015,-3 1 237,-2 9-1047,-3 25 188,3 11-458,7 35-90,5-15-90,5 4-89,2-20-1,4-7-270,3-8 180,5-8 1,1-11 179,3-12 90,-1-8 90,1-12 180,-5-5 89,-3-1 1,-6 3 90,-4 8-90,-3 9 180,-5 9-270,-3 19-91,-4 10-89,2 18 0,-3 3 0,4 4 0,0-4-89,6-3-271,6-8-360,23-9 450,-1-10 0,24-22 360,-24 4 90,3-12 0,-21 12 90,-4 2-90,-8 7 90,0 9-270,-4 10 90,0 6-90,0 5 0,0-1-90,0-1-90,6 3 90,-2-13 90,14 1 0,-5-16 90,11-11 0,-11 2 0,1-7 0,-8 7-180,-4 7-810,0 0-1438,-1 6 269,3 0 2069,6 4 0,5 1 0,3 4 0</inkml:trace>
  <inkml:trace contextRef="#ctx0" brushRef="#br1" timeOffset="128846">27621 16857 23993,'9'-16'1709,"-3"2"-1349,-5 1 360,-1-1-630,0 5 0,2 2-90,1 3 0,-1 4 0,0 0 90,-2-4-90,0-7 449,-15-8-179,1 2 90,-16 4-90,2 9-90,-1 14-180,-2 9 0,7 17 0,1 12 0,13 10-712,2 8 712,11-31 0,2 1 0,1-3 0,2 0-180,5-2 0,3-1-629,24 17-340,9-8 69,8-14-179,4-12-180,2-7-450,0-12-180,-2-5 1822,-4-12 0,-4-6 0,-3-6 0</inkml:trace>
  <inkml:trace contextRef="#ctx0" brushRef="#br1" timeOffset="129589">28198 16902 19946,'12'-59'3777,"-3"2"-3057,-6 5 90,-3 7 89,0 9 630,-12 11-1169,-1 21-90,-11 19-90,6 25-90,4 13-90,5 8-209,6 1 209,5-3 0,3-7-90,6-9-179,7-7-271,19-13 270,13-24 270,1-6 90,0-20 208,-18 7-118,-6 1 0,-5 4 180,-3 3-180,-2 11-90,3 17-360,-5 7-1259,8 20 179,-4-18-89,9 6-360,3-22-180,1-3-89,7-12 179,-2-5-3868,1-12 7826,-3-7 1979,-3-4-181,-3-4 1,2-11-2159,-7 4-1169,-5 8-1,-10 16 1,-9 25 180,0 42-540,0 5-397,-2-8 0,0 3 217,2-7 0,-1 1 0,-1 1 0,1 0 0,1-1 0,0-1 0,-1-4 0,2-1-360,2 24-90,2-15-179,5-11 89,2-16 90,2-18 180,4-19 180,-1-17 90,-1-17 135,-8 4 0,-3-6 270,-4-8 0,-2-1-1014,1-1 0,-3 0 834,-2 4 0,-2 5-90,4 22 0,-1 4 45,-5-20 270,8 14-360,1 13 0,27 19-1,-1 14-89,19 17 0,-10 9 0,-6 7 0,-9 2 0,-10 2-89,-19 1-91,-10-3 1471,-18-5-2011,-6-4-179,-2-7-1440,-8 0 990,19-14-630,5-1-359,25-12 2338,18-8 0,11-6 0,10-9 0</inkml:trace>
  <inkml:trace contextRef="#ctx0" brushRef="#br1" timeOffset="129954">29315 16893 21835,'37'-21'3957,"-7"3"-3237,-6 5 89,-8 6-179,-2 13-90,-5 12-450,-3 18-90,-4 12 0,-2 7 0,0 4-380,-6-2 380,5-3 0,-10-8 0,10-6-90,-8-13-269,4-13 179,-3-16 0,4-21 180,3-10 0,2-4 90,3-26 89,1 6 1,2-2-45,-1 20 0,0 3-90,0 0 0,1 3-45,5-3 380,-2 28-380,11 34 0,-1 1 0,12 28 0,-6-7-725,1 0 545,-1-3-2077,0 8 728,-8-20-270,-1 3-180,-12-26-270,-2-4 2249,-10-6 0,-4-8 0,-7-2 0</inkml:trace>
  <inkml:trace contextRef="#ctx0" brushRef="#br1" timeOffset="130073">29570 17133 20575,'-52'-26'4318,"24"11"-4138,-8-1 0,36 12-270,12-1-450,11-4-449,11-2-451,7-3-898,6 1 2338,2-1 0,-2 0 0,-1 1 0</inkml:trace>
  <inkml:trace contextRef="#ctx0" brushRef="#br1" timeOffset="130412">30261 16617 24713,'-6'-16'2339,"1"2"-1980,-5-1-89,6 3-270,0 1-270,4 6-449,0-1-630,0 6-3329,0-2 4678,0 12 0,-3 4 0,-2 11 0</inkml:trace>
  <inkml:trace contextRef="#ctx0" brushRef="#br1" timeOffset="130570">30301 16888 22644,'19'28'3148,"-1"3"-2338,-2 3-91,-1 9-359,-5 4-180,-4 8-540,-10 1-1279,-8 3 290,-14-2 269,8-28 1,-3-2 1079,-3-1 0,-3-1 0,-3-2 0,-1-1 0,-2-2 0,1 0 0</inkml:trace>
  <inkml:trace contextRef="#ctx0" brushRef="#br1" timeOffset="132171">24129 14202 21835,'0'-23'2428,"2"3"-1978,0 2 90,4 2 89,-2 2 1,2 3-90,-3 2 359,-2 4-449,-1 1-270,0 4-180,-10-4 0,-6 1 0,-16 1 0,-7 0 0,-9 2 0,-6 6 0,-1 1-874,1 7 874,5 1 0,4 0 0,1-2 0,17-2 0,6-2 0,16 18 0,8 7 0,2 32-433,0-23 0,0 2 433,0 12 0,0 4-939,-1-13 1,1 2-1,-2 2 939,1 5 0,-1 2 0,1 1 0,0 5 0,0 2 0,0 1-382,-2-14 0,0 1 0,0 1 0,0 0 382,1 3 0,-1 1 0,1 0 0,-1 1-320,0 2 0,0 0 1,0 1-1,0 0 320,0 1 0,0 1 0,0 0 0,0-1-190,0 2 1,0-1 0,0 0 0,0 0 189,1-1 0,-1 0 0,1 0 0,-1-1 0,1-2 0,-1 0 0,0 0 0,0-2 0,0-2 0,0-1 0,0-1 0,0 0 0,-1-4 0,0 0 0,0-1 0,0 0 163,1 10 1,0-1 0,0-1-164,-1-5 0,0-1 0,1-1 0,1-6 0,0-1 0,1-1 0,1 15 0,0-3 555,1-8 1,1-3-556,-2-6 0,2-3 1844,5 20-1844,-2-15 2757,0-12-2757,0-15 1783,1-6-1783,4-8 134,2-2-134,3-2 0,1-6 0,1-1 0,0-3 0,6-1 0,5-1 0,7-2 0,-4 4 0,1 1 0,22-7-268,-19 7 0,0 0-362,17-5-809,-2-2-630,-1-1-878,-6-1 2947,-9-5 0,-13-2 0,-9-6 0</inkml:trace>
  <inkml:trace contextRef="#ctx0" brushRef="#br1" timeOffset="133735">24413 8689 24263,'-21'6'450,"-6"1"-360,-10 5 90,-7-1 0,-5-2-90,-4-4-45,15 0 0,0 0 44,-21 2-89,20 0 0,2 0 0,-16 7 0,4-1 0,-10 5 0,20-4 0,-3 4 0,21-5 0,5-1 0,2 1 0,7-1 0,-3 3 0,5 3 0,-5 9 90,0 7-90,-1 13 180,-3 12-135,7-22 0,0 3-672,-1 5 0,0 3 717,-1 8 0,2 3 0,1-15 0,2 1 0,-1 1-30,0 5 0,0 1 0,1 2-850,0 2 1,1 2 0,0 0 849,-1 3 0,1 0 0,0 0-30,-1 2 0,1 0 0,0-1-741,0 1 0,0 0 1,0-1 740,1 0 0,0 0 0,0 0-30,-1-2 0,1-1 0,0 1-446,1-3 1,1 1-1,0-2 446,-1 0 0,-1-1 0,1-1 73,1-1 1,0-1-1,0 4-51,1-3 1,0 5-1,0-1 1,0-3 117,0 2 0,0-3 1,0 3-141,0-6 0,0 3 0,0 0 0,0-5 0,1 15 0,-1-4 0,0-3 0,-1-2 0,1-4 0,0-2 784,-1-3 0,1 0-784,0-4 0,1-1 0,-1 1 0,0-1 0,0 0 0,0-1 45,-1 2 0,0 2-45,0 16 0,0 0 1031,0-15 0,0 0-1031,0 13 0,0-3 497,0 12-497,0-29 0,0-1 0,0 11 1655,-4 2-1655,3-26 321,-2-1-321,3-12 616,0 4-616,0-13 0,0 4 0,0 7 0,0 7 0,0 5 0,0 8 0,0-14 0,0 1 0,0-8 0,0 4 0,0-8 90,0 7-90,0-13 0,0 3 0,1-4 90,2 0 0,1 0 0,0 0 0,2 0-90,2 0 0,6 0 0,4-2 0,8-3 0,27-10-225,-19 5 0,3-1-180,-1 0 1,2 1-1620,12-4 0,-1 2 2024,7-3 0,-22 7 0,-2 1 0,9-4 0</inkml:trace>
  <inkml:trace contextRef="#ctx0" brushRef="#br2" timeOffset="137040">14066 17436 23723,'7'-23'-2248,"-1"0"-91,-14 1 2339,1-3 0,-7 2 0,2-2 0</inkml:trace>
  <inkml:trace contextRef="#ctx0" brushRef="#br2" timeOffset="205944">27804 9756 22734,'-27'-12'2519,"5"1"-1980,11 0 91,19 0 89,24-5-89,31 2-315,-15 7 0,5 1-796,-10 2 0,2 1 1,1 1 480,9-1 0,1 2 0,2 0-547,5 0 1,1 0 0,1 1 546,-15 1 0,1 0 0,1 1 0,-1 0 0,0 0 0,0-1 0,0 1 0,-1 1 0,14 1 0,-1 1 0,2 1-578,-9-1 0,3 1 0,-1 0 0,-4-1 578,-3 1 0,-2 0 0,0 0 0,7 1 0,1 0 0,-8-2-32,-11-1 1,-5-1 31,19 1 0,-14-4 0,-11 4 635,-7-3-635,-8 4-1633,-6 7-1425,-2-1 3058,-8 15 0,0 3 0,-4 6 0</inkml:trace>
  <inkml:trace contextRef="#ctx0" brushRef="#br2" timeOffset="206730">27934 15075 23723,'-16'-14'2879,"3"3"-2250,5-2 91,12 1-90,14-2-630,22 1 0,-9 6 0,5 0-784,9 0 0,5 1 784,10-1 0,2 0 0,-14 2 0,1 0 0,1 0 0,3 0 0,0 0 0,2 1-338,2-2 1,1 0 0,0 0 337,-1 1 0,0-1 0,4 1-457,-3-1 1,4 0 0,-1 0 0,-3 0 456,1 0 0,-4 1 0,2 0 0,-6 0 0,3 0 0,-2 0 0,-5 1-226,9 1 0,-5 1 226,-6 0 0,-2 0 0,22 2 0,-19 0 0,-14 0 715,-12 0-2874,-17-2 20,-12-2 2139,-19-6 0,-9-1 0,-6-3 0</inkml:trace>
  <inkml:trace contextRef="#ctx0" brushRef="#br2" timeOffset="207389">26634 11628 23723,'-40'0'659,"-1"0"1,3 0 0,0 0-345,4 0 0,-1 0 314,-2 0 1,1 0-180,-9 0 90,1 4-540,34 5 0,17 8 0,21 3 0,9 0 0,-1-2 0,4 0-463,1-1 0,5 1 1,0-2 462,-1-2 0,0-2 0,1 0-832,6 0 0,1-1 0,1 0 832,3 1 0,1-1 0,0 0 0,1-1 0,1-1 0,-1-1-702,-1 1 0,-1-2 1,1 0 701,-4-2 0,1-2 0,-2 1 0,-4-2 0,0 0 0,-2 0-115,18-2 0,-1 0 115,5-1 0,-5 0 0,-20 0 0,-3-1 0,3 0 0,-5 0 631,-9-1-991,-12 1 207,-10 2-2725,-4 8 3680,-10 8 0,0 24 0,-6 9 1</inkml:trace>
  <inkml:trace contextRef="#ctx0" brushRef="#br2" timeOffset="207980">28088 16165 24173,'-38'-14'3238,"1"3"-2698,-1 6 0,5 3-450,4 2-90,11 0 0,11 4 0,17 1 0,24 4 0,9-1-980,-2-2 1,3-1 979,2 1 0,5 0 0,-1-1 0,-4-1 0,0-1 0,0-1 0,4 2 0,-1-1 0,1 0 0,0-2 0,0 1 0,-1 0-370,-1 1 0,0 1 0,-2-1 370,18-3 0,-3 1 0,-6 2 0,-3 0 0,-8-3 0,-2 0-202,-8 0 0,-2 0-1238,15 0-538,-17-4-721,-16-3 3099,-19-7 0,-14-2 1,-12-2-1</inkml:trace>
  <inkml:trace contextRef="#ctx0" brushRef="#br2" timeOffset="208660">28072 13587 21475,'-18'-18'3688,"-1"2"-2969,-1 0 1170,-4 0-1079,12 4-810,3 3 0,26 3 0,22 4 0,-6-1 0,4-1-642,15 1 1,4-1 641,-10 1 0,2 0 0,2 0-526,8 0 1,2 0 0,1 0 525,-10 1 0,0-1 0,2 1 0,0 0-612,3 0 1,2 0 0,-1 1 0,1-1 611,1 1 0,0-1 0,1 1 0,3 1 0,-8-1 0,3 0 0,2 1 0,0-1 0,-1 1 0,-4 1-409,10 0 0,-4 0 1,0 1-1,3 0 409,-4-1 0,4 0 0,0 0 0,-2 0 0,-7 0-7,5 1 0,-7 1 1,-1-1 6,16 3 0,-4-2 167,-13-2 0,-3-1-167,-10 2 0,-3 0 0,13-2 1791,-16 0-1791,-24-4 1418,-19 1-4296,-26-1 2878,-18 6 0,22 4 0,-2 3 0,-2 2 0,-1-1 0</inkml:trace>
  <inkml:trace contextRef="#ctx0" brushRef="#br2" timeOffset="209295">27650 17870 23671,'-29'-23'3957,"4"5"-3492,5 0-465,15 5 160,19-1-160,27-2 0,-6 9 0,4 0-604,13-1 0,4 1 604,-9 2 0,1 2 0,3-1-642,8 0 0,1 0 0,2 1 642,-11 1 0,1 0 0,0 1 0,1-1-480,3 1 1,1-1 0,1 1 0,-1 1 479,1-1 0,1 0 0,0 0 0,-1 2 0,0-1 0,-1 2 0,0 0 0,-1 0 0,-2-1 0,-1 1 0,1 0 0,1 0 0,7 2 0,3 0 0,-1 0 0,-4 0-312,-3-1 0,-2-1 0,-1 1 312,8 1 0,1 1 0,-8-2 207,-12-3 1,-5 1-208,19 7 0,-17-7 0,-16 3 1371,-21-4-1371,-12 0 1803,-20 4-4142,-7-3-809,-5 7 3148,-6-7 0,0 3 0,-1-4 0</inkml:trace>
  <inkml:trace contextRef="#ctx0" brushRef="#br2" timeOffset="217184">30147 8616 28311,'-13'10'270,"5"21"-270,5 35 0,5-23 0,3 2 0,-2-5 0,1 0 0,3-3 0,0-3 0,5 12 0,0-8 0,1-6 0,-1-9-180,-2-6-1799,0-9 1979,-4-2 0,-2-6 0,-2 0 0</inkml:trace>
  <inkml:trace contextRef="#ctx0" brushRef="#br2" timeOffset="218636">30281 13971 21924,'0'-22'3868,"0"1"-3058,0 1 179,0 4-89,0 2-810,0 3-90,0 4 0,0 1 0,0 1 0,4 23 0,0 1 0,4 27 0,0 0 0,-1 8-262,-1 3 262,-2 0 0,-2-1-1979,0-4-1259,-2-2 3238,0-5 0,-9-2 0,-3-2 0</inkml:trace>
  <inkml:trace contextRef="#ctx0" brushRef="#br2" timeOffset="221645">30163 14030 22194,'0'-12'5217,"0"-5"-4047,-3 5-1170,2-4 0,-6 7 0,6 1 0,-3 1 0,4-2 0,4-2 0,4-1 0,6 0 0,5 3 0,5 5 0,0 2 0,7 10 0,-1 8 0,1 16 0,-13 2 0,-2 5 0,-4-5 0,-2 2-172,0 14 1,-2 1 171,-5-8 0,-1-2 0,-1 2 0,-2 0 0,-1 12 0,0 0 0,2-14 0,-1-2-177,0 7 1,1-3 176,6 4 0,9-8 0,14-10 0,15-4 0,19-7 0,-23-10 0,3-3-1058,8-1 0,2 0 1058,8 0 0,2 0 0,-18-4 0,1 0 0,0 1-214,1 1 1,1 1-1,-1 0 214,0-2 0,-1 1 0,0 0-270,19 0 1,-2 1-946,-8-1 1,-2 0-3702,-8-2 1,-3 0 3505,19-2 0,-24-3 0,-14-2 0</inkml:trace>
  <inkml:trace contextRef="#ctx0" brushRef="#br2" timeOffset="222653">28515 10706 20935,'0'-8'2878,"-4"2"-2338,3 6 180,-6 0-1,6 0-269,-6 0 0,2 0-90,1 0-91,-5 0 1,7 0 0,-7-2-90,8 0 0,-2-3 0,3 3 0,0 0-180,0 0 0,0-1 0,0-1 0,2-1 0,3 3 0,15 0 0,0 8 0,10 5 0,9 28 0,-11-3 0,9 18 0,-19-10 0,-4-1 0,-7-1 0,-4-3 0,-8 7 0,3-15 0,-7 1 0,8-19 0,1-6 0,19-9 0,6-3-270,17-6-720,6 2-757,9 0 757,-22 5 1,1 3-665,3 0 1,2 2 1653,1 2 0,1 3 0,2 3 0,0 2 0,-1 2 0,1-1 0</inkml:trace>
  <inkml:trace contextRef="#ctx0" brushRef="#br2" timeOffset="223361">30476 12203 22284,'-12'-5'2879,"1"3"-2520,1 0 271,6 2-90,-5 0-91,4 0-89,-1 0-180,-2-2 90,8 1 0,-4-1-90,4 0 0,0 0-180,0-5 0,2 0 0,0-4 0,4 0 0,2-3 0,4 0 0,4 3 0,5 4 0,14 19 0,-8 14 0,7 26 0,-26-21 0,-4 6-1696,-2 25 0,-5 4 1696,-2-14 0,-2 0 0,2-6 0,-1 3 0,1-4-125,-1 2 0,1-4 125,3-1 0,2-2 0,6-3 0,4-2 0,4-3 0,4-2 0,9-3 0,5-3 0,8-2 0,3-5-762,10-1 1,2-3 761,7-1 0,3-4 0,-20-4 0,2-1 0,-1 0-377,2-1 1,-1 0-1,1 0-133,-1-1 1,0 0-1,-1 1-345,21 1 1,-2 1-271,-4 1 1,-2 1 1124,-6 2 0,-2 0 0,-7 0 0,-3 0 0,-4 1 0,0 0 0</inkml:trace>
  <inkml:trace contextRef="#ctx0" brushRef="#br2" timeOffset="224397">28409 10864 22644,'-8'-2'3238,"0"0"-2518,3 2-1,-2 0-269,6-2 0,3-13-360,8-1-90,12-12 180,7-1-135,-3 7 0,1-3-45,4-6 0,-1 1 0,15-14 0,-5 9 0,-33 44 0,1 18 0,-2 16 0,0 14-426,-2 9 426,-3-30 0,0 0 0,0 0 0,0 1 0,-1-1 0,0 0 0,0-1 0,0-2 0,0 26 0,0-24 0,0 0 0,0 21-4408,0 0 1956,0-22 2452,0-15 0,0-8 0,0-2 0</inkml:trace>
  <inkml:trace contextRef="#ctx0" brushRef="#br2" timeOffset="224530">28498 11448 19263,'-18'0'2519,"3"0"-366,7 0-1974,8-4 665,12-4-1024,11-3-226,15-3 406,20 2 0,7 1 0,-21 5 0,1 2 0,5-2 0,0 1 0,0 0 0</inkml:trace>
  <inkml:trace contextRef="#ctx0" brushRef="#br2" timeOffset="225178">30655 12596 21295,'-31'-50'1889,"1"-1"0,7 11-1710,-6-9 1,3 6 360,17 32 0,8 4 179,-8 1 361,8-7-810,-3 2-270,4-10 0,4 0 0,6-8 0,8-5 0,3 6 0,3 1 0,13-12 0,-12 15 0,1 1 0,17-3 0,-4 25 0,-4 14 0,-19 20 0,-5 9 0,-6-7 0,-1 1-569,0 15 0,-1 1 569,-4-11 0,-2-2 0,1 2 0,0-1-144,-2-1 0,0 0 144,0-2 0,0 0 0,-1 29 0,2-7 0,3-10 0,0-8-3688,0-1 3688,0-14 0,-4 2 0,-1-9 0</inkml:trace>
  <inkml:trace contextRef="#ctx0" brushRef="#br2" timeOffset="225328">30569 13225 23775,'-20'8'2248,"7"-2"-1516,8-6-462,16 0-53,15-4-307,19-4-540,18-5-1660,-6 3 0,3 0 2290,-15 2 0,0 1 0,16-1 0,-1 3 0,-21 3 0,-1 0 0</inkml:trace>
  <inkml:trace contextRef="#ctx0" brushRef="#br2" timeOffset="226663">29339 15355 22374,'6'0'3418,"0"0"-2518,-4 0 989,0 0-1889,-2-2 0,0 0 0,0-3 0,0 1 0,4 1 0,2 1 0,6 2 0,14 0 0,-7 0 0,8 0 0,-13 0 0,-2 0 0,-2 0 0,-4 0 0,0 0 0,-3 12 0,-2-1 0,-1 15 0,-5-1 0,-4 5 0,-5 4 0,-4 0 0,-11 18 0,6-14 0,3-9 0,3 0 0,4 9 0,6-3 0,22-11 0,13-15 0,13-1 0,8-7 0,8 3 0,-15-4 0,0 0 0,20 0-1035,-23 0 1,-2 0-1665,1 0 2699,-7 0 0,-9 6 0,-4 1 0</inkml:trace>
  <inkml:trace contextRef="#ctx0" brushRef="#br2" timeOffset="227301">29887 16947 18305,'-5'-27'3688,"3"0"-1893,-8 2-1166,5 2 554,-5 5-733,5 5 151,-2 2-421,6 3 1030,-3 0-940,4 3 0,0-2-270,0 3 0,0-1 0,2-5 0,4 0 0,8-6 0,7 5 0,18 2 0,-9 4 0,9 3 0,-15 10 0,4 22 0,-14 5 0,1 21 0,-24-7 0,-6 4 0,-12-1-325,-2-2 325,1-7 0,5-5 0,7-6 0,12-5 0,12-4 0,16-5 0,17-9 0,4-5 0,5-2 0,-9-3 0,2-2-677,18 0 1,0-1-224,-13-2 1,-2-1-270,-1 0 0,1-1 1169,14-2 0,-2 1 0,-15 3 0,-2 1 0,9-1 0,0 0 0</inkml:trace>
  <inkml:trace contextRef="#ctx0" brushRef="#br2" timeOffset="238769">1543 2280 22554,'-27'-9'1799,"1"2"-1349,0 0-90,-2 5-91,-3 0-179,-1 2 0,3 0 0,2 4-90,7-3 0,6 7 0,6-7 0,0 3 0,8-4 0,-4 4 0,4-3 0,0 3 0,-4 2 0,0 3 90,-8 14 90,-6 8 90,-12 16-135,9-17 0,-1 2 0,-5 5 0,-1 3-1741,-3 2 0,-1 2 1651,0 1 0,0-1 0,1-1 0,1 0-183,4-4 1,1-1 137,4-5 0,2 0 90,-8 21-90,15-9 0,19-11 90,22-5-90,24-10-45,-19-13 0,3-1-396,7-3 1,2 0 440,1-2 0,0 0 0,0-1 0,-2 0 1237,-4-1 1,-3 1-1238,25-1 428,-18 0-249,-19 8-89,-17 5 90,-20 12 0,-15 8-180,-13 8 45,8-6 0,-1 1-45,7-7 0,0 0 0,-5 9 0,1 2 0,-3 14 0,6 2 0,7 0 45,13-18 0,2 1-135,4 18 90,8 10 90,7-22-270,14 13-90,-8-13 1189,10 13-2133,-16-25 0,-1-1-1035,9 24 2219,-8-16 0,-1 1 1,-4-3-1,-1 0 1,0 3-1,0 0 1</inkml:trace>
  <inkml:trace contextRef="#ctx0" brushRef="#br2" timeOffset="239562">1523 16495 19854,'-17'28'3328,"3"-2"-2788,8-7-3901,49-34 4125,-6 6 1,1 4 1639,27 13-2404,-7 16 0,-56 11 0,-11 5 337,2-6 0,-2-2-337,-10 32 0,7-25 0,0-1 0,0 12 0,-1 4 0,19-28 0,6-5 30,14-3-30,35 4 0,-8-4 0,1 1 0,-17-4 0,-1 1 1028,12 5 0,-11 3-1028,-26 8 0,-11 4 0,-9 3 0,-13-4 0,-6-1-270,-8 3-1529,-5-9 0,-2-7-1169,-2-21 2968,-16-20 0,16-23 0,22 15 0,0 0 0</inkml:trace>
  <inkml:trace contextRef="#ctx0" brushRef="#br2" timeOffset="240502">958 6079 21295,'-8'-21'2968,"4"1"-2518,-4 4-90,8 3-90,-4 2-1,4 6-89,-4-1-90,3 3-90,-2-4 90,3 0-90,3-2 180,2 0 0,3 2 180,-3 1-90,-2 3-91,-3 1-89,-5 2 0,-9 8 0,-11 6-60,-4 13 0,-7 11 0,5-3-30,6-7 0,1 2-70,-7 7 0,-3 4 0,9 0 70,17 1 0,7-2 0,6 21 0,6-20 0,4-3 0,22 9-790,12-8 700,4-10-337,-14-16 0,1-3-23,19-1 135,-23-5 0,-2-2-584,7-6-91,-9-3 990,5-27 0,-19 9 0,4-18 0</inkml:trace>
  <inkml:trace contextRef="#ctx0" brushRef="#br2" timeOffset="240966">1393 5835 22734,'-15'-25'2249,"1"2"-1979,4 5-91,4 6 1,-3 6 90,7 20-90,-3 10-90,5 25 0,0 13-470,0-26 0,0 2 425,0 4 0,0 0-45,0 3 0,0-1 0,0-1 0,0 0 0,0-2 0,0-2 0,0-5 0,0-1 0,0 24 0,0-14 0,0-3 0,2-22 0,0-4 0,4-23 760,7-25-760,1-2-90,8-17 180,-2 10-180,4 7 90,1 2 0,3 11 0,-3 5 0,1 11 0,-2 9 0,1 24 0,0 8-1259,9 19 584,-9-14 1,-3 0-1575,2 7 2249,-8-26 0,2-8 0,0-6 0</inkml:trace>
  <inkml:trace contextRef="#ctx0" brushRef="#br2" timeOffset="241368">2087 6147 22824,'-28'-16'2249,"-1"2"-1620,-23 17-449,13 10-4431,-12 18 4341,22 10-472,11 7 337,12-10 0,6 2-135,5-3 0,3-1 90,0 1 1,3-3-181,18 14 90,-6-28 90,-3-11-90,-2-3 90,-3-12 2687,-3-5-2597,-2-10-90,-6-8 180,0-5 1856,-4-5-1766,0-2 90,0 5-180,0 2-90,0 9 90,0 7-90,0 9 0,2 5 0,2 14 0,4 4 0,8 28-360,-1-9-360,5 13-809,-6-17-899,0-4 2428,-1-5 0,-1-10 0,0-4 0</inkml:trace>
  <inkml:trace contextRef="#ctx0" brushRef="#br2" timeOffset="241825">2319 6215 22194,'57'-10'674,"0"0"1,0 0 0,-1 0-1,1 0 1,5-2 0,0-1 0,-6 6-1,-14 16-269,-12 41 0,-15 8-585,-1-4-360,-7 2-269,-7-65-1980,-11-19 271,3 2 1670,-9-11 0,5 16 0,-1 1 0</inkml:trace>
  <inkml:trace contextRef="#ctx0" brushRef="#br2" timeOffset="242638">2201 6337 23544,'24'-8'1799,"-5"2"-1620,-1 6 451,-1 16-360,-3 0 180,11 38-360,-11-14 0,3 20-90,-1-1 0,-7-16 0,5 6 0,-8-21 89,0 0-89,-4-10 0,0 1 0,-2-14 0,0-1-179,0-4-181,2 0-180,0 0-539,2-2-360,-2-5-1080,2-6 2519,0-10 0,2-6 0,2-6 0</inkml:trace>
  <inkml:trace contextRef="#ctx0" brushRef="#br2" timeOffset="243574">3971 5731 19766,'-8'-9'3598,"0"-22"-3328,4 14 359,0-19-359,4 26 90,-4 0-90,4 7-1,-9 1-179,4 2 90,-5 0 0,-11 10 0,2 5-90,-12 12 0,2 7-45,9-8 0,2 4 0,7 16 0,4 0-45,-1 19 0,24-21 0,11-7 0,18-24 0,-11-5 0,1-2 0,19-2-514,0 3 514,-5 5 0,-2 5 0,1 20 0,-19 16 0,-4 1 0,-25 2 0,-27-8 0,-1-15 0,-21 6 0,10-21 0,-4-4 514,5-7-514,-12-3-810,6-10 91,11 2-361,12-6-179,26 1-900,5-5 2159,11-4 0,7-3 0,5-1 0</inkml:trace>
  <inkml:trace contextRef="#ctx0" brushRef="#br2" timeOffset="243922">4544 5486 18429,'0'-36'2699,"0"4"-1005,0 8-1604,0 5 536,0 8-536,0 4 370,0 11-190,9 28-180,-1 6-1249,-1-5 0,1 2 1204,-1-1 0,-1 0 0,0 6 0,0 2-254,0 1 0,0 0 254,0 0 0,0 3-45,2 15 0,-2 0 0,-2-18 0,-1 0-45,2 12 0,-2-4-315,-3 8-1079,0 3 90,0-22-810,0-2 2159,0-26 0,0-6 0,0-6 0</inkml:trace>
  <inkml:trace contextRef="#ctx0" brushRef="#br2" timeOffset="244468">4382 5984 22374,'-23'-12'1979,"3"1"-1889,3 4 0,9 1-90,2 1 0,15-1-180,10-1-270,14-2-89,12-2-91,7-1-405,-12 4 1,3-2 404,9-1 1,-1 0 1348,-10 2 1,-1 0-181,2 0 1,-7-1 270,-14 1-180,-5 2 179,-8-3-539,-4 4 0,-2-1-90,-2 5-90,0 2 0,0 6 0,0 8-90,2 11 90,2 11-90,4 8 0,4 3 0,2 1-90,4-5 0,3-5 0,1-10-90,1-12 90,1-8 0,-2-14 90,19-46 90,-18 12-45,-6 2 0,-2-2 180,-9 5 0,-2 2-46,0-11-179,0-7 90,-4 32 0,0 10-90,2 13 0,-2 12 90,4 16-90,-2 11 0,2 8-90,1-16 0,0 2-450,-2-3 1,1-1-540,6 27-630,-6-17-630,-2-25 2339,-2-9 0,0-2 0,0-7 0</inkml:trace>
  <inkml:trace contextRef="#ctx0" brushRef="#br2" timeOffset="246228">5498 5351 17787,'-3'-5'4137,"2"1"-3777,-3 2-180,4-1 90,0-1 360,0 1-1,0 1-359,0 0 90,0 0 0,0-3 269,0 3 91,0 0-540,0 26-90,4 2 90,0 27-90,4 3-45,0-8 0,0 2 0,-2-9 0,-1-1-1080,4 14 1,0-1 1034,-3-14 0,0-3 45,0-2 0,0 0-99,5 29 54,-1-8-90,-4-10 90,0-9 90,-4-7-90,0-8 0,-2-10 2055,0-5-2055,2-6 67,-2 0-67,4 0 0,-2 0-179,0 0-541,0 0-449,-2-6-8662,0-19 8465,0-3 1,4-15 0,0 10 0</inkml:trace>
  <inkml:trace contextRef="#ctx0" brushRef="#br2" timeOffset="247066">6164 5794 21835,'0'5'1439,"-3"3"-1259,2-7 89,-3 9-179,4-4 0,0 1 0,4 1 90,-2-7 90,4 3 360,-2-4-450,-1-2-1,-2-3 1,-1-2 0,0-2-90,0 4 0,-3 1-90,2 4-270,-3 0-989,4-2 90,2-2-900,0-5 2069,2-5 0,-1-2 0,-2-2 0</inkml:trace>
  <inkml:trace contextRef="#ctx0" brushRef="#br2" timeOffset="247782">6700 5215 22521,'2'-43'2249,"0"4"-1873,-2 8 344,0 8-265,0 21-5,-3 23-270,2 33-91,-3-16 1,1 6-816,0 8 1,1 5 0,0-1 725,0 10 0,-1 1-120,0-7 0,0 3 0,0-5-285,3 1 1,-1-4-226,-1-5 0,1-1-4286,1 1 1,2-4 3395,-2 6 0,2-8 0,-2-38 0</inkml:trace>
  <inkml:trace contextRef="#ctx0" brushRef="#br2" timeOffset="248089">6676 5414 21745,'2'-41'2428,"0"5"-2248,2 9 90,2 13-90,8 5-90,6 22 0,9 6-90,4 17-153,3 7 153,1 5 0,-16-17 0,0 0 90,7 11 270,1 4-90,-16-28 0,-7-11-90,-3-14-90,-3-15 0,0-19 0,0-16-86,0 23 1,0-2 40,0-3 0,0 0 0,0-1 0,0 1-45,0 2 0,0-1-180,4-4 0,0 0-1979,3-21-89,9 11 2248,0 29 0,2 27 0,3 6 0</inkml:trace>
  <inkml:trace contextRef="#ctx0" brushRef="#br2" timeOffset="248458">7431 5265 22014,'-10'0'3598,"0"-2"-3328,-2 1 0,-2-1-90,-1 12-90,-3 13-90,2 20 90,-3 19-368,12-26 0,2 2 278,0 2 0,2 2-90,0 13 0,2-2 90,1-14 0,0-2-45,0 5 0,2-2-45,4 2 90,-1-24-126,6-33 126,-6-18 0,4-32-3106,-2 4 3196,-1-3 0,0 1-70,-2 6 70,-2 9-90,0 10 366,-2 11-366,4 11-64,0 7-116,12 32 2905,-3-1-3894,5 22-609,-4-6 1778,4 9 0,-7-14 0,5 3 0</inkml:trace>
  <inkml:trace contextRef="#ctx0" brushRef="#br2" timeOffset="249165">7577 5342 22284,'0'-14'1619,"0"7"-1169,0 9 0,2 14-90,4 35-360,-1-2 45,0-5 0,-1 0-45,1 5 0,1 9 0,-4-35 90,2-10-90,-2-7 0,4-14 0,6-28 0,1-4 0,-4 6 0,2-1 0,7-24-241,2-2 151,1 6 90,-3 8 0,-2 14 90,-3 15-90,-4 18 90,-2 16-90,-3 14 90,-2 11-90,-2 21 90,-4-7-90,3-4 240,-2-26-240,3-19 0,0-10-90,0-5 90,0-11 0,1-10 0,5-8 0,14-24 0,-4 19 0,8-9 90,-12 31 0,0 10 0,0 13-90,11 24 0,-2 2 0,8 18 90,-7-7-90,17 10-90,-7-17 90,13-3-180,-8-21 90,1-12 0,3-8 1,14-24-1,-14-2-84,-16 10 0,-2-1 174,4-19 89,-7-4 1,-8 0 0,-6 0 90,-4 4 0,-9 7 360,-17 6-90,-13 29-360,-4 13 89,2 34-134,23-3 0,6 4-45,1-9 0,4 1 0,2 21 0,6-1-90,11 4-135,-3-24 1,5-3-1755,33 6 0,-6-18 1979,18-3 0,-16-20 0,2-1 0</inkml:trace>
  <inkml:trace contextRef="#ctx0" brushRef="#br2" timeOffset="249684">8901 4659 21565,'0'-21'2878,"0"3"-2608,0 3-90,0 3-90,0 5 90,2 7 89,2 13 271,6 38-360,-5 7-1490,-1-13 1,0 3 1354,-4-4 0,0 0-45,0 3 0,0 1-303,-3 1 1,0 0 302,1-2 0,-1-1 0,0-3 0,0-2 0,-1-4 0,1-2 31,2 22-31,-3-12 0,6-14 0,6-6 0,8-7 0,12-8-89,11-4 2064,8-6-2694,2-4-631,-15-4 1,-1-3-1079,13-14 2428,-19 5 0,-2-2 0,-3-19 0,-4-5 0</inkml:trace>
  <inkml:trace contextRef="#ctx0" brushRef="#br2" timeOffset="249834">8958 4813 20935,'-17'-26'1799,"7"4"-1709,12 2 0,14 2-90,16 0-675,5 5 1,2 1-1755,24-7 2264,-19 8 0,0 0 1,11-5-1,-3 3 1</inkml:trace>
  <inkml:trace contextRef="#ctx0" brushRef="#br2" timeOffset="250550">9701 4528 21115,'4'-18'2519,"0"-1"-2340,2 1-89,2 2 0,3 1-90,6 3 0,6 5 0,7 3 0,7 4 0,0 0 0,0 0 0,-7 0 0,-5 0 90,-9 0 180,-8 0-180,-4 0 0,-4 0 0,0 6 0,1 6 90,7 24-90,-1 0-90,4-2 0,1 2 0,4 12 0,2-7 0,2 0 90,6 8-197,-9-17 1,1 0 106,4 11 0,4 12 0,-8-16 180,-2 7 0,-11-17 89,-3-4-179,-2-2 0,-9-1 213,-4-1-303,-13 1 0,-7 1-360,-20 10-179,10-10-361,-8 5-359,21-13-900,6-1 2159,5-2 0,0-1 0,2-2 0</inkml:trace>
  <inkml:trace contextRef="#ctx0" brushRef="#br2" timeOffset="251456">9315 4944 19856,'-17'11'3058,"9"-6"-2878,-7 1 180,11-6-91,-4 0 1,-1 0 0,5 0-90,-3 0 0,6-4-90,-3-1 0,4-6 0,0 2-90,4-2 90,2 2-90,6 0-90,3 2 90,1 2 0,0 3 0,-1 2 0,0 4 90,-2 3-90,1 9 0,-4 6 90,-3 8-90,-4 4 0,-12 22 90,-4-4-90,-2 8 0,3-29 0,9-13 0,3-18 0,0 0-180,16-2-450,10-6-89,6-2-91,3-6-629,-12 0 1439,8-14 0,-10 5 0,6-13 0</inkml:trace>
  <inkml:trace contextRef="#ctx0" brushRef="#br2" timeOffset="251726">9591 4889 18057,'-5'-16'4947,"0"1"-4497,-5 3-181,6 3-89,0 5 90,0 2-90,4 2 0,-4 8-180,4 2 90,2 8-90,2 0 0,6 0 90,2-2-90,3-2 0,-1-7 0,-2 1 0,-2-7-90,-2-9 90,-3-3 0,-4-11 90,-6 3-90,-5-5-180,2 7-360,-5-3-359,12 11 899,-2 1 0,3 5 0,0-1 0</inkml:trace>
  <inkml:trace contextRef="#ctx0" brushRef="#br2" timeOffset="251932">10209 4618 22374,'6'-25'2069,"0"0"-1979,-2 5 0,0 2-450,0 4-449,0 7-1080,0 3 1889,2 4 0,-1 4 0,0 1 0</inkml:trace>
  <inkml:trace contextRef="#ctx0" brushRef="#br2" timeOffset="252106">10513 4876 22194,'35'0'2339,"-4"6"-2069,2 16-270,-14 7-540,-2 17-899,-21 4-8392,-14 9 9269,3-24 0,-5 0 1,-6 4-1,-4 1 1,-3 3-1,0 1 1</inkml:trace>
  <inkml:trace contextRef="#ctx0" brushRef="#br2" timeOffset="252837">1121 7585 12390,'0'-9'720,"0"2"-3689,-4 2 2969,3 1 0,-6 4 0,3-2 0</inkml:trace>
  <inkml:trace contextRef="#ctx0" brushRef="#br2" timeOffset="253251">1194 7513 21025,'-7'-5'3148,"-2"1"-2608,3 1-90,-3 1 179,-1 8-449,2 10 0,4 13 0,-4 21-180,7 13 0,0-5 0,-1 2-435,2-14 0,0 0 390,0 14 0,0 0-495,1-13 1,1-4-540,1 15-361,5 2-688,-5-44 2128,0-8 0,-3-18 0,0-5 0</inkml:trace>
  <inkml:trace contextRef="#ctx0" brushRef="#br2" timeOffset="253390">1100 7296 21745,'0'-65'1349,"0"7"-1349,0 15 0,0 9-270,2 11-630,4 10-1168,5 6 2068,7 13 0,2 10 0,5 10 0</inkml:trace>
  <inkml:trace contextRef="#ctx0" brushRef="#br2" timeOffset="253868">1490 7535 17470,'21'57'1979,"-3"1"-258,0 4-1451,-3 1-90,-1-2 0,-2-4 662,0-9-752,-2-8 456,0-12-546,-2-8 1350,2-11-1350,1-11 265,12-32-265,-8 3 0,1-4 45,0-1 0,0-2 0,2-3 0,-1 1 45,-1 8 0,0 4 0,7 0 89,4 10-89,-9 38-45,-6 8 0,0 6-45,1 4 0,1 1 0,-1 2 0,-1-2 0,10 24-90,-8-34-90,0-15 1,2-14 89,2-18 90,3-20 0,1-19-356,-11 20 1,-1-3 445,0-3 0,0-1 0,-2-1 0,0-1 0,-1 4 0,0 0-193,-2 6 0,0 2 193,4-20 0,-2 22 0,0 23 0,1 27-90,3 25 90,2 21-90,-4-26 0,0 3-360,4 19 0,2 3-1294,-1-4 0,0-1 394,0-1 1,-1-3 1259,-4-12 0,-1-6 0,-2-3 0,-4-6 0</inkml:trace>
  <inkml:trace contextRef="#ctx0" brushRef="#br2" timeOffset="253998">2095 7789 21924,'-22'-26'1710,"9"2"-1980,5 1-270,20 1-989,14-3 1529,17-2 0,16-1 0,-26 14 0,0-1 0</inkml:trace>
  <inkml:trace contextRef="#ctx0" brushRef="#br2" timeOffset="254482">3975 7305 21924,'-14'-21'2069,"0"3"-1799,-2 4 180,0 7-90,-1 3-90,1 10 269,-7 20-449,5 2 0,-2 18-90,12-7 90,9 0-90,12 1 0,11-3-90,9 1 0,7-4 90,3-2-90,2-3 0,-2-4-243,-4-2 243,-5-3 0,-9-4 90,-11 5 0,-19-2 0,-16 6 0,-20 0 0,-6 0 0,-4 0 0,4-2-360,6-5-656,5-3-63,18-3-990,7-5 2069,21-7 0,10-9 0,7-5 0</inkml:trace>
  <inkml:trace contextRef="#ctx0" brushRef="#br2" timeOffset="254700">4556 7287 22914,'17'-33'3238,"-3"4"-2878,-8 9 269,-2 4-449,-4 21-90,0 16 0,2 27-90,1 0 0,1 6-90,3 6 0,1 3-865,-2-15 0,1 3 1,0-3 279,2 9 0,0-4-180,-1-11 1,-1-6-1574,-3 2 2428,0-14 0,-11-11 0,-2-9 0</inkml:trace>
  <inkml:trace contextRef="#ctx0" brushRef="#br2" timeOffset="255159">4430 7676 21115,'0'-35'1889,"0"4"-1799,6 2 0,6 3-270,32-6-180,-2 9 90,-10 9 0,2 0-539,20-4 179,4 0-86,0 2 986,-3 2 719,-7 3-147,-7 2-122,-10 2-91,-9 2 1,-8 3-180,-4 2-91,-4 0-89,-2 0 0,-2 11 87,0 5-267,2 14-90,2 6 90,4 3-33,2-1-57,3-1-90,1-8 0,0-4 0,-2-13 0,0-4 90,-1-14 0,-1-8 0,-2-13 0,0-10 270,2-28 90,-7 16-90,3-9 0,-8 26-90,0 14-1,1 13 1,3 39-180,1 9 0,-1-8 0,0 3-448,-1-4 1,2 0-3,0-1 0,0 0-899,7 31 1349,-1-25 0,1-2 0,5-2 0,8 7 0</inkml:trace>
  <inkml:trace contextRef="#ctx0" brushRef="#br2" timeOffset="255383">5450 7278 22284,'0'-64'3688,"0"5"-3238,0 9-180,0 11 90,0 12 179,3 14 1,7 45-450,1 12-45,-3-3 0,0 5-632,-1-3 1,-2 0 586,1 3 0,-1 1 0,-1 0 0,0-1-45,0-1 0,-1-2-45,0-1 1,-1-2-271,1-4 0,0-2-809,1 25-2879,4-2 4048,-2-26 0,4-4 0,-2-23 0</inkml:trace>
  <inkml:trace contextRef="#ctx0" brushRef="#br2" timeOffset="255563">6002 7653 23634,'2'-9'4317,"0"2"-3867,-2-2-270,0 4-180,0-3-180,0 1-540,0-2-629,0 0 1349,0-9 0,3 9 0,2-5 0</inkml:trace>
  <inkml:trace contextRef="#ctx0" brushRef="#br2" timeOffset="256277">6587 7056 22644,'0'-5'1799,"0"1"-1439,0 4-90,0 10 89,0 8-179,1 23-90,3 15-45,-1-20 0,1 1-250,0 4 0,0 0 250,1 2 0,0 0-45,0-2 0,0-2-45,0-2 0,1-2 135,3 24-90,0-14 0,-1-13 0,-4-24 0,0-20 0,-4-27 0,3-19 0,-1 21 0,1-1-128,2-5 0,0-1 128,0-1 0,0-1 45,1 2 0,2-2 0,4-10 0,1 2 0,-2 15 0,1 2-45,4-5 0,1 3 0,12-2 0,3 14-90,5 5 90,0 12 0,-1 4 90,-1 12 0,-6 8-90,-7 11 89,-10 13-89,-15-2 0,-6 2 90,-12 25 243,2-19 1,-4 0-289,-5-5 0,-3-1 90,-1-3 0,0-1-90,5-5 0,2-2 45,-5 4-90,35-25 0,15-6 0,7-2 0,7-2 0,5-3 0,6-2-180,-10 2 0,2 1-450,18-4 90,-19 4 1,-2 0-900,7 0-900,-7 1 2339,-7-1 0,-5 1 0,-4-2 0</inkml:trace>
  <inkml:trace contextRef="#ctx0" brushRef="#br2" timeOffset="256586">7411 7183 21205,'0'-12'3148,"0"3"-2608,-6 4-180,0 3-91,-6 6 1,1 11-180,5 3-90,4 19 0,17-8 0,-1-1-90,12-13 90,-4-15 0,6-19 0,-8 0 90,0-14-90,-14 6 90,-4-1-90,-10 1 0,-1 5 0,-9 4-90,-2 4-180,-1 7-359,-1 3-2070,0 8 2699,10 5 0,3 1 0,11 3 0</inkml:trace>
  <inkml:trace contextRef="#ctx0" brushRef="#br2" timeOffset="256873">7667 6748 19891,'0'-25'3058,"0"5"-1491,-4 2-1207,3 6 316,-2 17-586,3 11 0,7 44-90,-2-5 0,4-3 0,1 2 0,-4-21 0,0 0-45,2 9 0,0-2-135,3 8-359,-2-8-181,1-8-1708,-2-1 359,-3-18 2121,-2-1 1,-3-18-1,0-4 1</inkml:trace>
  <inkml:trace contextRef="#ctx0" brushRef="#br2" timeOffset="257152">7853 6735 22644,'-3'-18'3058,"2"2"-2608,-3 2-90,4 5-180,0 4 0,0 3 0,0 2-1,0 11 1,2 3 90,8 35-180,1-3-90,0-3 0,1 4 45,-1-7 0,0 0-180,2 7 0,0-2-315,4 19-359,-2-19-270,-7-22-271,0-3-629,-1-6-7852,-1-5 9343,-2-5 0,-2-4 0,0 0 0</inkml:trace>
  <inkml:trace contextRef="#ctx0" brushRef="#br2" timeOffset="258038">8682 6676 20845,'-8'-14'3328,"3"1"-3058,2-1-180,3 1 0,0 1-180,0 1-180,0 4-449,0 1-541,3 3-988,2 1 2248,-1 2 0,0 4 0,-4 1 0</inkml:trace>
  <inkml:trace contextRef="#ctx0" brushRef="#br2" timeOffset="258207">8731 7011 15702,'21'38'2968,"-9"-9"-2452,2 21-695,-13-12 815,-4 8-2345,-9 3 1493,-12 2 1,3-23 0,-3-1 0,-3 1 0,0-1 0</inkml:trace>
  <inkml:trace contextRef="#ctx0" brushRef="#br2" timeOffset="258874">1425 9010 21745,'-10'-43'2338,"-2"2"-2158,0 5 90,-4 6-90,-5 5 90,-3 7 0,-2 9 89,-1 7 271,-5 37-495,21 3 0,4 5-135,-3 2 0,3 3-526,6 14 1,3-1 525,1-10 0,1-2 0,3 2 0,0 0-90,-1-1 0,1 0-135,0-3 0,0-1-135,-2-5 1,0-1-946,-1 6 1,-1-2 1304,-5 22 0,-10-14 0,-7-28 0</inkml:trace>
  <inkml:trace contextRef="#ctx0" brushRef="#br2" timeOffset="259023">999 9738 20395,'-38'-36'3958,"7"2"-3778,38 9-90,11-4-90,17-7-846,20-1 666,-23 17 0,3 2-180,4 0 1,2 2-181,-1 0 0,1 0 540,14-3 0,-1 1 0,-16 4 0,0 1 0,9-4 0,-1 1 0</inkml:trace>
  <inkml:trace contextRef="#ctx0" brushRef="#br2" timeOffset="259251">1734 9182 20126,'11'-53'4857,"-2"8"-4318,-9 20-179,0 7-90,0 2 90,0 9-90,4 13 0,0 17-181,6 22-44,-5-12 0,-1 2-438,1 9 1,0 2 347,0 7 0,0 1-225,0 4 0,0 1-135,2-1 1,0-1-181,0-3 1,1-1-873,1-6 1,1-1 646,0-7 1,1-3-1440,15 16 180,3-25 2069,3-23 0,3-26 0,1-11 0</inkml:trace>
  <inkml:trace contextRef="#ctx0" brushRef="#br2" timeOffset="259517">2152 9557 20215,'5'-46'1304,"1"0"0,-1 0 1,3-17-1,-3 17-1034,-5 38-180,0 16-90,0 19 90,5 10-180,4 4 90,9-3-180,4-4-89,5-11-1,-1-9 90,1-14 180,-5-12 0,-3-12 0,-7-27 90,-17 8-90,-12-12 0,-18 24 0,-10 10-270,-4 10-450,-4 7-449,6 10 1169,-4 10 0,27-1 0,0 7 0</inkml:trace>
  <inkml:trace contextRef="#ctx0" brushRef="#br2" timeOffset="260200">2822 9168 23184,'-25'6'1619,"-4"6"-1349,-4 8 0,0 9-181,7 6-89,5 3-89,11 1-1,8-5-270,10-5 0,7-10-360,16-14 541,-6-13 89,8-14 269,-14-8 1,-5-6 180,-6-3 450,-4-10-540,-2 13-181,-2 7 1,0 27 0,0 18-90,2 18 0,5 7-90,8 5 0,7-3-179,7-7-91,3-13-540,25-18 631,-12-17 60,-13 0 1,-1-5 119,12-26 89,-4-9 134,-21 22 1,-2-2 0,-2 0 0,-1-1 90,-2 0 0,0 0 56,-1-6 0,0 2-191,1-12 0,-2 1-1,-7 41 1,-2 12-90,0 16 324,2 6-324,2 1-19,2-1-71,2-7-90,1-8 0,-1-6 0,2-10 180,2-7 0,8-26 630,-3-21-91,-2 2-89,-8-2-90,-7 28-180,0 8 0,0 10-1,0 14 1,0 16-180,0 14 90,0 14-1350,6-1 1,4 10 0,-1-7 1259,-2-14 0,0-1 0,6 36 0,3-12 0,-7-45 0</inkml:trace>
  <inkml:trace contextRef="#ctx0" brushRef="#br2" timeOffset="260368">3366 9005 23184,'-18'-16'2069,"2"-1"-1890,7 2-89,4 0-90,8 1-269,7 1-361,10 1-629,9 1-1080,8 0 2339,4 0 0,1 1 0,3 1 0</inkml:trace>
  <inkml:trace contextRef="#ctx0" brushRef="#br2" timeOffset="261269">4560 8860 20935,'9'-34'4138,"-3"1"-3599,-12 3 1,-8 5-90,-13 7 0,-8 9 179,-20 11-539,16 5 0,-7 9-90,27 2 90,9 5-90,14 2-1696,27 7 0,10 1 1696,-9-7 0,1-1-105,15 9 1,-2 1 104,-16-13 0,-7-1 0,-5 10 0,-8 8 0,-19 4-45,-8-8 0,-3 0-225,-18 16-491,11-18 1,-1-3-229,-5 1 418,0 0 571,18-13 0,6-7 0,16-12 0</inkml:trace>
  <inkml:trace contextRef="#ctx0" brushRef="#br2" timeOffset="261483">4934 8661 23274,'23'-39'2698,"-3"8"-2248,-10 15 180,-4 18-181,-4 22-179,-2 26-135,-1 8 0,2 5-180,0-11 0,1 3-459,1 7 1,0 6 0,1-2-427,1-15 1,1-3 0,0 0-58,0 0 1,-1-1 0,1-2-3930,2 9 1,0-7 4427,-2 0 0,-2-15 0,-4-8 0</inkml:trace>
  <inkml:trace contextRef="#ctx0" brushRef="#br2" timeOffset="261935">4861 9281 21475,'-19'-32'1529,"1"0"0,-13-24-1439,23 29 0,6 4-90,10 3-270,12 2-90,9 0 0,12 2 91,4 0 179,3 3 0,-1-1 90,-2 3 449,5 0-89,-19 4 180,0 2-180,-19 3-90,-6 2 449,0 8-359,-2 10-180,0 16-90,2 14-90,2 11-347,4 5 347,3-1-90,1-2-150,4 2 150,-3-26 0,3-5 0,-4-36 90,0-13 0,0-16 0,-1-11-416,-3-8 596,-2-7 180,-2 0 73,-4 20 1,0 1-164,1-17 0,-2 17-270,-3 36 58,2 31-58,2 10-180,2 6-359,4-1-541,1-1-539,1-9-372,0-5 1991,2-10 0,1-8 0,1-7 0</inkml:trace>
  <inkml:trace contextRef="#ctx0" brushRef="#br2" timeOffset="262219">5795 8761 21924,'0'-43'3778,"-4"4"-3058,3 5-1,-6 9-269,6 5-90,-6 9 180,6 24-450,3 12-90,5 29 0,8 7 0,-4-13 0,0 3 0,2-2 0,0 2-1741,2 15 0,0-2 1516,-6-26 0,0-3-585,4 26-269,-10-52-270,-1-5-360,3-4-810,-1-4 2519,0-5 0,0-9 0,0-5 0</inkml:trace>
  <inkml:trace contextRef="#ctx0" brushRef="#br2" timeOffset="262568">6489 8992 23634,'0'5'4227,"0"-1"-3777,0-4-270,-4 0-90,4 0-810,-4 0-359,4-2-360,0-3-450,0-4 1889,4-12 0,-2 4 0,4-6 0</inkml:trace>
  <inkml:trace contextRef="#ctx0" brushRef="#br2" timeOffset="263567">7171 8539 14549,'4'-4'6116,"-1"-3"-5216,-2 2-361,1-3-89,0-1 0,1-3 180,-1-3 89,-2-2 1,0 1-181,-8-1 1,1 5-180,-9-1 0,0 8 89,-4 5 1,-5 13-90,-5 14-90,-3 16-443,0 14 218,18-25 0,2 2-325,4 1 1,3 0 279,0 0 0,3 0 0,12 31 0,8-7 0,15-11-90,9-10-163,8-13-197,2-11-360,0-8-359,-2-12-450,-6-6-450,-7-9-539,-8-6 2608,-5-4 0,-9-1 0,-2-2 0</inkml:trace>
  <inkml:trace contextRef="#ctx0" brushRef="#br2" timeOffset="263990">7451 8476 19496,'0'-27'4048,"0"0"-3329,0 2 1,0 2-1,0 5-89,0 4-180,0 5-180,0 5-181,-3 2 91,2 2 0,-3 8 0,4 8 90,0 40-180,0-3-172,0-13 0,0 1 82,2 23 0,2 2 0,4-7 0,5-5-90,12 1-90,-4-20 90,8-3-90,-11-23 90,2-9 90,-1-9 0,-1-11 0,2-8 0,4-28 90,-4 12 0,2-14 90,-9 24 74,-2 4-164,1 8-90,-4 10 0,2 4 0,0 16-180,8 14-629,-4 3-631,7 8-628,-7-10 2068,10 1 0,-6-13 0,5 1 0</inkml:trace>
  <inkml:trace contextRef="#ctx0" brushRef="#br2" timeOffset="264408">8048 8453 21565,'0'-29'4227,"-3"4"-3867,2 7 90,-6 9-90,6 11-1,-3 13-89,4 17-180,0 13 0,0 14-90,2 5-1696,2-20 0,1 2 1651,2-5 0,0-1 45,0-1 0,0-4-213,7 15 33,-8-36 0,-2-6 0,-2-14 90,-2-8 90,0-13-90,-5-14 90,0-1 0,-1-4 0,0 6 0,-1-1 1036,-1-16 0,0 0-991,2 12 0,0 1-45,1 1 0,0 0 0,1 4 0,2 1 0,0 2 0,2 2 0,6-21 160,8 11-160,23 12 0,-3 15 90,30 34-90,-30 7 90,7 29-45,-31-21 0,-6 2-45,-1 19-135,-10-12 0,-4-1-405,-8 3-629,-10 4-360,10-22 744,1-7 785,4-8 0,5-4 0,4-6 0</inkml:trace>
  <inkml:trace contextRef="#ctx0" brushRef="#br2" timeOffset="264818">8406 8200 22104,'8'-9'2699,"-2"2"-2159,-2 15-91,-2 11-179,-2 17 0,0 14-90,0 9-90,0 7-45,0-11 0,0 0-45,0 9 0,0-18 0,0-5 0,0-17-90,0-12 90,0-6-90,-4-24 0,4-5 90,-1-12 0,2-7 90,5-5 0,3-2 45,-2-1 0,0 0-374,5 0 1,0 4 508,2-9-212,2 5 32,-7 20 0,2 6 89,15 57-179,-5-2 0,-2 3 0,1 2 90,8 17-180,1 3 90,-9-19 0,-1-1-179,6 14 278,-9-19 0,-3-1-908,-1-1-320,-5-4-3099,-4-3 4228,-3-11 0,-7-1 0,-2-10 0</inkml:trace>
  <inkml:trace contextRef="#ctx0" brushRef="#br2" timeOffset="264959">8532 8517 22104,'-23'-23'2339,"3"-1"-2159,9-2-180,7-3 90,14 0-90,11-5-270,11 0-360,9 0-359,8 0-990,0 2 1979,0 3 0,-5 1 0,-1 4 0</inkml:trace>
  <inkml:trace contextRef="#ctx0" brushRef="#br2" timeOffset="265144">9129 7915 23004,'4'-29'2878,"0"-1"-2608,0-9-270,-2 11-450,0-2-809,-2 16-990,0 5 2249,0 5 0,0 2 0</inkml:trace>
  <inkml:trace contextRef="#ctx0" brushRef="#br2" timeOffset="265302">9230 8422 14632,'16'50'2789,"-1"-1"-78,-5 1-2621,-4 0-90,-8 2-540,-10 0-989,-15 4 1531,-2-25 0,-7 1 0,-2-2 0,1-3 0,-1-1 0,-3 1 0,-3 0 0,0 1 0,-1-1 0,1 1 0</inkml:trace>
  <inkml:trace contextRef="#ctx0" brushRef="#br2" timeOffset="266834">1210 12456 25163,'0'9'359,"2"0"-269,2-4-90,4 3 0,4-7 0,-1-3 90,-6-15 0,-10-1 0,-13-5 90,-10 14 450,-33 23-360,7 11-297,18-2 1,1 3 116,9 1 0,3 3 44,-4 17 1,6 4-90,10 1 0,6 1-45,-1-1 0,7-1 0,10-7 0,8-6-90,28 3-179,10-14 89,-24-19 0,1-2-135,1-4 0,0-2-135,-1-3 1,1-2-631,28-10-359,-26-4 0,-3-3-990,13-16 2344,-22 9 1,-3-3-1,-4-23 1,-7-4-1</inkml:trace>
  <inkml:trace contextRef="#ctx0" brushRef="#br2" timeOffset="267199">1498 12112 21205,'9'-29'3868,"-3"4"-3419,2 4 1,-2 10 90,2 4-90,4 19-1,2 14-269,5 26-135,-9-18 0,0 2-513,0 6 0,0 3 513,0 3 0,-1 1-45,-1 2 0,0 0 0,-2-1 0,-2 0 0,0-3 0,-2-1 0,-1-4 0,0-2 0,-1 25 0,0-13 0,-4-10 0,0-22-90,-1-12 90,2-22 0,3-13 1116,0-5-1116,0-16 0,5 11 0,2 5 0,7 18 0,2 24-450,12 17-1708,7 15 359,-1-1-720,1-7 2519,-10-22 0,-1-6 0,0-6 0</inkml:trace>
  <inkml:trace contextRef="#ctx0" brushRef="#br2" timeOffset="267533">2302 12501 22104,'5'-25'3239,"-9"7"-2880,-10 7 91,-11 21 0,-7 13-90,-3 20-181,0 14-134,19-27 0,1 2 0,2 0 0,2 1-45,-2 29-180,6-8-89,9-11-181,4-9-180,19-22 360,-2-15 91,15-20 493,-19-15 1,-5-6-90,-4 10 0,-2-1-180,2-10 0,-2 3 45,-8-6-90,0 30 0,0 9 0,0 11 0,3 10 0,5 10-990,12 24-2787,9 6 3777,-3-2 0,1-9 0,-10-21 0</inkml:trace>
  <inkml:trace contextRef="#ctx0" brushRef="#br2" timeOffset="267953">2607 12452 22194,'0'-16'2969,"0"4"-2610,-4 5 1,3 15-90,-2 11-90,3 15-90,0 9-90,2 5 0,2 0 0,4-3 90,0-6-90,2-8 0,-5-6 0,-2-13 0,-3-4 0,-5-14 0,-11-19 0,2-8 90,-2-20-180,11 3 135,9 15 0,6 2-45,23-19 0,4 7 0,11 26 90,-1 32 90,-17-2 0,7 13-1,-23-8-89,-4 0 0,-6-5-180,-2 0-989,-2-6-180,0 0-360,-4-7-630,-2-5 2249,-3-5 0,3-4 0,2-2 0</inkml:trace>
  <inkml:trace contextRef="#ctx0" brushRef="#br2" timeOffset="268701">4471 12035 19856,'2'-22'3688,"0"1"-2969,-2 1-89,-7 2-1,-6 4 1,-9 5-90,-7 5-180,-3 16-91,-3 9-179,0 16 0,4 10-45,18-10 0,4 0-135,2 20 90,8-20 0,5-1 0,15 5 0,9-1-90,3-3 90,2-3 0,-5 1 0,-5-2 0,-11 14 0,-12-11 0,-8 7-899,-23-4-1,3-13-269,-9 4-360,10-16-2879,0-7 4408,12-11 0,1-10 0,12-9 0</inkml:trace>
  <inkml:trace contextRef="#ctx0" brushRef="#br2" timeOffset="268899">4568 11913 14362,'13'-39'3508,"-3"6"-437,-6 12-2531,-2 10 1409,-2 23-1679,2 18-180,2 29 228,-1-23 1,2 3-364,3 24 0,1 1 1074,0-16 1,0 0-1480,3 14 0,0-2-225,-3-24 1,0-2-1536,2 6 0,0-3 2210,3 11 0,-3-1 0,-7-27 0</inkml:trace>
  <inkml:trace contextRef="#ctx0" brushRef="#br2" timeOffset="269338">4572 12443 20845,'-20'-14'2878,"2"-2"-2878,9 0-89,9-4-91,12-2-90,11-4 0,9-1-90,5 0 90,6 2 180,-2 0 90,-1 7 90,-5 0 90,-5 7 90,-5 2 90,-5 2 90,-4 5-1,-4 0-89,-2 2-180,-3 0 0,0 6-180,0 1 0,1 7 0,9 1-90,-3-7-90,8 0 270,24-42 90,-23 12 314,2-9 1,-4-2 45,-14 2 0,2-6-270,-8 19-1,2 7 91,0 8-180,2 14-90,4 12 0,1 16-225,0-7 0,1 1-405,9 21-719,-4-13 0,5-3 1259,35-2 0,-9-10 0,16-26 0</inkml:trace>
  <inkml:trace contextRef="#ctx0" brushRef="#br2" timeOffset="270142">5783 11669 24263,'-13'-43'2519,"1"2"-1890,0 7-89,2 7 0,0 13-450,5 12-90,2 21 0,3 20 0,3 22-117,0-25 1,0 2 116,7 20 0,2 1-297,-4-16 1,0-1 296,5 12 0,0-2 0,3 7 0,-2-14 0,-2-9 0,-3-13 0,-4-12-179,0-5-91,-3-10 309,0-9-129,-2-10 516,0-11-516,-8-7 90,-1 0-90,-10 0 90,0 9 0,-5 7 90,1 14 90,-1 5 0,-1 14 270,-8 20-360,8 3 0,-2 13-90,11-10 0,9-5 0,2-2 0,5 4 0,0-11 0,0 2 0,0-3 0,0-6 0,1 7 0,4-7 0,3 1 0,4-1 0,17 1 0,-4-3 0,12-4 0,-8-3-90,-4-4 90,-1-4-90,-6-3 0,-2-4-180,-4-3-180,-5-1-89,-4-1-361,-3-3-269,0 1-180,-5 4 1349,-5-7 0,2 10 0,-1-6 0</inkml:trace>
  <inkml:trace contextRef="#ctx0" brushRef="#br2" timeOffset="270653">6193 11732 22284,'0'-16'2699,"0"3"-2250,0 2 271,-4 4-450,-2 2-90,-5 3 0,-6 16-180,5-4 90,0 5 0,5-5 179,6-9-179,-2 3 0,3-8-90,1-5 0,7-7 0,5-4 0,7-3 0,3 4 0,1 4 90,-2 8 90,2 9 0,-1 13 0,9 41-90,-14 0-166,-7-14 0,-3 2 121,-4-9 0,-4 0 45,-2 2 0,-1-1-90,-2-1 0,-3 0 0,-2-1 0,-2 0 0,-3-2 0,-1-1 0,-2-2 0,0-1 0,-18 20 0,4-10 0,8-11 0,11-9 0,31-13 0,8-8 0,28-8 0,-3-1 0,6 1 0,-16 4 0,0 1 0,21-4 0,-25 4 0,0 1-1827,12 0-1951,-12-3 3778,-3-5 0,-16-2 0,-7-5 0</inkml:trace>
  <inkml:trace contextRef="#ctx0" brushRef="#br2" timeOffset="271202">6964 11977 24083,'0'19'3508,"0"-2"-8898,2 8 5570,0-7 1318,4-2-1587,-1-5-811,2-4-269,-4-3 409,1-4-50,-4 0 1,0 0-1</inkml:trace>
  <inkml:trace contextRef="#ctx0" brushRef="#br2" timeOffset="273243">7541 11411 20935,'-8'-7'3328,"0"3"-2608,3 2 89,-4 2-89,2 8-180,-5 8-510,2 33-1,2 23 1,1-7-1109,2-13 0,0 0 580,1-3 0,-2 7 1,1-2-1,2-10-1479,3 16 1978,4-35 0,-3-18 0,2-6 0</inkml:trace>
  <inkml:trace contextRef="#ctx0" brushRef="#br2" timeOffset="273507">7456 11520 20485,'7'-36'1844,"0"0"0,7-20-1484,0 41 90,2 19-180,3 14-91,-1 8 1,2 5-135,1 1 0,1 2-45,6 7 0,1-1 90,-5-8 0,-2-3 0,8 3 0,-16-36-90,-11-43 90,-6-8-246,2 18 0,1-3 66,-4-5 0,0 1-360,4-22-380,-3 23 1,2 3-251,3-3-449,4 7 1529,11 9 0,1 13 0,8 3 0</inkml:trace>
  <inkml:trace contextRef="#ctx0" brushRef="#br2" timeOffset="273858">8093 11316 22104,'-12'9'2609,"-4"2"-1979,-6 3-91,-7 4-179,-2 9-90,3 7-180,3 11 0,13 7-180,4 5-2216,14-18 1,5-1 1855,7 15 565,-2-21 0,4-5-835,15-9 181,1-8 269,-3-20 90,-2-6 270,-7-16 90,-5-9 89,-9-6 91,-5-4 90,-5 0 449,-7-9-539,2 20-2328,-3-3 2147,0 27 2150,7 7-2239,-2 11 0,3 9-90,3 12 0,4 7-270,5 4-360,2 2-359,4 0-360,1-4-720,-1-5-360,0-7 3277,-3-10 0,-3-4 0,-2-6 0</inkml:trace>
  <inkml:trace contextRef="#ctx0" brushRef="#br2" timeOffset="274527">8365 11289 20665,'8'-14'3238,"0"5"-2518,-1 13-180,-1 10-91,-4 15-89,0 10-2306,-2-6 0,0 2 2036,0 20 82,0-20 0,0-2-172,0 6 0,0-8-90,0-11-449,0-8 449,0-34-180,0-19 180,0-14 90,3-4 90,2 18-90,5 2 0,-2 6 0,2 7 3272,2 10-3092,11 32 725,-2 0-905,8 21 0,-10-14 90,-1-5-90,-2-9 0,4-3 0,-3-10-90,3-5 180,-4-7-90,4-16 0,-4 6 90,1-7 0,-5 17 90,-1 7 450,6 13-451,-5 8 1,5 11-90,-3 2 0,11 14-90,-2-13 0,9 9 0,-6-25-90,0-2-180,15-14 91,-9-6-91,14-25 270,-23 2 0,0-16 0,-17 11 180,-2-1 89,-18-6-89,3 17 90,-15 5-90,8 18 90,-1 18-180,1 3 0,4 11-90,5 4 90,4 11-180,9-10-270,4 5-270,4-15-179,6-4-360,1-6-1,3-4-359,1-6-2698,12-10 4227,-6-1 0,8-11 0,-9 1 0</inkml:trace>
  <inkml:trace contextRef="#ctx0" brushRef="#br2" timeOffset="274805">9421 10891 17897,'0'-11'4497,"0"2"-2355,0 4-1423,0 3 446,-5 14-716,0 9 191,-2 18-460,0 11-180,6 8 0,-2 8 0,2-14 0,2 1 313,-1-14 1,0 1-314,0 23 0,0 0 0,-1-22 0,2-3 0,0 0 0,1-2 0,4 11 0,7-27 0,3-10 0,4-4-180,5-10-540,3-5-449,3-10-270,-1-6-360,1-10-540,-7-9 2222,-2-12 1,-7-8 0,-9 29 0,0 0 0</inkml:trace>
  <inkml:trace contextRef="#ctx0" brushRef="#br2" timeOffset="274936">9336 10918 21385,'-33'-13'2428,"4"1"-2338,9-3-90,13 3-1259,28-10-540,9 7 1799,23-6 0,-3 5 0,2-2 0</inkml:trace>
  <inkml:trace contextRef="#ctx0" brushRef="#br2" timeOffset="275334">10018 10918 20036,'-4'18'4137,"-2"-3"-3327,-6-6-91,-4-5-89,-3-4 359,-10 0-629,8-4-180,-4-1-90,16-7 0,7-11-90,12 2 0,9-11 90,29 0-180,-8 10 90,-4 7 0,1 2 0,2 5 90,16 8 90,-30 12 90,0 25-270,-17 10 0,-10 0 0,-4 1 0,-5-6 0,5-12 0,2 5 0,4-15 0,0-6-180,0-1-450,2-4-449,4-4-360,6-1-270,9-4-630,9-4-7492,7-7 9253,6-8 0,1-8 0,1-2 0</inkml:trace>
  <inkml:trace contextRef="#ctx0" brushRef="#br2" timeOffset="275579">10574 10841 19676,'-34'-4'6836,"5"6"-6476,11 21-180,9 4-91,2 0 1,12 0-269,22 4 89,1-17-90,17 2 90,-8-20 0,-2-5 0,-5-7 180,-7-8 90,-9-28-90,-16 6-90,-8-18 0,-13 19-135,3 18 0,-1 1-315,-11-9-359,-9-2-271,18 20-629,5 5-630,6 3 2339,6 5 0,2 2 0,4 2 0</inkml:trace>
  <inkml:trace contextRef="#ctx0" brushRef="#br2" timeOffset="275936">10696 10335 22374,'2'-14'1799,"2"3"-1709,4-2 0,8 1-90,6-1 0,25-3 0,-6 8 90,12 0 0,-16 8 90,-3 0 0,-5 0 90,-3 0-1,-4 6 1,-3 4 270,6 28-270,-7 8 0,0 6-180,-2-10 0,0 3-666,-3-3 1,0 3 0,-1-3 620,0 2 0,-1-2-45,1 1 0,0 1 45,-2-1 0,1 0-45,0-2 0,0-1-206,-2-3 0,0-1 251,0-3 0,-2-1-45,2 22-90,-9-8-630,-30 0 91,-8-16-224,7-15 1,-2-2-47,-30-4-451,15-6 1,0-2 683,12-2 0,1 0 666,-10-1 0,2-1 0,-4-6 0,5-2 0</inkml:trace>
  <inkml:trace contextRef="#ctx0" brushRef="#br2" timeOffset="276135">11492 10199 24353,'10'-29'1799,"-3"3"-1799,-2 6-270,-3 7-2158,4 4 2428,-1 22 0,-1 6 0,-2 19 0</inkml:trace>
  <inkml:trace contextRef="#ctx0" brushRef="#br2" timeOffset="276305">11744 10769 24083,'25'45'3148,"-5"5"-2968,-10 6-2653,-4 10 2248,-11-32 0,-3 0-405,-2 2 1,-3 0-361,-9 1 1,-4-1-3927,-7 1 1,-3-2 4498,-9 2 0,-4-2 0,12-10 0,-3-1 1,-1 0-1,-2 0 0,-1 0 0,0 0 1</inkml:trace>
  <inkml:trace contextRef="#ctx0" brushRef="#br2" timeOffset="277353">1377 13944 19406,'0'-7'2968,"0"-1"-2788,0-2 0,0-1 0,0-3-90,0 1 90,0-1 0,0 1 179,0-1 181,0 3 90,-4-1-180,-2 5-1,-3 3-179,-3 2 0,0 2-90,0 0-90,-2 0 90,1 0-90,7 0 0,0 0 0,6 0-90,0 0 0,2 4 0,9-3 0,5 3 0,3-4 89,0 0-89,-12 0 0,0 0 0,-21-2 0,-2 1 90,-18 7 0,-1 11 90,-5 14 0,-3 14-90,22-17 0,1 1-571,0 3 0,3 2 481,2 1 0,2 0 45,4 1 0,3-1-112,2-1 1,2 0-24,10 27 0,11-9-180,7-9-269,12-13-361,11-14-269,9-14 314,-26-8 1,0-4-226,2-3 1,-2-4-295,1-4 1,-1-3 1373,-2-4 0,-1-3 0,-3-3 0,-1-2 0,-2-3 0,0 1 0</inkml:trace>
  <inkml:trace contextRef="#ctx0" brushRef="#br2" timeOffset="277670">1718 13718 21295,'2'-52'2008,"0"1"1,1 9 0,1 18-1649,3 52-270,5 24 0,-5-19 0,0 2-621,1 2 0,1 1 576,-1 3 0,0 0-45,-1-2 0,0-1-9,0-2 0,0-2 9,4 25 0,-1-14-180,0-11 90,-2-19 0,4-16 0,4-46 180,-1 3-90,-4 8 0,0-1 874,7-13-694,11-1-90,-4 25 206,8 12-296,-6 32 0,1 14-450,2 12-449,1 3-540,5 1-540,3-7-630,8-9 2609,5-16 0,7-8 0,5-8 0</inkml:trace>
  <inkml:trace contextRef="#ctx0" brushRef="#br2" timeOffset="277986">2895 13736 24623,'-29'-17'2429,"-6"6"-2070,-8 13 1,-4 14-90,-2 12-180,4 8 0,5 7-90,11 0-90,12 2-90,12-3-270,11-6-179,6-9-91,8-13 270,5-10 180,4-13 360,6-19 180,-10 2 90,2-9-90,-15 15 0,-5 2-180,-2 8 0,1 4 0,1 14-90,4 4-630,11 25-449,-2-11-540,10 7-630,-4-22 2249,0-4 0,1-14 0,-1 0 0</inkml:trace>
  <inkml:trace contextRef="#ctx0" brushRef="#br2" timeOffset="278309">3086 13736 22464,'5'-8'3688,"0"9"-3418,-1 19-90,2 12-90,3 4-90,1 1 0,-2-3 0,2-9-90,-4-5 0,-2-10-90,-2-12 180,-2-14-90,0-14 90,0-11 90,4-3 90,0-1 0,6 4 90,-1 7-1,3 7 1,-2 7-90,4 11-90,-1 3-90,2 6 90,-2 6-90,1-5-270,-4 9-269,0-9-361,-3 7-359,-2-7-360,0 9-540,-1-8 2159,0 8 0,-2-9 0,0 3 0</inkml:trace>
  <inkml:trace contextRef="#ctx0" brushRef="#br2" timeOffset="279468">1100 14261 21924,'-26'7'2879,"0"3"-2429,-5-9-1,1 3-89,-1-4 0,4 0-180,5 0-90,8 0 90,6 0-180,35-4 0,13-5 0,0 0 0,4-2-658,6-4 1,3-2 717,-10 5 0,2-1 0,1-1-607,7-1 1,1-1 0,6 0 582,-7 3 0,6-1 0,3 1 0,-1 0 0,-3 0-632,1 1 0,-2 1 0,0-1 0,3 1 596,0 0 0,4-1 0,0 0 0,-1 1 0,-5 1 0,11 0 0,-5 1 0,-2 1-194,-3 0 1,-1 1-1,-2-1 194,-6 2 0,-1 0 0,-2 0 180,13-1 0,-4 1 135,-9 0 0,-3 1 80,-5 1 0,-4 1-395,5-6 1141,-18 2-1141,-27 2 2919,-17-1-2919,8 6 618,-3-2-2327,12 2-450,2 0-629,3-2 2788,3 1 0,4-1 0,3 2 0</inkml:trace>
  <inkml:trace contextRef="#ctx0" brushRef="#br2" timeOffset="279707">3764 13655 20665,'31'-23'4857,"-3"2"-3957,-9 1-181,-5 6-269,-8 3-90,-2 7-90,-4 6-180,0 7 0,2 9 0,2 9-180,9 23-180,1-9-540,6 11-629,-6-20-450,0-7-809,-5-3 2698,-4-12 0,-3-2 0,-2-8 0</inkml:trace>
  <inkml:trace contextRef="#ctx0" brushRef="#br2" timeOffset="279861">3817 13211 24533,'-4'-29'-90,"0"4"-1169,8-1-2519,15 12 3778,-1 2 0,16 16 0,-7 3 0</inkml:trace>
  <inkml:trace contextRef="#ctx0" brushRef="#br2" timeOffset="280457">4442 13496 24083,'33'52'1439,"-2"0"-1169,-7 3-1489,-6-3 1399,-4-4-3448,-5-8 3268,-4-8 848,-2-7-848,-1-13-90,-2-4-90,0-12 427,0-5-606,5-25 359,5-16 0,3-1 3481,5 4-3481,-2 22 90,3 9-90,3 7 0,0 5 90,3 8-90,-1 1 0,1 0-90,-1-1-359,7-4-901,10-16 1171,-9-2 838,-13-20 1,-2-15-1,-5 6-1112,-4 14 0,-3 0 633,3-14 0,0-6 0,-2 11 180,-6 3-91,0 12-89,0 13 0,3 16-90,2 14-90,5 12 0,0 8-180,4 5-449,-1 0 1355,1 2-1895,-2-7-1890,-2 10 1261,-3-18-1,-9 5 179,-9-24 811,-7-3 1708,-8-6 1800,-3 0-630,-4 0-720,1-2-360,3 0-269,3-1-90,4-3-540,10 5-180,3-5-1529,27-1-2339,19-4 3958,9-3 0,14-2 0,-13 3 0</inkml:trace>
  <inkml:trace contextRef="#ctx0" brushRef="#br2" timeOffset="280770">6172 13243 23274,'-9'-7'3688,"-9"3"-3149,-17 2-89,-10 8-574,-6 3 304,2 11-180,4 5 0,12 7 0,15 2 141,12 6-141,20 2 0,12 5-747,14 3 747,-16-24 0,0 0 0,0 0 0,0 0 0,-1-1 0,-2 0 0,14 20 0,-10-4 0,-13-7 0,-16-3 0,-13-6 310,-13 0-940,-7-7-539,-4 0-360,2-10-450,5-2 1979,7-10 0,13-5 0,6-6 0</inkml:trace>
  <inkml:trace contextRef="#ctx0" brushRef="#br2" timeOffset="280987">6420 13284 23723,'17'-28'3059,"-3"4"-2610,-6 5-89,-4 8 90,-2 4-180,1 17-90,4 9-90,5 20-90,4 8 0,3 8-411,3 2-38,0-3-451,1-6-629,-3-5-450,-4-9-539,-5-7 2518,-5-9 0,-5-9 0,-1-5 0</inkml:trace>
  <inkml:trace contextRef="#ctx0" brushRef="#br2" timeOffset="281558">6351 13573 23544,'-17'0'1709,"7"-2"-1619,5-2-90,10-5 0,7-5-180,11-2-90,9-2 0,9 0 90,4-2 90,4-3 90,-2 0-1561,-18 6 0,-1-1 1831,10-5 143,5-5 127,-25 14 1169,-4 7-1259,-6 15-270,-2 12-90,0 14-90,2 4 90,4 3-90,5-2 3284,1-3-3374,2-6-126,2-8-54,1-10-90,0-6 180,0-12 1,2-6 89,1-10 0,3-10 90,-3-5 0,-1-3 180,-5-1-1,-2 2 271,0-7-90,-6 18 0,1 2-90,-7 26-270,2 10 0,2 10 0,8 15 0,-4-7-450,27 23-180,-20-35 1,19 6-1,-16-28 180,3-6 1,1-6-1,1-7 270,-4-4 0,-3-3 180,-6 0 90,-4 3-90,-6-2-180,-2 6-270,-4 5-1798,0 10-1,0 7 2249,0-1 0,0 2 0,0-3 0</inkml:trace>
  <inkml:trace contextRef="#ctx0" brushRef="#br2" timeOffset="282043">7525 13076 20395,'-5'-23'3059,"-4"3"-2430,8 1 1,-5 6 89,6 2 1,0 4 899,0 0-809,0 5-810,0 12 0,-3-1 0,2 10 0,-3-7 0,4-1 0,0-10 0,0-6 0,6-11 0,13-19 0,9 5 0,4 2 0,-3 14 0,-11 22 0,-1 9 0,-5 14 0,-4 12 0,-4 12 0,-3-13 0,0 1 0,-5 21-540,2-23 0,0-2 540,-3 4-588,2 1 588,3-17 0,5 1 0,23-20 0,6-6 0,7-7 0,3-3 0,18-8-360,-7 3 0,-1-2 381,4-4-1191,-16 4 1,-3 0-90,-6-3-270,0-4-450,-23 11-7348,-4 0 9327,-14 2 0,-4 2 0,-9 0 0</inkml:trace>
  <inkml:trace contextRef="#ctx0" brushRef="#br2" timeOffset="283109">8459 13193 19046,'0'-7'0,"0"1"0</inkml:trace>
  <inkml:trace contextRef="#ctx0" brushRef="#br2" timeOffset="283686">8966 12818 25253,'0'38'1259,"0"-3"-1169,0 21 0,0-7-90,4 4 0,2-1 0,2-19 0,0 0 0,4 12-270,3 13 90,-11-36-180,0-3 180,-9-23 90,-4-10-179,-13-39 224,7 13 0,0-3 0,0-2 0,1-3-222,2 2 0,1-2 0,1 4 312,3 4 0,3 1 45,-1-21 0,4 4 0,10 8 0,9-5 0,4 32 89,23 10-89,-8 13 0,12 12 90,-17 13 0,-5 7 90,-5 5 0,-9 4 0,-6 0 980,-10 0-890,-17 16-270,1-18 0,-10 6-90,11-22 0,3-7 0,7-4-90,4-7 0,4-3 0,6-4-90,2 0-180,7 0-269,3 0-271,0 0-269,4 0-270,1 0-540,3 0-450,1-4 2429,3-1 0,-1-6 0,1-1 0</inkml:trace>
  <inkml:trace contextRef="#ctx0" brushRef="#br2" timeOffset="283987">9490 12845 20485,'2'-29'4768,"0"8"-4229,-2 17-179,0 4 0,0 6-180,0 3-90,4 13-90,4-4 0,6 4 0,7-15 0,-1-1 0,4-6-90,-3-2 90,-1-2 0,-4-5 0,-3-5 0,-7-2 0,-2-2 0,-10 0 90,-2 0-90,-10 4 0,-5 3-180,-16 6-180,7 3-270,-5 6-269,15 1-270,5 0-2339,9 3 1259,2-7 2249,6 3 0,0-4 0,0 0 0</inkml:trace>
  <inkml:trace contextRef="#ctx0" brushRef="#br2" timeOffset="284221">9620 12361 21565,'4'-39'3148,"0"5"-2608,-2 7-1,0 7-89,-2 6 90,0 7 89,4 7-179,2 15-180,4 15-210,3 24 0,2 18 0,-2-7-240,-2-19 0,0 1-544,0 5 0,3 9 0,-1-1 0,-1-13-535,6 5-180,4 2-450,-8-32-360,-2-12 2249,0-8 0,0-13 0,1-6 0</inkml:trace>
  <inkml:trace contextRef="#ctx0" brushRef="#br2" timeOffset="284427">10014 12325 20665,'7'-54'2069,"-1"1"0,0 5 0,-1 12-1260,-3 24-179,2 21-360,2 21-270,2 16 0,1-2 0,0 3-368,-2-10 0,1 0 368,4 13 0,0 0 0,-1-16 0,0-2 0,10 27-720,-5-27 0,1-2-629,4 9-2789,14 0 4138,-20-27 0,5-12 0,-8-8 0</inkml:trace>
  <inkml:trace contextRef="#ctx0" brushRef="#br2" timeOffset="284603">10599 12026 22914,'4'-32'3238,"0"3"-2968,-4 7-180,0 3-90,0 6-360,0 2-449,0 4-721,3 2-988,2 3 2518,5 10 0,-2 10 0,2 11 0</inkml:trace>
  <inkml:trace contextRef="#ctx0" brushRef="#br2" timeOffset="284786">10818 12614 22374,'20'25'3688,"-1"2"-3328,-1 7-270,-6 5 0,-4 6-270,-4 5-450,-9 2-1135,-8 0-214,-13 0-7852,-13-4 9410,12-24 1,-4-1 0,-6-1 0,-3-1 0,-5 0-1,-1 1 1</inkml:trace>
  <inkml:trace contextRef="#ctx0" brushRef="#br2" timeOffset="285560">4004 14822 19946,'16'-32'3957,"0"-2"-3327,-1-7-180,-7-2-1,-2 0-89,-6 6-180,-7 8 90,-6 11 0,-11 9 180,-7 19-1,-4 14 1,-1 23-445,18-18 0,3 3 130,-1 5 0,3 1-442,2 5 1,2 2 306,3 2 0,2 2 0,1-1 0,4 4-120,3-7 0,2 3 0,1-4-285,1 4 1,1-1-226,3 10 1,1-4-991,5-1-2337,-1-18 3957,-8-26 0,-11-17 0,-9-18 0</inkml:trace>
  <inkml:trace contextRef="#ctx0" brushRef="#br2" timeOffset="285693">3829 15346 19226,'-47'-44'5667,"23"7"-6657,74 24-269,10-1 269,-28 5 1,3 0 989,12-6 0,0-1 0,-12 4 0,-2-1 0,10-4 0,0-1 0</inkml:trace>
  <inkml:trace contextRef="#ctx0" brushRef="#br2" timeOffset="285873">4361 14939 21655,'11'-32'3058,"-1"0"0,15 11-2878,-11 59-180,-5-4 0,-1 1 0,-1-2 0,-1 0-1113,1 1 0,0 0 663,-1 0 0,0-2-899,10 25-56,-2-10-1024,6-13 2429,3-11 0,5-12 0,3-7 0</inkml:trace>
  <inkml:trace contextRef="#ctx0" brushRef="#br2" timeOffset="286136">5035 15002 22734,'-20'12'3598,"-4"10"-3148,-7 16-91,-2 8-89,3 2-6020,7 13 5480,16-22 1319,12 3-1498,16-30 449,4-6-720,5-14 1130,-3-6-680,-3-11 180,-9-23 90,-13 10 3392,-11-12-3482,-9 20-450,-5 7-449,1 8-900,1 6 1889,7 4 0,6 3 0,4 2 0</inkml:trace>
  <inkml:trace contextRef="#ctx0" brushRef="#br2" timeOffset="286752">5640 14984 25522,'-18'5'1080,"0"5"-451,-4 0-269,1 10-90,1 5-180,3 7-90,9 2 90,2 2-180,12-2-90,2-2-90,9-5-269,1-8-1,4-8-360,15-21 541,-7-10 179,9-16 90,-14-5 90,-7-4 90,-2-1 90,-6 1 89,-3 4 1,-4 7 360,-3 9-360,0 18 0,6 34-180,-1 7-90,6 24 0,3-17-90,5-3-270,20-10-360,9-20 450,5-18 1,-2-22 179,-25-2 0,-3-4-187,-6 8 0,-2-1 322,5-13 0,-3-1-839,-9 10 1,-2 2 1018,0-3 0,-2 1 135,0-31-97,-2 10 97,-2 10 0,0 19-91,0 16 364,0 20-543,2 16 1661,2 14-1661,6 6-135,1-9 0,1 0-225,11 13 135,-8-17 0,2-3-225,9-4 214,-1-12-214,1-7-90,-2-10 1,-1-5-181,-3-7-989,3-16 450,-7 4-451,2-9-358,-8 10-5758,-6 2 7736,0 2 0,-4 5 0,0 2 0</inkml:trace>
  <inkml:trace contextRef="#ctx0" brushRef="#br2" timeOffset="287019">6448 14650 15628,'-24'-26'7196,"14"11"-6926,-8-21 0,18 18 0,0 0 179,0 2 91,0 2 0,0 3 539,0 2-359,0 4-361,0 1 1,0 14 0,3 6-90,4 16-90,5 11-180,4 7-1176,1 7 1086,1 2-269,-2-3-361,-2-5-1529,6 3 900,-8-21-180,3 1-540,-7-24 2069,-3-4 0,-2-10 0,-3-1 0</inkml:trace>
  <inkml:trace contextRef="#ctx0" brushRef="#br2" timeOffset="287192">6432 14632 21115,'-26'0'3598,"1"0"-3328,5 0-90,4 0-90,7 0-540,4 0-360,23 0-539,1 0-990,20 0 2339,0-4 0,4-3 0,2-5 0</inkml:trace>
  <inkml:trace contextRef="#ctx0" brushRef="#br2" timeOffset="287687">7512 14604 16438,'7'-2'5756,"-3"0"-4946,-2-2-630,-8 1-90,-1-4 0,-7 3 0,0-1 0,0 1 0,0 1 539,-6 1 1,3 6-91,-11 7 91,1 10-270,3 4 0,0 6-136,1 3 1,1 3-180,0-1 0,3 1-45,5-1 0,5-2 0,15 6-90,9-5 90,15-6 0,9-5 0,6-1 0,4 0 0,-19-5 0,-1 2 0,8 11 0,-8 29 0,-32-25-179,-16 13-1441,-16-8 361,11-14-450,-6-3-719,21-21 2428,5-11 0,12-9 0,3-5 0</inkml:trace>
  <inkml:trace contextRef="#ctx0" brushRef="#br2" timeOffset="287886">7813 14315 22644,'23'-42'2339,"-3"13"-1710,-8 22 1,-6 23 0,0 24-391,-5 4 1,0 11 0,1-4-240,1 0 0,0 2-524,0-4 0,0 7 0,1-1 0,0-7 254,1-2 0,1-2-945,3 18 1,1-4-251,2-8-963,-3-1 2428,-5-35 0,-8-8 0,0-6 0</inkml:trace>
  <inkml:trace contextRef="#ctx0" brushRef="#br2" timeOffset="288335">7602 14844 22464,'-25'-11'1619,"5"2"-1709,9-5-180,13 3-89,12-3-91,17 1-90,10-3 90,10 0-109,4-2 649,0 0 90,-2 2 179,-6-2 1,-7 4 180,-7 1 0,-7 2-1,-8 4 91,-6 2-90,-6 3-181,-4 8 1,-2 6 20,2 8-290,2 9 0,4 3-90,3 5 0,8 9-180,6-9 90,-1-4-90,1-18 90,-11-11 90,6-18 0,-7-1 0,5-14 90,-6 1 90,-2 3 0,0-3-180,-3 10 90,0 1 0,0 18-90,-1 9 0,2 9-180,-2 5-720,6 11-89,-3-9-1799,10 2-7043,3-23 9320,4-10 0,6-11 1,-6-4-1</inkml:trace>
  <inkml:trace contextRef="#ctx0" brushRef="#br2" timeOffset="288703">8564 14672 17067,'12'-35'8905,"0"18"-8725,-19 51-90,6 7-180,1 22 0,6-19-180,5 8-179,3-32-631,4-13 540,-3-14 181,3-13 179,-8-10 0,-2-8 90,-4-5 180,-2-5 0,-2-4 180,0-2 179,-2 14 1,0-1 90,1-18-778,-3 22 1,-1 3 686,4-2 1,-4 8 0,5 10 449,0 13-629,3 30-90,4 11-90,5 24-45,-2-19 0,1 1-135,9 19-315,-2-14 0,1-4-404,4-5-91,10-3-179,-11-27-270,3-12 295,-1-6 1054,2-8 0,-1-9 0,1-5 0</inkml:trace>
  <inkml:trace contextRef="#ctx0" brushRef="#br2" timeOffset="288886">9177 14541 19457,'3'18'4857,"-2"0"-2475,-1 2-2022,0-9 193,0 3-643,0-13-78,4 3-2351,6-6 871,1-4 1648,3-4 0,-4-4 0,-2 1 0</inkml:trace>
  <inkml:trace contextRef="#ctx0" brushRef="#br2" timeOffset="290069">9011 14374 19136,'-8'-9'4947,"3"2"-4137,-2 0 359,6-1-629,-3 0 359,4-11-629,4 4 0,8-15-180,3 10 0,7-4-90,0 10 0,1 7 0,3 3 90,1 10-90,3 5 90,1 16 0,-1 12 0,-3 13-90,-7 11-1696,-13-27 0,-3 1 1696,-2 1 0,-3 1 0,-2 2 0,-2 0-1048,-1-2 1,-2-1 1047,-1-1 0,-1-2-75,-10 29 75,0-10 0,-1-11 0,5-7 0,0-11 0,9-7 2317,5-9-2407,23-7 2543,6-8-3398,5-5 1,3-2-585,20-12-512,-18 7 0,0-2 2041,19-14 0,-2-2 0,-1-2 0</inkml:trace>
  <inkml:trace contextRef="#ctx0" brushRef="#br2" timeOffset="290245">9799 14586 24517,'0'-7'1259,"0"-1"-941,0-1-678,1-1-431,3-1-559,5 0-8481,8-5 8884,-3 4 1,6-3-1,-8 6 1</inkml:trace>
  <inkml:trace contextRef="#ctx0" brushRef="#br2" timeOffset="291203">10286 14062 13564,'2'-42'2429,"0"2"579,-2 8-2469,0 1 1354,0 8-1443,-4 5-1647,-2 7 1647,-6 6 2164,-4 7-2075,-5 9-89,-5 12-90,-3 13-270,-5 10-385,3 10 295,15-27 0,2 3 0,1 15 0,3 0 0,3-11 0,1-1 0,3 10 0,3-1 0,8 8-359,21 6-181,0-21 0,18-2 0,0-24 91,6-11-1,10-9 225,-31 1 0,1-3-90,15-12 1,-1-5 224,-13 6 0,0-2-117,8-12 1,-3-2 206,-14 7 0,-5 0 135,-1-1 0,-3-2 0,-3 2 0,-2-1 315,5-29 2817,-8 8-2637,-4 11-90,-2 7 179,-2 13-179,0 9 38,-4 18-578,0 17 0,-3 10 0,0 5 0,1 23 0,1-16 0,1 2 0,6-4 0,2-1 0,3 18 0,5 7 623,2-34-803,2-8-909,17-17 279,-4-16 180,15-18 91,-10-14 269,3-9 62,-19 22 1,0-2 252,7-19 0,0 0-165,-7 11 1,0 1 389,4-12 0,-1 2 180,3-9 629,-2 4-602,-7 21 332,-2 6-719,-6 46-90,-3 13 0,-2 32-117,-5-30 1,-2 0 116,2 4 0,-1 0 0,-2 1 0,0 1 0,3-3 0,0 1 240,-1 8 0,1-1-240,2 16 0,-3 3 157,4-36-966,0-9-181,0-10 1,5-10 843,2-14-394,7-11 189,1-13 261,-4 1 0,1-4 45,-3 7 0,0-2-284,3-15 1,0-1 373,-4 10 0,0 2 90,1-2 0,0 0 44,0 1 1,0 0 0,1 4 0,1 0 315,0-6 0,2 2 44,6-14-137,3 1 138,-8 34-180,0 11 90,0 9-360,-1 11-90,1 12 0,0 13 0,-2 10 0,2 6 0,0 2 348,-3-2-348,1-2 142,-2 3-142,-2-12-719,-1-7-810,-4-19-360,-3-11 1889,0-18 0,0 0 0,0-12 0</inkml:trace>
  <inkml:trace contextRef="#ctx0" brushRef="#br2" timeOffset="291470">11829 13569 20126,'13'-5'8185,"-3"13"-7915,-9 28-270,-1 15-703,-3 14 703,2-29 0,1 1-285,-4 3 0,1 1 285,2-1 0,1 0 0,-1 12 0,2-1 0,0-16 0,2-1 81,2 12 1,0-3-82,2-6-540,2 4-1888,-6-37-660,1-22 659,-4-14 2429,0-23 0,-6 7 0,0-7 0</inkml:trace>
  <inkml:trace contextRef="#ctx0" brushRef="#br2" timeOffset="291719">11833 13682 17067,'5'-57'2248,"0"1"1,-1 0 0,0-15 0,9 12-1889,10 33 0,6 10 539,32 2-494,-20 18 0,1 5-360,-7 0 0,-4 6-45,-2 6 0,-5 6 0,-8 8 0,-8 2 0,-8 17-327,-5-15 1,-6-2 326,-26 11 0,-12-5 0,-4-7-450,-2-7-539,2-8-181,8-10-20,7-5-159,10-8-720,13-6-359,9-8 2428,16-9 0,10-7 0,8-2 0</inkml:trace>
  <inkml:trace contextRef="#ctx0" brushRef="#br2" timeOffset="292085">12304 13279 23184,'40'8'5397,"-10"7"-5397,-25 16 0,-7 7 0,1-4 0,-1 1-541,-1 3 0,1 0 541,0 1 0,0 0 0,-2-2 0,0-1 0,3 29 0,-2-13 0,3-11 347,0-12-437,0-31 89,0-14-179,4-19 0,3-9-1514,3-12 0,2-3 1649,1-2 0,1-1 45,-3 16 0,1 0 0,0 2-606,1-4 1,1 3 650,-1 1 0,0 2-19,-1 6 1,1 2 153,9-19 90,-4 20 0,-2 21-270,-2 21 2589,-5 19-2589,-5 7 0,-2 7 0,-1 7 0,0 1 0,-1 1 0,0 1 446,1 8 1,1-5-1977,1 0-358,3 6-721,-4-34 2626,0-13 0,-2-6 0,0-8 0</inkml:trace>
  <inkml:trace contextRef="#ctx0" brushRef="#br2" timeOffset="292241">12422 13560 20575,'-34'-17'2833,"0"-1"1,-16-13-2834,60 18-630,28-11-89,-1 2-361,22-5-584,-27 13 0,-1 0 1664,17-8 0,6-7 0,-22 6 0</inkml:trace>
  <inkml:trace contextRef="#ctx0" brushRef="#br2" timeOffset="292786">12856 12795 20395,'-4'0'3598,"0"0"990,4 0-4588,9 0 0,1 0 0,6 0-1709,0 0-90,-9 0-810,0 0 2609,-5 0 0,-2 0 0,2 0 0</inkml:trace>
  <inkml:trace contextRef="#ctx0" brushRef="#br2" timeOffset="292985">13043 13234 23004,'15'32'3778,"0"3"-2879,0 4-89,-1 6-720,-2 5-90,-5 2 0,-9 3-580,-8-1 580,-13-2-720,-7-2-629,-13-7-450,-8-3 584,23-22 1,-3-2 1214,-2 2 0,-1-2 0,-1-1 0,-1 0 0,-1-1 0,-1 1 0</inkml:trace>
  <inkml:trace contextRef="#ctx0" brushRef="#br2" timeOffset="308611">5393 4491 20126,'-21'4'2878,"-1"-3"-2518,0 4 89,-3-5 1,3 0 0,0 0 0,1 6 89,3-5-89,0 9 0,3-9 0,1 7 89,8-7-89,-5 3 90,6-4-540,-1 0 0,2 0 0,9-1 0,11-3 0,9-1 0,9-2 0,9-1 0,7-2 0,7-1 0,6-1 0,5-1 0,6-1 0,3-1 0,4 0 0,3-1 0,2 0 0,1-1 0,1 1 0,0-1 0,-1 1 0,-1 0 0,-2 0 0,-3 1 0,-3 0 0,-4 1 0,-5 1 0,-6 2 0,-5 0 0,-8 1-377,23-3 0,-8 1 0,-7 1 0,-4 2 0,-2-1 0,3 0 0,3 0 1,7-2-1,9-2 377,-25 5 0,3-1 0,5 0 0,4-2 0,2 0 0,4-1 0,3 0 0,2 0 0,1-1 0,3-1 0,0 1 0,2-1 0,0 0 0,0 1 0,0-1 0,-1 0 0,-1 1 0,-1 0 0,-1 0 0,-3 0 0,-2 1 0,-3 1 0,-3 0 0,-3 1 0,-4 0 0,-4 2 0,-5 0 0,-4 1 0,-6 2-455,39-8 1,-16 4 0,-9 2 0,4-1 454,1-1 0,0 1 0,-1-1 0,-1 0-262,-3 1 1,-2 0-1,0 0 1,-1 0 261,9-1 0,-2 0 0,2-2-330,-3 2 0,2-2 0,0 0 0,-6 1 330,11-2 0,-3 1 0,-10 2 0,0-1 0,-11 2 1320,-6 3-1320,-24 6 1439,1 0-1439,2-2 0,2 0 1424,4-3-1424,6-1 3392,-6 3-3392,1-1 0,-10 4 0,-3-2 0,-3 7 0,-1 3 0,0 14 0,0 10 0,2 9 0,2 0 0,0 4 0,-1-8 0,1 1-473,2 17 0,0 2 473,-1-8 0,0-1 0,0 5 0,0 1 0,1 2 0,0 5 0,0-14 0,-1 4 0,2 1 0,-2-3-471,2 6 1,0-2-1,0 3 471,0 0 0,1 3 0,0 1 0,0-3-871,1 3 1,0-2 0,0 1 870,1 2 0,0 1 0,0 0 0,1 1 0,0 1 0,0-1-430,0 1 1,-1 0 0,2 1 429,-1-1 0,1 1 0,-1 0-294,-1 0 1,1 0 0,-1 0 293,-1-1 0,1 1 0,-1 0 0,0-1 0,0-1 0,-1 0 0,0 0 0,0 0 0,-1-1 0,-1-3 0,0 0 0,0 4 0,-1-4 0,0 4 0,0 1 0,0-1 0,-2-3 0,1 0 0,-1 0 0,0 0 0,0-2 0,0 1 0,0-2 0,0 1 0,0-1 0,1 2 0,-1-4 0,0-6 155,0 5 1,-1-5-156,3 10 0,0-4 0,1 1 0,-2-8 0,4-8 1692,-4-5-1692,2-6 1650,0-5-1650,-1-3 2799,0-1-2799,0 4 685,-3-6-685,0 1 0,-2-6 0,0-1 0,0 2 0,0-1 0,0 1 0,0-1 0,1 3 0,5 4 0,-3-5 0,5 2 0,-6-8 0,0 2 0,0-1 0,-2 3 0,0-2 0,0 13 0,0 8 0,0 0 0,0 11 0,0-23 0,0 6 0,0-13 0,-4-5 0,3 4 0,-2-5 0,3 7 0,0 8 0,-4-3 0,3 10 0,-8 6 0,4-7 0,-1 4 0,2-14 0,4-2 0,0-2 0,-3-3 0,-3 2 0,-5-1 0,-5 1 0,-6 1 0,-10 1 0,-4-1 0,-4-1 0,5-2 0,-1 0-1473,-18 6 0,-3-1 1473,7-2 0,-1-1 0,-6 2 0,-4 2-363,12-3 1,-4 2 0,-2 0 0,2 0 362,-6 2 0,1-1 0,-3 1 0,0 1 0,-3 0 0,-1 1 0,3-1 0,12-3 0,3-1 0,0 1 0,-4 0 0,-5 2 0,-3 0 0,-2 1 0,-1 1 0,-1-1 0,7-2 0,-1 1 0,-1-1 0,0 1 0,0 0 0,0-1-273,0 1 1,-1 1 0,0-1-1,1 0 1,-1 0 0,1-1 272,-1 0 0,0 0 0,0 0 0,1-1 0,1 0 0,3 0-349,-10 2 0,3-1 1,1 0-1,-1 0 349,1 0 0,0-1 0,0 1 0,0-1 0,3 0 0,0 0 0,0 0 0,-3 2 92,1-1 0,-2 1 0,-1 0 0,0 1 0,0 0-92,2-1 0,0 1 0,1-1 0,0 1 0,0-1-100,1 1 1,1-1-1,0 1 1,1-1-1,1-1 100,-5 3 0,1-1 0,2 0 0,6-3 0,-14 6 0,8-3 388,6-2 1,4 0-389,9-4 0,3-1 0,-17 8 1761,17-11-2211,12-3-1329,12-6-829,9 0 3363,12 0 1,11 0 0,6 0 0</inkml:trace>
  <inkml:trace contextRef="#ctx0" brushRef="#br2" timeOffset="310019">8548 10629 19840,'-50'8'689,"1"0"1,1-1 0,1 0-646,2-1 1,1-1 0,5-3 0,3 1-45,-25 1 90,20-4 1291,24-2-1381,35-7 0,38-11 45,-7 4 0,6-2-350,-8 2 1,2-1-1,3 0 327,-6 2 1,2 0 0,1 0-1,1-1 0,7-2 1,1 0 0,1 0-1,1-1-4,-7 4 0,0-1 0,1 0 0,1 0 0,0 0-437,4-1 1,1 1 0,0 0 0,1-1 0,0 1 436,2 0 0,1-1 0,0 1 0,1-1 0,-1 2-258,-10 2 1,1 0-1,0 1 1,0-1 0,-1 1-1,1 0 258,9-3 0,1 1 0,-1 0 0,0 0 0,0 1-284,-2 0 0,0 1 0,-1-1 0,0 1 0,0 1 266,-4-1 0,0 2 0,0-1 0,0 0 0,3 0-92,-1 1 1,4-1 0,0 1 0,0 0 0,-2 0 0,-3 0 91,10-1 0,-4 1 0,-1-1 0,2 1 59,-4 0 0,4 0 0,-1 1 0,-3-1 0,-5 1 31,5-1 0,-6 0 0,-2 1 30,-5 1 0,-1 0 0,-2 1 195,12-4 0,-4 2-1,-10 2 1,-3 0 878,18-2-1103,-17 3 1350,-17 3-1440,-8 1 2152,-14 2-2152,-2 0 2335,-5 6-2335,5 6 1407,14 24-1407,3 2 0,11 21-917,1 0 917,-13-24 0,2 4 0,2 6 0,2 5 0,0 0 0,-3-8 0,-1 0 0,1 2-772,1 0 0,1 4 0,0 0 0,0-2 772,2 6 0,-1-2 0,0 0 0,1 3 0,1 1 0,0 4-395,-3-9 1,1 3 0,1 2 0,-1 0 0,0-2 394,-1 1 0,0-1 0,-1-1 0,2 4-209,-1-1 1,1 3 0,1 1 0,0 0 0,-1 1 208,1 2 0,0 1 0,0 0 0,0-1 0,-2-2 0,1 1 0,-1-4 0,-1 2 0,3 4-123,-3-9 1,1 4 0,1 2 0,1 2-1,-1-2 1,-1-2 0,-2-5 122,3 8 0,-2-5 0,0-1 0,2 6 0,0-3 0,2 5 0,2 3 0,0 0 0,-1-4 0,-3-6 64,0-1 0,-2-6 0,0 0 0,2 3-64,0-2 0,2 3 0,1 2 0,1 0 0,-1-2 0,-1-3-15,4 6 1,0-3 0,-1-2-1,1 1 15,-1-1 0,1 1 0,-1-1 0,0-3 0,3 6 0,-1-4 0,-1-2 334,5 7 1,-3-4-335,-4-9 0,-2-3 0,-2-2 0,-1-4 1602,2 8-1602,-17-24 1689,-5-2-1689,-1-3 3233,0 0-3233,0-1 482,0 1-482,0 0 0,0 6 0,-7-2 0,-13 15 0,-26 0 0,7-6 0,-4-1-265,1-2 0,-4-1 265,-8 1 0,-6 0 0,1-1-508,15-6 1,1-2-1,-6 2 508,-6 1 0,-7 1 0,-4 1 0,0-1 0,5-1-678,1-1 0,3-1 0,1-1 0,-5 2 678,7-2 0,-4 1 0,-1 0 0,0 0 0,0 0 0,2-1-363,-2 1 0,1-1 1,2 0-1,-1 0 1,-1 0 362,-3 1 0,0 0 0,-1 1 0,0-1 0,0 0-216,-1 1 0,0 0 0,-1 0 0,1 0 0,-1 0 216,1 0 0,-1 0 0,1-1 0,-1 1 0,1 0-107,0-1 0,1 1 0,0 1 1,0-1-1,0-1 107,2 1 0,0-1 0,1 0 0,0 0 0,0 0 0,3 0 0,0 0 0,1 1 0,0-1 0,1 0 0,-11 2 0,2-1 0,0 1 0,2 0 39,4-1 0,1 0 1,1 0-1,1 0-39,-11 2 0,1 0 0,2 0 0,7-2 0,1 1 0,1-1 0,8-3 0,2 0 0,-1 1 279,-1 0 1,1 0 0,2-1-280,0-1 0,3 0 0,-2 1 0,5-1 0,5-1 159,15 6-1508,14-8 1715,10 3-3065,11-10 2699,4 0 0,-1-4 0,0-1 0</inkml:trace>
  <inkml:trace contextRef="#ctx0" brushRef="#br0" timeOffset="346524">6327 4369 20575,'4'-13'2969,"0"-1"-2520,-2 3 1,0 0 0,-2 4-180,0 2-90,0 3 179,0 2-179,2 8 90,0 6 0,4 13-90,-2 13-90,2 11 180,-4 12-513,-1-27 0,0 0 288,-1 5 0,0 2 0,1 3 0,-2 1 0,-1 3 0,-1 4 15,0-2 0,-1 5 0,0-3 30,-1 10 0,-1 3-68,2-13 1,1 7-1,-1-1 1,2-5 7,0-7 0,0-4 0,1 1-327,0 15 1,-1 2-1,1-3 387,1 2 0,0-2 0,2 1 0,0-1-45,0 1 0,1 0-1231,0-1 1,0 0 1185,0 1 0,0 0 0,0-2 0,0-1-276,-1 0 0,0-1 276,2-1 0,0 3 0,-1-5 0,0 4 0,1-2 0,1 11 0,1 1-204,-2-9 0,0 4 0,0-3 204,1 8 0,0-3 0,-2-19 0,-1 0 0,1 3 0,0 16 0,-1 4 0,1-3 0,-1-14 0,0-3 0,0 3 0,0 13 0,0 3 0,0-4 0,1 3 0,0-3 0,-1 1 0,0 1 0,2-3 0,0 0 0,-2-1 0,1 0-105,0-2 0,1 0 105,-1-2 0,1-1-126,0-1 0,0-1 126,0-3 0,0 0 0,0-2 0,0 1 0,-1-4 0,0 1-598,1 0 0,0 0 598,-1-1 0,0 1 143,1 0 0,0 1-143,0-2 0,1 1 170,0 13 0,-1 3-170,0-4 0,-1 0 0,0-3 0,0-1 0,-1-6 0,0-5 0,0 15 0,1-16 0,2 1 0,1 22 0,-1-22 0,-1-1 0,1 11 1950,-1 12-1950,-1-15 0,-1-6 2917,-2-19-2917,0-15 843,3-2-843,0-4 592,3-1-592,-2-4 0,11 0 0,20-6 0,13-4 0,-14 2 0,2-2-236,-1 0 0,3-2 236,3-1 0,5-2 0,-1 2-805,11-5 1,1 0 804,-8 3 0,4-1 0,4-1 0,-10 3 0,4-1 0,2-1 0,0 0 0,-1 1 0,9-4 0,0 1 0,0 0 0,2-2-342,-5 3 0,2-2 1,1 0-1,-1 1 1,-2 0 341,3-1 0,-1 0 0,-3 0 0,-2 2 0,1-2 0,-4 2 0,0 0 0,0 0 0,0 1 0,-1 0-713,-1 0 1,-1 1 0,0 0 712,-3 1 0,0 0 0,-1 0 0,18-6 0,-1 1 23,-4 1 1,0 0-24,-10 2 0,2-1 0,-3 2-144,7-2 0,0 1 144,-11 1 0,1 0 0,-2 2 0,1-1 0,-2 2 160,-1 0 1,-2 0-161,-1 0 0,-1 1 1088,-2 1 0,-1 0-1088,28-8 0,-8 2 243,-6 2-243,-9 3 0,-7 2 1921,-3 0-1921,-6 4 0,2-3 1506,0 1-1506,16-4 0,-11 3 0,17-1 0,-25 5 0,4-1 0,-15 3 0,-1 0 0,2 0 0,-4-1 0,5-1 0,-2-1 0,-2 3 0,2 0 0,-2 2 0,-3-2 0,-2-1 0,-3-1 0,0-1 0,0-1 0,2-5 0,0-5 0,4-11 0,-1-31 0,1 0-1158,-4 15 0,0-2 1158,-1 5 0,0-1 0,0-7 0,0-1-1313,-1-6 1,0-1 1312,0-6 0,0-1 0,0 19 0,0 0 0,0-1-585,0-1 0,0 0 0,0-1 585,0 1 0,0 0 0,0-4-257,0 0 0,0-3 0,0-1 0,0 2 257,0-2 0,0 3 0,0-7-57,-1 8 0,1-7 0,-1-4 0,0 1 0,-1 3 0,1 6 57,0-10 0,-1 6 0,0-3 0,0-6 0,0-6 0,-1 2 0,1 7 395,-2-6 0,-1 3-395,1 5 0,-1-5 0,1 4 0,1 14 0,0 2 0,-1-2 326,0-10 0,-2-3 1,1 0-327,0 2 0,0 1 0,-1 2 0,0-9 0,-1 0 0,1 8 0,0-2 0,0 4 0,1-5 0,0 2 0,-1 0 0,2-1 0,1 3 0,1-3 0,0 7 0,-1-2 0,1 2 0,1-8 0,1 0 0,-1 10 0,0-2 0,0 3 0,0-3 0,2 2 0,-1 1 0,1 1 0,1 4 0,0-2 464,2 0 1,1-3-1,0 3-464,0 3 0,0 0 0,0-6 0,1-5 0,-2 8 0,3-17 0,-5 23 0,0 0 2644,-1-11-2644,1-1 0,0 0 0,1 14 0,-1 0 0,0-19 0,-1 19 0,0 0 209,-1-14-209,0 1 1016,0-1-1016,0 15 0,0 0 0,0-16 0,0-10 376,0 28-376,0 2 0,0 11 0,0-1 659,-6 15-659,-2 0 0,-12 6 0,-9 0 0,-13 6 0,-15 2 0,-2 4 0,-6 2 0,12-4 0,-3 0-562,3 0 1,-4 1 0,2-1 561,8-2 0,1 0 0,-1 0 0,-4 1 0,-2-1 0,-1 1 0,-5 0 0,-1 1 0,-2 0-563,13-3 0,-1 1 1,-1 0-1,0 0 563,-3 1 0,-1 0 0,0 0 0,-1 1 0,0-1 0,-1 0 0,-2 1 0,-2 0 0,8-1 0,-3 1 0,-2 0 0,0 1 0,1-1 0,3-1 0,-11 2 0,3 0 0,0-1 0,-2 1 0,2 0 0,-2 1 0,-1 0 0,2-1 0,5 0 0,-10 1 0,5-1 0,1 0 0,4-1 0,1 1 0,1-1 0,4 0 0,0 0 0,2-1 0,-16 5 0,2 0-328,6-2 0,3 1 328,7-1 0,2 0 0,-4 3 0,3-1 0,-13 6-2,23-5 1,5-2 1,10-5 392,3 6-1651,15-13 2411,4 7-2861,0 1-14,0 8 1723,2 5 0,5 9 0,4 4 0</inkml:trace>
  <inkml:trace contextRef="#ctx0" brushRef="#br0" timeOffset="348378">7094 11158 22914,'-4'-5'2249,"0"1"-2069,4 4 539,0 0 1,13 22-540,1 2-1,14 27 1,2 1-1712,-13-20 1,1 3 1576,0 4 0,2 4 45,2 4 0,2 6 0,-2-2-60,-4-8 0,-1-1 0,1 2 59,6 14 1,2 3 0,-2-3 30,-5-12 0,-1-2 0,0-1-436,1 2 1,-1 0 0,2-1 315,0 1 0,1 1 0,0-1-317,1-1 0,0 1 0,2 2 317,1-1 0,3 2 0,1 1 0,-2-3 0,2 3 0,-1-3 0,3 3 0,-2-6 0,3 4 0,1 1 0,0-1 0,-3-6 0,4 4 0,-3-4 0,1 0-423,0-2 1,1 2 0,0-1 0,-2-3 422,0 0 0,-1-2 0,-1-1 0,1 0 0,0-1 0,1 2 85,11 12 1,2 3-1,-2-3-85,-10-11 0,-1-3 0,3 4 0,3 5 0,5 3 0,-1 0 0,-4-4 0,9 8 0,-2-3 0,-7-6 0,1 2 0,-2-4 0,2 3 0,-3-3 0,1 1 0,-1-1 0,-1-1 0,1 1 183,-3-4 1,1 2 0,-2-2-184,5 5 0,1 0 226,0 1 0,5 3 0,-3-2-226,7 7 0,-1-2 0,1 0 0,-1-1 1042,-4-3 0,-3-3-1042,-11-13 0,-3 0 0,2 0 0,-1 0 0,-1-1 0,-1-1 0,0 1 0,0 0 788,7 10 0,1 2-788,0-1 0,0 1 0,5 10 0,-1-1-647,-9-11 0,-2-2 647,-3-3 0,-1-2 160,2 7-160,0-6 0,-1-7 363,1-10-363,20-4 0,-5-14 0,0-4 0,1-3 0,11-15 0,-1-4 0,2-4 852,-18 10 1,1-1-853,10-7 0,6-5 0,-2 3-714,3-2 1,3 1 713,-3 4 0,7-3 0,2 0 0,-4 3-580,-1 4 1,-3 2 0,4 0 579,-1 1 0,3-2 0,3 1 0,1 2 0,-5 4 0,2 1 0,0 2 0,1 0 0,-3 1-393,2-2 0,-2 2 1,0 0-1,3 0 393,1 0 0,4-1 0,1 0 0,-2 1 0,-3 2 0,-3 0 0,-3 2 0,-1 0 0,0-1 0,-1 2 0,-1-1 0,2 0 0,1 0 0,-1 0 0,2-1 0,1 0 0,-1 0 0,-3 1 0,13-4 0,-4 2 0,3-3 0,-12 2 0,4-1 0,0-1 0,-2 0 0,-7 2-49,16-8 1,-7-1 48,-11 4 0,0-3 0,-7 0 0,-10-1 0,-5-2 0,-6-3 0,-4-3 229,-4 0 0,-5-2-229,-5-4 0,-5-1 0,-1-1 0,-5-2 0,-3 1 0,-4-3 0,0 1 0,-3-7 0,-3-3-14,4 9 1,-2-6-1,0 0 1,2 4 13,1 4 0,2 2 0,-1-2 0,-5-16 0,-1-3 0,2 1 150,4 10 0,3 2 1,0-2-151,0-3 0,1-2 0,-1-8 0,5 14 0,0-5 0,0-5 0,0-3 0,0 0 0,1 1 0,0 3-242,-1-4 0,1 2 0,1-1 1,-1 1-1,0-1 0,1-3 242,0 9 0,0-2 0,0-2 0,1 0 0,-1 0 0,0 2 0,1 1 0,0 2-231,-1-14 1,0 1 0,1 3 0,0 2 0,0 4 230,0 4 0,0 3 0,0 1 0,0 1 93,-3-14 1,0 1 0,-2-2-94,-1 6 0,-3-2 0,0 0 0,1 5 0,-1-1 0,0 4 0,-3-2 0,-5-3 0,-3-3 0,-1 1 0,1 8 0,4 11 0,1 6 0,-2-1 0,-7-7 0,-3-1 0,2 5 0,-3 2 0,0 4 0,2 2 0,-1 2 288,2 1 0,0-1-288,-11-8 0,1 0 0,9 9 0,1 1 390,-7-9 1,0 2-391,13 12 0,-1 1 0,-10-8 0,-2 1 0,11 9 0,-1 0 0,-10-5 0,0 1 1594,-15-2-1594,-2 2 1076,-3 5-1076,12 13 0,-12 1 0,-3 2 0,6 1-384,11 1 0,3 1 1,-7 2 383,-1 0 0,-9 0 0,-5 2 0,-2 1 0,2 1 0,3 2 0,-4 3 0,2 3 0,1 1 0,0 1 0,-1-1-144,8-2 1,0-1-1,0 1 1,-1 0-1,0 1 1,-1 0 143,-4 2 0,-1 0 0,0 1 0,-1 1 0,0 0 0,-1 1-193,4-1 0,-1 1 0,-1 1 0,0 0 0,1 1 0,2-2 0,1 0 193,1 0 0,2-2 0,2 1 0,0-1 0,-2 1 0,-2 1-165,-2 1 1,-3 1 0,-2 1 0,0 0 0,1 0 0,2-1 0,3-1 164,-2 1 0,2-1 0,2 0 0,1-1 0,0 1-96,1-2 0,0 1 1,0 0-1,1-1 1,1 0 95,-9 3 0,0 0 0,2-1 0,0 0 0,6-2 0,1-1 0,0-1 0,0 1 104,-5 2 0,-2 0 1,2-1-1,4-1-104,3-1 0,4-2 0,0 1 324,-5 2 0,0 0 0,7-3-324,-17 6 0,21-6 1536,13-8-1536,16 3 2552,4-2-5970,8 10 2111,4-4 1307,-3 6 0,3 0 0,-4 3 0</inkml:trace>
  <inkml:trace contextRef="#ctx0" brushRef="#br0" timeOffset="349565">4296 4772 22014,'-34'-34'1350,"-3"0"-991,-3 2 91,-5 1-2899,-4 1 2719,-2 3 0,-3 4 166,-3 7-346,-4 7-45,28 8 0,-1 2 0,-1 4 0,-1 3-45,-2 3 0,1 3 45,-2 4 0,1 3-396,-1 4 1,2 2 395,1 3 0,1 3 44,1 5 1,3 3-289,1 4 0,3 3 289,1 4 0,3 3 0,3 0 0,3 5-30,6-3 0,2 5 0,3 2 30,4 1 0,4 1 0,0 1-104,0-17 0,0 1 0,2 0 0,1-2 44,5 14 0,2-2 0,2-4-515,6 5 0,3-4 485,1-2 0,3-1 45,3-2 0,2 0-37,2-4 0,2-1-8,1-2 0,1-1 0,1-4 0,1-1 0,-2-3 0,3-2 0,-2-6 0,3 0 0,-2-3-123,7 3 1,-1-3 122,-5-5 0,1 1 0,-1-5 269,2-1 1,-1-4-270,1-4 0,1-2-354,1-1 1,1-2 353,2-5 0,0-2 0,2-2 0,1-2 293,2-3 1,0-3-294,2-4 0,-1-2 0,2-3 0,0-2 85,0-2 1,2-5-56,-5 0 0,2-3 0,-2 0 0,-13 8 0,-2 0 0,2-2 0,10-8 0,1-2 0,-4 1 59,-2-3 1,-4 1-45,-2-1 0,-2 0 45,-4 2 0,-3-1 0,-1 0 0,-3-1-45,-3 2 0,-3-1-45,-2-2 0,-2-2 0,-2-1 0,-2-2 0,-1-4 0,-3-2 0,-2-4 0,-2-2 0,1-1 0,-4-4 0,-6 5 0,-3-4 0,-1 3 0,2 13 0,-1 2 0,-2-1 0,-5-12 0,-2-1 0,-1 4 0,-7 0 0,-1 4 0,-1 1 0,-7 1 0,1 12 0,-8-2 0,-3 1 0,-1 5 0,1 5 0,-2 5 0,-2 1 0,-1-1 0,-8-5 0,-3-1 0,0 2 0,0 6-174,3 9 1,0 4 0,1 3 0,1 4-7,-7 2 0,2 5 1,-1 2-301,-1 1 0,0 2 0,-3 5 480,13 0 0,-3 4 0,-1 1 0,1 1 0,4 0 0,-1 2 0,3 1 0,1 1 0,-2 1 0,0 3 0,0 0 0,-1 0 0,1-1 0,0 1 0</inkml:trace>
  <inkml:trace contextRef="#ctx0" brushRef="#br0" timeOffset="350848">5994 11307 22464,'-29'-27'990,"-1"2"-810,-1 0 89,-1 3 181,-15-7-270,9 7 0,-15-2 0,10 12 0,-7 6-90,-7 4-90,-8 10 45,28-3 0,-1 2-369,-4 3 0,-1 3 369,-4 1 0,-2 3-519,-1 0 1,-4 4 473,0 4 0,-6 3 0,3-1-783,11-4 0,1-1 1,-2 2 782,1-1 0,-3 3 0,0 0 0,3-1 0,-3 2 0,4-1 0,-1 1-333,-1 0 1,0 0-1,0 0 363,2 1 0,0 0 0,1 0 30,1-2 0,1 1 0,1-1-30,2 0 0,1 1 0,1-1 15,-14 12 0,3 1 0,3 0 0,4 1 0,5 0 0,3 1 0,5 0 0,3 4-27,10-3 0,3 4 1,5 1 41,5 3 0,6 2 0,1 0-60,-1 0 0,2-1 0,6 2 22,7-3 1,6 1-1,2-1 1,-1-4-23,-1-7 0,0-3 0,2 0-122,10 12 0,3 2 1,-1-5 256,7 2 0,2-5-46,-15-13 1,2 0 0,2-2-30,0-1 0,2-1 0,4 0-15,5-2 0,4 0 0,4-2 0,0-2-27,-5-6 0,2-2 0,0-2 0,2 0 0,-1-1-18,0 2 0,1-1 0,0-1 0,0-1 0,0-2-78,2-3 1,1-1 0,0-3 0,-2-1 0,-3-1 77,0-1 0,-4-2 0,-1-1 0,4-3 18,2-2 0,2-1 0,2-3 0,-1 0 0,-1-2-113,-3-1 1,-1-2-1,0-1 1,0 0 0,-1-1 165,-1 1 1,1 0 0,-1-2 0,-2 0 0,-2-2-123,3-6 1,-3-1-1,-3-2 1,-5-1 50,-6-1 0,-6-2 0,-3-2 84,-1-2 0,-3-2 1,-3-6-85,-5-3 0,-3-5 0,-3-3 0,-2 0 0,-4-2 0,-4-1 0,-2 0 0,-1 0 0,1 0 0,-1-1 0,-1 2 0,-4 2 0,-1 5 0,-3 1 0,-2 2 0,-3 4 0,-9-5 0,-5 4 0,-4 4-28,-2 4 0,-3 4 0,-1 1-362,0 1 1,-1 2-1,-1 4-86,0 7 1,-1 4 0,1 5-425,-7 4 1,0 5-371,0 0 0,-1 4 1270,-2 5 0,0 4 0,-1 1 0,0 2 0,-1 5 0,0 0 0</inkml:trace>
  <inkml:trace contextRef="#ctx0" brushRef="#br0" timeOffset="352525">5437 4505 20845,'-16'5'1979,"0"-1"-1799,1-4 0,1 0 90,8-4 179,-3-9-269,8-2 0,-3-11 0,4 3-90,6-8 0,2-4 0,8-5 0,6-8 0,7-4-45,-10 23 0,2-1-320,3-1 0,3-1 320,5 0 0,3 0-563,3-1 1,3 1 562,5 0 0,2 1 0,3-1 0,3 2 0,3 1 0,2 1-15,-18 10 0,1 1 0,1 1 0,1 0 0,0 1 0,0 0-659,1 1 0,1 1 0,0 0 659,-2 1 0,0 1 0,0 2 15,19-4 0,2 5-244,-14 7 0,2 3 0,-3 3 199,5 3 0,-2 6 235,9 4 1,-2 9-191,-13 13 0,-6 4 19,-10-10 1,-1 1-65,6 12 0,-2 0 0,-14-14 0,-2-3 0,17 27 0,-7-7 90,-5-9 1720,-5-10-1720,-6-8 1182,-2-5-1002,-6-11-90,2-1 0,-6-6-1096,2 0 1,-6 8-1,0 2 1</inkml:trace>
  <inkml:trace contextRef="#ctx0" brushRef="#br0" timeOffset="353526">5713 11466 20575,'-4'0'2699,"-3"0"-1890,2 0-359,1 0 180,0 0-271,4 0 91,0-2-90,0-1 90,0-1-180,2-3-1,2 0-89,6-6 90,26-27-225,0 5 0,4-3 0,3-2 0,4-1-420,-10 10 1,4-2-1,2 1 405,10-3 0,5 0 0,-2 2-435,-10 8 1,-1 1 0,2 0 404,-1 1 0,2-2 0,1 2 0,-3 3 0,1 0 0,-2 4 0,1 0 0,-1 1 0,0 0 0,1 2 0,-1 0 0,1 2 0,-1 0 0,19-2 0,2 2 30,-9 5 0,3 1 0,-4 2 15,6 1 0,-2 2-15,-11 0 0,1 2 0,-3 1-207,9 5 0,-6 1 177,-13-1 0,-2-1 0,6 4 0,-4-2 0,-1-1 0,-8 4 0,-7-7 0,-3 8 979,-4-3-979,0-3 1393,2 1-1393,-5-7 589,1 3-859,-6-4-540,-4 0-1888,0 0 539,-2-4 2159,0-5 0,0-7 0,0-5 0</inkml:trace>
  <inkml:trace contextRef="#ctx0" brushRef="#br0" timeOffset="361290">8564 2004 23364,'0'-24'3598,"0"10"-3419,0-3 1,0 13 90,6 4 0,2 10 90,8 7-180,5 14 0,3 12-180,1 9-621,-12-21 1,0 2 620,-1 3 0,-1 2 0,0 3 0,0 2 0,-2 5 0,0 1-452,0 4 0,-2 1 452,1 3 0,-2 1 0,0 3 0,-1 0 0,0 2 0,0-1 0,-1-2 0,0 2 0,-1-9 0,1 2 0,-1-3 0,0 5 0,1-1 0,-1-10 0,0 0 0,0-3-257,-1-4 1,1-2 256,1 10 0,1-2 0,0 16 0,-1-25 0,0-3 0,0 1 0,-2-9 1046,0-5-1046,0-11 964,0-2-964,2-11 0,2-22 0,-2-2-1125,-1-4 1,0-5-3194,-1-29 4397,-4 31 0,-1 0 1,-6-24-1,-7 19 0</inkml:trace>
  <inkml:trace contextRef="#ctx0" brushRef="#br0" timeOffset="363733">8499 3505 24173,'-16'-4'2699,"1"-1"-2070,7-2-179,2-1-180,6 5-90,0-1 0,0 4-180,17 6 0,14 17 0,6 5 0,10 18 0,-12-2 0,-9-9 0,1 1 0,-8-7 0,1 0 0,5 9 0,0-1 0,6 10 0,-3-4 0,-2-9 0,-3-5 0,4-4 0,-8-12 0,0 1 0,-9-13 0,-4 3 0,2-12 0,0-8 0,4-16 0,6-11 0,3-14 0,-8 25 0,0-1-281,0-4 1,1-1 280,0-3 0,0 0 0,1 0 0,0-2 0,4-14 0,0 0 0,-4 15 0,-1 1 0,2-9 0,-1 3 0,3-7-3206,-3 8 3206,-3 10 0,-2 9 0,-4 7 0,-2 4 0,-2 7 375,-7 2-375,-6 9 0,-9 5 0,-10 7 0,-11 4 0,-12 3 1570,22-10 1,-1 0-1571,-3 1 0,-1-1-368,-2 1 1,-1 0 367,-3 1 0,1 0 0,-1 0 0,-2 1 0,-16 4 0,0 1 0,18-6 0,1 0 0,-9 3 0,2-2 0,1-5 0,11 1 0,9-9 0,9 3 0,13-4 0,8 4 232,12 1-232,21 14 0,-5-3 0,3 2 0,2 4 0,1 1 377,0-1 0,0 0-377,-4 3 0,-3-1 0,4 2 0,1 6 0,-17-14 0,0 4 0,-5 1 0,2 11 0,-6-14 0,-1-1 0,-6-11 0,2-7 0,-2 3 0,0-8 0,0-5 0,-2-7 0,0-6 0,0-4 0,0-1 0,0-6 0,0 11 0,0-4 0,0 12 0,3-1 0,6-1 0,5-2 0,19-11 0,-6 11 0,13-8 0,-12 13 0,8-5 0,-11 6 0,5-8 0,-17 12 0,-6 0 0,-39 44 0,4-2 0,-8 10 0,-1 4 0,18-19 0,1-2 0,-7 9 0,1-2 0,2 4 0,4-8 0,9-8 0,4-4 0,10-11 0,7-3 0,11-12 0,8-8 0,3-13 0,3-8 0,-2-6 0,-3-5 0,-5-1 0,-7-2 0,-6-6 0,-8 19 0,-35 68 0,-8 19 0,4-4-340,6-2 1,-6 8-1,7-8 340,-1 5-15,7 0 15,10-20 0,11-4 0,14-24 0,11-14 0,11-11 0,6-11 0,2-10 0,-22 20 0,-1-2 0,-1-1 0,-2-1 0,-2-1 0,-1 1 1016,10-29-1016,-6-2 0,-11 28 18,-12 11-18,-15 35 0,-16 17 0,-7 13 0,7-6 0,0 0 0,8-7 0,1-1 0,-6 6 0,2 0 0,-11 15 0,20-22 0,1 2 0,20-31 0,8-9 0,5-18 0,3-8 0,-3-7 0,-2-3 0,-5-1 0,-4 6 0,-6 5 0,-6 9 0,-5 8 0,-8 10 0,-5 11 0,-5 8 0,-5 8 0,2 3 0,1-1 0,7-4 0,19-9 0,52-47 0,-20 14 0,2-2 0,14-14 0,-2-2 0,-15 13 0,-5 2 0,5-15 0,-17 24 0,-13 11 0,-8 3 0,-13 12 0,-7 5 0,-2 10 0,0 4 0,7 2 0,5-2 0,18 8 0,14-12 0,20-2 0,13-13 0,-5-10 0,1-4 0,21-5-182,-21 2 0,-2-2 182,5-8 0,-9 1 0,-9 4 0,-11 2 0,-14 1 0,-10 8 0,-15-1 364,-4 6-364,0 0 0,5 4 0,6-3 0,5 7 0,9-3 0,6 0 0,26-1 0,17-4 0,2 0 0,2 0 0,-22 0 0,-5 0 0,-8 0 0,-51 6 0,24-1 0,-37 2-180,40 1-1979,7-7 720,1 3-630,6-4 2069,0 0 0,0 0 0</inkml:trace>
  <inkml:trace contextRef="#ctx0" brushRef="#br0" timeOffset="367374">4731 4455 22284,'0'-7'990,"0"3"-91,0 0 450,0 1-629,-13-5-540,3 0 0,-16-1 0,8 3-90,-6-1 0,1 2-90,-3-2 90,-1 3-90,-3 1 0,-1 1 89,-3 2-89,-2 0 0,-7 4 90,-2 3 0,-6 5 0,-1 4 0,-5 0 45,14-5 0,-2 2 45,-3 1 0,-1-1-277,1 0 0,1-1 142,2 0 0,4-1 44,-10 3-44,17-3 0,2 1-45,-14 8 0,7 1 0,0 1 0,-4 8 0,14-9 0,1 0 0,-9 11 0,3-3-79,1 5 79,1 0 0,1 6 0,3 4 0,2 3 0,3 5 0,1 6 0,13-25 0,1 0 0,0 4 0,1 1 0,2 2 0,3 1 0,-1 2 0,0 0 0,3 2 0,0-1 0,0 0 0,0 0 0,0-3 0,0 0 0,2-2 0,2 1-349,1 11 0,2 0 349,0-13 0,1 2 0,8 23 0,1 0 0,-6-25 0,1-1 0,5 10 0,1 0 0,-5-14 0,1-1 0,14 27 142,-9-20 0,0-1-142,8 12 0,-11-19 0,-1-1 0,3 3 76,3 7-76,6 4 0,1-2 0,1 0 0,-2-11 0,1-1 0,13 9 725,-7-13-725,-3-4 0,2 0 0,11 3 0,10 2 0,-17-14 67,-8-5-67,1-7 0,2 3 0,5-4 0,2 0 0,25 0 0,-14 0 0,-16 0 0,0-2 0,1-1 0,-1-2 0,2-1 0,0 0 0,0-1 0,-1 0 0,28-6 0,-21 4 0,13-4 0,-14 2 0,6 0 0,-19 3 0,-4 3 0,13-8 0,-8 5 0,11-7 0,-10 4 0,2-5 0,3 0 0,2-4 0,1-3 0,1-2 0,1-4 0,1-1 0,0-1 0,-1-3 0,1-2 0,-2-3 0,-1-4 0,-13 12 0,-1-1 0,12-20 0,-13 18 0,-1 0 0,6-18 0,-1-2 0,-10 13 0,-1-1 0,-4 10 0,-1-1 0,7-23 0,-2 1 0,-7 23 0,-1-2 0,2-13 0,1-6 0,-2 4 0,-3 7 0,-1 1-263,0-2 0,2-4 0,-3 4 263,-2 2 0,-1 3 0,0 0 0,-1 1-64,0-1 1,0-1 63,0-8 0,0 0 0,1 12 0,-2 2 0,-1-7 0,-1 2 0,-4-7 0,-7 5 0,0 9 0,-2 1 0,-12-16 0,7 14 0,-1 1 0,-15-12 0,-3-2-425,-3-2 425,-2-1 0,22 23 0,0 0 0,-1 1 0,1 0 0,-1 0 0,-1 1 742,-27-18-742,11 17 0,-2 2 0,7 7 0,0 2-359,-14-2 0,0 2 359,10 8 0,0 1 0,-3 2 0,-1 0 0,0 0 0,-2 2-1336,-18 2 1,-1 2 1335,17-1 0,1 1 0,-13 2 0,3 2-162,21-1 1,3 2 161,-28 7 0,8 2 0,-8 8 0,19-6 0,-9 8 0,17-7 0,-1 1 0,-3 1 0,-1 0 565,-16 7-565,14-7 1608,11-5 1,1 0-1609,0 0 529,-6 6-529,7-1 0,6-5 0,-5 9 0,6-7 0,-1 0 0,1 3 0,-10 18 0,9-6 0,-6 18 0,10-8 0,4 2 0,2 3 0,5 2 0,-2 2 0,8 3 0,-8 4 0,8 2 0,-2-14 0,-1 2 0,1-12 0,1 3 0,1 4 0,-1 5 0,1-3-743,-1-3 0,0-2 743,2 16 0,0 0 0,0-18 0,0-3-196,2 1 1,0-1 195,-1-2 0,2 1 0,6 10 0,1-1 0,-2-11 0,0-2 0,4 9 0,2-1-63,1-4 0,1-2 63,9 15 0,-9-18 0,1-1 0,10 7 0,-1-1 0,3-3 0,14 11 0,-11-12 0,10 4 0,-11-15 1398,-1-3-1398,23 5 0,-9-7 0,-13-6 0,3-2 0,10-4 0,0-3-134,-7 0 1,0 0 133,15-1 0,1-2 0,-12-2 0,-1 0 0,1-1 0,3-2 0,19-8 0,1-2 0,-14 4 0,0-1 0,14-7 0,-1 0 0,-20 6 0,-1-1 0,15-10 0,0-2 0,-15 6 0,-1-1 72,11-7 0,0-3-72,-8-3 0,-2-2 0,-3-1 0,-1 0-240,0 1 1,-3-1 239,-8 5 0,-2 1 0,3-4 0,-3 0 0,-5 4 692,5-13-692,-7 5 0,-3 7 0,-1-4 0,0-7 0,-1 0 0,-3 7 0,0 0-32,1-8 1,-1 1 31,-4-8 0,-2-7-146,-2-5 146,-2 17 0,0-1 0,0 10 0,0 0-209,0-9 0,0 0 209,-5-14 0,-2 5 0,-7 2 0,-2 2 0,2 14 0,0 0 0,-10-20 0,8 20 0,0 1 0,-10-14-64,-2 1 64,6 16 0,-2-2 0,1 1 0,-1-1 0,0 2 0,1 0 270,3 6 0,0 2-270,-9-11 146,9 12-146,0-1 447,14 13-447,-3 4 73,0 4-73,-5-1 0,1 3 0,-6-4 0,8 5 0,-9 0 0,4 2 0,-2-2 0,-3-1 0,1-1 0,-8 1 0,8-1 0,-7 2 0,7-3 0,-17 3 0,7 0 0,-13 2 0,12 0 0,-5 0 0,-22 0 0,6 0 0,18 2 0,-1 2 0,-19 3 0,-1 7 0,-2 2-444,-2 0 444,2 4 0,16-5 0,0 0 0,-20 11 0,22-10 0,1 0 0,-12 9 0,3 0 0,2 2 0,15-8 0,0 1 0,-13 10 0,16-11 0,-1 2 0,-5 9 0,3-1 0,1-2 0,3 0 0,4-5-180,14-17-539,3 3-181,2-3 354,3 6-803,0 1-630,0 2 1979,0-1 0,0-1 0,0-1 0</inkml:trace>
  <inkml:trace contextRef="#ctx0" brushRef="#br0" timeOffset="368243">7545 1764 21924,'0'-9'2609,"0"0"-1979,-4-2-181,3 2-179,-2-3-90,3 7 270,0 1-90,3 21-180,2 5-1,1 13 1,0 4-90,3 27-616,-4-17 0,0 1 526,-1-9 0,-1-2 0,0 1 0,1 1 45,-1-2 0,2 0-427,-1-4 1,2 0 381,1 4 0,1-1-90,6 10-990,4 7 91,-12-40-270,0-7 435,-6-21-1515,0-12 2526,-6-11 1,0-6 0,-7-3 0</inkml:trace>
  <inkml:trace contextRef="#ctx0" brushRef="#br0" timeOffset="368510">7183 1868 21025,'-41'-18'2339,"3"0"-1890,9 7-269,9-1 0,14 3 0,17-2-90,18 0 90,20-5-90,14-2-45,-27 8 0,3 0 0,18-7 0,1 1-371,-17 3 0,0 1 326,10-3 0,-3 1 0,1-4 0,-2 5-90,-20 3-269,2 4-271,-21 4-359,0 2-1080,-6 6 2254,0 1 0,-2 9 1,0 0-1</inkml:trace>
  <inkml:trace contextRef="#ctx0" brushRef="#br0" timeOffset="369310">7829 1877 22104,'-4'-4'2519,"0"-1"-1979,4-2-91,0-1-179,2 5 0,5-1-90,6 4 0,11 0-90,5 6 90,6 3 0,3 9-180,-1 5 90,0 4-1,-5 3-89,-4 1 0,-3-1 90,-3-5-90,-5-5 0,-3-4 270,-6-5 90,-4-4-90,-2-3 90,-2-6-360,1-4 90,2-10-90,8-29 0,2-20-170,-5 30 0,1 0 170,-1 0 0,0 1 0,4-12 0,0 4 0,-2 5 0,0 3 0,-2 7 0,-1 5 0,-2 3 0,0 4 0,-1 3 340,-2 3-340,0 5 0,-2 2-1709,0 2-360,-4 0 720,0 0-1080,-5 4 2429,-2 3 0,-4 6 0,-3 3 0</inkml:trace>
  <inkml:trace contextRef="#ctx0" brushRef="#br0" timeOffset="378735">751 7106 20305,'-10'-3'3508,"4"-1"-2878,-2 2-90,7-1-1,-2-1 91,3 2-90,3-5-91,2 2 1,5-4-90,0 4-90,4-3 90,2 3-360,5-2 0,7 3 0,8-1 0,17 1-448,-17 1 0,4-1 448,10 0 0,5-1 0,-9 1 0,3-1 0,6-1 0,-7 0 0,7 0 0,3-1 0,2-1 0,-1 1 0,-2 0-619,4-1 0,-3 1 0,0-1 0,5 0 0,6-1 619,-17 2 0,5 0 0,4-1 0,2 0 0,3 0 0,0 0 0,1-1 0,-2 1 0,0 0 0,-3 0 0,-4 1-259,6-1 0,-4 0 0,-1 1 1,-2-1-1,1 1 0,0 0 1,3-1-1,2 0 259,-5 1 0,0 0 0,2 0 0,1 0 0,1-1 0,1 1 0,1-1 0,-1 1 0,2-1 0,-1 1 0,0 0-116,1-1 1,0 1 0,1 0-1,2 0 1,-1-1 0,1 1-1,-1 0 1,0 0 0,0 0-1,-2 0 1,-1 0 0,-1 1 115,2-1 0,-2 0 0,-2 1 0,-1 0 0,0 0 0,0 0 0,1-1 0,1 1 0,1 0 0,2-1-58,-5 1 1,2 0-1,2 0 1,1-1-1,1 0 1,0 1 0,0-1-1,0 1 1,-1-1-1,0 1 1,-2 0-1,-2 0 1,-2 0 57,8-1 0,-2 1 0,-2 0 0,-2 0 0,0 1 0,1-1 0,0 0 0,2 0 0,3 0 0,-5 0 0,2 0 0,1 0 0,2-1 0,0 1 0,1-1 0,1 1 0,-2 0 0,0-1 0,-1 1 0,-3 0 0,-1 0 0,6 0 0,-4 0 0,-1 0 0,-2 0 0,1 0 0,0 0 0,1 0 0,3 0 0,3-1 0,-12 1 0,3 1 0,3-2 0,1 1 0,2 0 0,0-1 0,0 1 0,0-1 0,0 1 0,-2-1 0,-2 1 0,-3 0 0,-2 1 0,-4 0 0,16-2 0,-5 0 0,-4 1 0,-1 0 0,-1 1 0,1-1 0,2-1 31,0 1 1,1 0 0,1-1 0,1 0 0,-1 1 0,-2-1 0,-2 1-1,-3 0-31,9-2 0,-2 1 0,-3 0 0,-3 0 0,-3 0 121,10 0 1,-6-1-1,0 1-121,4-1 0,-1-1 0,-9 2 702,10-2-702,-22 3 1668,-19 3-1668,-17 1-629,-43 8-1665,-6 4 0,-5 2 2307,-5 0 1,-4 3 0,8-1 0,-3 1-1,1 0 1,8-1 0,0 0 0,0-1-1</inkml:trace>
  <inkml:trace contextRef="#ctx0" brushRef="#br0" timeOffset="379375">422 8851 22644,'-34'-2'2339,"1"-2"-1710,1-1-89,5-2-180,5 3 0,7 1-180,7-1 89,10 4 1,18-2 90,22 0-90,-5 0 0,4-1-1251,19-3 1,5-1 980,-7 1 0,3-1 0,3 0-678,-5-1 0,2 0 0,3-1 0,1 0 678,-4 1 0,2 0 0,2 0 0,0-1 0,2 1 0,-5 0 0,1-1 0,0 0 0,2 1 0,1-1 0,0 0-260,-4 1 1,1 0 0,1-1 0,1 1 0,0-1 0,0 1-1,1-1 260,-5 1 0,1 0 0,0-1 0,0 1 0,1-1 0,0 1 0,1-1 0,0 0-135,-5 1 0,0 0 0,1 0 1,1-1-1,-1 1 0,1 0 1,0-1-1,0 1 0,0-1 135,2 1 0,0-1 0,1 0 0,0 0 0,0 1 0,0-1 0,0 0 0,0 0 0,1 0-45,0 0 0,0 0 1,1 0-1,-1 0 1,1 0-1,-1 0 1,1 0-1,0 0 1,-1 0 44,1 0 0,0 0 0,0 0 0,0 0 0,0 0 0,0 1 0,-1-1 0,1 0 0,-1 0 0,-1 1 0,-1-1 0,0 0 0,-1 1 0,1-1 0,0 0 0,1 0 0,1 0 0,2 0 0,-8 1 0,1 0 0,2 0 0,1-1 0,1 1 0,0-1 0,0 1 0,-1-1 0,0 1 0,-2 0 0,-2 0 0,-2 0 0,12-1 0,-4 0 0,-1 0 0,-2 1 0,0-1 0,1 1 0,2-1 0,3 0 0,-6 1 0,3-1 0,3 0 0,2 0 0,0 0 0,0 0 0,-2 0 0,-1 0 0,-4 1 0,-3 0 0,-5 1 0,17-2 0,-7 1 0,-4 0 0,-1 0 0,2 1 0,-4 0 0,2 0 0,1-1 0,-2 1 0,-5 1 0,-5 0 0,5 0 0,-7 0 0,-2 0 0,11 0 0,-5 1 501,-12 0 1,-3 1-502,16-3 0,-20 5 0,-10 0 1511,-11 2-1511,-11 0-1158,-36 14 1158,-7-2 0,-8 2 0,-3 1 0,-3 1 0,7-3 0,0-1 0,0 0 0</inkml:trace>
  <inkml:trace contextRef="#ctx0" brushRef="#br0" timeOffset="379903">215 10909 25185,'-11'26'1259,"11"-10"-911,27-14-139,9-11 1,10-7 0,5-3-12,-2 3 0,4-3 0,4-1 0,4 0 0,3-2-659,-13 6 0,4-2 0,2 0 0,3-1 0,0 0 0,2 0 0,-1 0 1,0 1-1,-2-1 461,0 2 0,-1-1 0,1 0 0,-1 0 0,0 1 0,1-1 0,1 1 0,0 0 0,1-1-139,1 1 1,2 0 0,1-1 0,0 1 0,1-1 0,0 1 0,0 0 0,-2 1 0,0 0 0,-2 1 138,-1 1 0,-2 1 0,-1 0 0,0 0 0,0 1 0,-1 0 0,0 0 0,2 0 0,-1 0-165,4-1 1,-1 1 0,1 0 0,1-1-1,-1 1 1,1 0 0,-1 1 0,1-1-1,0 0 165,2 0 0,0 1 0,0-1 0,0 1 0,1 0 0,-1-1 0,1 1 0,0 1 0,0-1-102,-6 1 1,0 0-1,0 1 1,0-1 0,1 1-1,-1 0 1,1 0 0,-1 0-1,1 0 1,0 0 101,0 0 0,1 0 0,-1 0 0,1 0 0,-1 1 0,1-1 0,0 1 0,-1-1 0,1 1 0,0 0 0,-1 0 0,-1 0 0,0 0 0,-1 0 0,1 1 0,1-1 0,0 1 0,1-1 0,2 1 0,1-1 0,-4 1 0,2 0 0,1 0 0,2 0 0,0 0 0,1 0 0,1-1 0,-1 1 0,-1 1 0,0-1 0,-2 0 0,-1 0 0,-2 1 0,4-1 0,-3 0 0,-1 1 0,-1-1 0,-1 1 0,0 0 0,1 0 0,0-1 0,1 1 0,2 0 0,-3 0 0,2 0 0,2-1 0,0 1 0,1 0 0,0 0 0,0 0 0,-2-1 0,0 2 0,-3-1 0,-2 0 0,-3 1 0,12-2 0,-3 1 0,-2-1 0,-3 1 0,-1 1 0,0-1 0,0 0 0,5 0 0,-1 0 0,-1 1 0,-1-1 0,0 0 0,-2 1 80,4-1 0,-1 0 0,-1 0 0,-1 1 0,1-1-80,2 0 0,1 0 0,-1 0 0,-2 1 0,-4-1 0,9-1 0,-5 1 0,0 0 0,4-1 0,0 0 0,-9 1 0,-17 0 0,-6 1 0,13-2 839,-17 0-839,-16 3 1628,-14 1-1628,-12 1 2434,-17 2-2614,-11 0-1978,-15 8 1250,22-2 1,-1 2 907,-5 4 0,-2 1 0,-6 4 0,-1 0 0,-3 1 0,0 1 0</inkml:trace>
  <inkml:trace contextRef="#ctx0" brushRef="#br0" timeOffset="380607">1125 13555 23364,'-23'-9'2698,"5"0"-2518,7-2 180,8-1 269,12-3 1,12-1-3392,15 0 2852,17-2-90,-17 9 0,2 0-347,10-2 1,4-1 346,-10 4 0,4-1 0,1-1 0,8 0 0,2-1 0,7-1-340,-9 1 0,6-1 0,3 0 1,2-1-1,0 0 0,-3 1 340,-5 0 0,-3 2 0,1-1 0,0 0 0,2-1 0,4 0-152,-9 1 1,4 0-1,1-1 1,2 0-1,0 0 1,1 0-1,-1 0 1,-1 0 0,-1 0 151,1 0 0,-1 1 0,0-1 0,-1 0 0,1 0 0,0 1 0,0-1 0,1-1 0,-2 2 0,1-1 0,0 0 0,1-1 0,-1 1 0,2 0 0,-1-1 0,1 1 0,0-1 0,3-1 0,0 1 0,1-1 0,0 1 0,0-1 0,1 0 0,-1 0 0,1 0 0,0-1-71,-4 2 1,-1-1-1,1 1 1,0-1-1,0 0 1,0 0-1,1 0 1,-1 0-1,0 0 1,1 0 70,0 0 0,0-1 0,1 0 0,-1 1 0,1-1 0,-1 0 0,1 0 0,-1 0 0,1 1 0,-1-1 0,1 0 0,-1 0 0,0 0 0,1 1 0,-1-1 0,1 0 0,-1 0 0,1 0 0,-1 1 0,0-1 0,-1 1 0,0-1 0,-1 1 0,1-1 0,0 1 0,-1-1 0,1 1 0,-1 0 0,1 0 0,-1 0 0,4-1 0,0 1 0,-1-1 0,0 1 0,1 0 0,0 0 0,1 0 0,1-1 0,2 1 0,-9 2 0,3-1 0,1 1 0,1-1 0,1 0 0,0 0 0,0 1 0,0-1 0,-1 1 0,-2 0 0,-1 1 0,-2 0 0,4-1 0,-3 1 0,-1 0 0,-2 0 0,0 0 0,1 1 0,1 0 0,2-1 0,3 0 0,-3 1 0,3 0 0,4-1 0,0 1 0,2-1 0,1 0 0,-1 1 0,-2-1 0,-1 2 0,-3-1 0,-4 2 0,-3 0 0,14-2 0,-6 1 0,-3 1 0,-2 1 0,0-1 0,4 1 0,-2-1 0,2 1 0,2 0 0,-1 0 0,-2 0 0,-3 1 0,-6 0 118,6 0 0,-5 1 0,-4 1 0,0-1-118,6 0 0,-1 1 0,-3 0 416,-1-1 0,-1 1 1,-5 0-417,-6 0 0,-5 0 427,6-2-2451,-78 9 1,-27 4-2893,6-1 1,-7 3 4702,16-3 1,-5 1-1,-1 1 1,1 0-1,3-1 1,1 1 0,-1 0-1,0 0 1,-4 1-1,-1 0 1,1-1-1,0 1 1</inkml:trace>
  <inkml:trace contextRef="#ctx0" brushRef="#br0" timeOffset="381135">1478 15152 23475,'-41'13'1620,"5"1"-1188,7-7-162,9 5 297,9-10-118,17 10 150,15-11 121,25 6-775,-14-8 0,5 0 55,11-3 0,5-1-476,-10 0 0,3-1 1,2-1 475,9-3 0,3-1 0,2-2-524,-8 2 0,1 0 0,2-2 0,0 0 524,-5 1 0,1 0 0,0-1 0,2-1 0,0 0-408,7-1 0,0-1 0,1 0 0,1-1 0,2 0 408,-7 1 0,2 0 0,0-1 0,1 1 0,0-1 0,2-1-173,-6 2 1,1 0 0,1-1 0,0 0 0,1 0 0,0 0 0,1 0 172,-5 0 0,1 1 0,0-1 0,1 1 0,0-1 0,0 0 0,1 0 0,-1 0-79,4-1 1,0 0-1,0 1 1,1-1-1,0 0 1,0 0-1,1 0 1,-1 0 78,-5 1 0,0 1 0,0 0 0,1-1 0,-1 1 0,1-1 0,0 1 0,0 0 0,-1 0-27,2-1 1,-1 1 0,1 0-1,-1 0 1,1 0 0,0 0 0,-1 1-1,1-1 1,0 1 26,-1 0 0,1 0 0,-1 0 0,1 0 0,0 0 0,-1 1 0,1-1 0,-1 1 0,0 0 0,-1 0 0,0 1 0,0-1 0,0 0 0,0 1 0,-1 0 0,1 0 0,-1 0 0,0 1 0,6-2 0,0 1 0,-1 0 0,1 0 0,-1 0 0,0 1 0,0 0 0,0 0 0,-3 0 0,0 0 0,0 1 0,0 0 0,0 0 0,-1 0 0,0 1 0,0 0 0,5-1 0,0 0 0,-1 0 0,0 1 0,0 0 0,-1 0 0,0 0 0,-4 1 0,0 0 0,0 0 0,-1 1 0,0-1 0,-1 1 0,0-1 0,5 0 0,-1 1 0,0-1 0,0 0 0,-2 1 0,0 0 0,7-1 0,-1 0 0,-1 0 0,-1 1 0,-1-1 0,-6 2 0,0-1 0,0 1 0,-2 0 0,-1 0 0,7 0 0,-1-1 0,-2 1 0,-2 0 0,10-1 0,-3 1 0,-3-1 242,-8 2 1,-3 0 0,-2 0-243,9-1 0,-5 1-450,-11 2 1,-5 1 205,2-1-2005,-33 10 2249,-36 7 0,-21 1 0,3 2 0,-4 1 0,-1 0 0,-1 0 0,0 0 0</inkml:trace>
  <inkml:trace contextRef="#ctx0" brushRef="#br0" timeOffset="381650">4109 16585 23423,'-35'-22'2788,"9"-5"-2788,21-11 0,32-10 0,4 18 0,7 1 0,-3 7 0,4 0 0,7-1-771,4 0 0,8 0 0,4-1 0,1 1 0,-3 1 771,-5 2 0,-1 1 0,-1 1 0,3 0 0,4-1-116,-4 1 1,3 0 0,3-1 0,1 0-1,0 1 1,-1 0 0,-1 1 115,3 1 0,-1 1 0,-1 0 0,0 1 0,1 0 0,1 0-49,-6 1 0,1 0 1,0 1-1,1-1 1,0 1-1,0-1 0,1 1 49,3-1 0,0 1 0,1 0 0,1-1 0,0 1 0,-1 0 0,2 0-103,-8 1 1,1 0 0,0 1-1,1-1 1,-1 0 0,1 0-1,0 1 1,0-1 102,2 0 0,0 0 0,1 1 0,-1-1 0,1 0 0,-1 0 0,1 1 0,0-1 0,1 1 0,-2-1 0,0 1 0,1 0 0,0-1 0,2 1 0,2-1 0,2 0 0,-11 2 0,3-1 0,1 1 0,2-1 0,2 0 0,-1-1 0,1 1 0,0 0 0,-2 0 0,0 0 0,-2 1 0,-2 0 0,7-2 0,-2 1 0,-2 1 0,-1-1 0,-1 1 0,1-1 0,1 1 0,1-1 0,3 0 0,-9 1 0,3 0 0,1-1 0,1 1 0,1-1 0,0 1 0,-1-1 0,0 1 0,-1-1 0,-2 1 0,-2 0 0,-2 1 0,8-2 0,-2 0 0,-2 1 0,-2-1 0,0 1 0,-1 0 0,0 0 0,0 0 0,7-1 0,-1 1 0,0-1 0,0 0 0,-1 0 0,0 1 0,0-1 0,-4 1 0,-1-1 0,0 1 0,-1 0 0,1 0 0,1-1 0,2 1 0,-2-1 0,1 1 0,2-1 0,-1 0 0,1 0 0,0 1 0,-2-1 0,-1 1 0,0-1 0,0 1 0,-1 0 0,-1-1 0,0 1 0,-1 0 0,1 0 0,5-1 0,1 0 0,-1-1 0,-1 1 0,-2 1 0,-4 0 216,8-2 1,-3 1-1,-4 1 1,-5 0-217,11-3 0,-9 0 1321,9-5-1321,-13-1 0,-45 9 2098,-27 5-2098,-33 6 0,23 3 0,0 3-855,-3-2 1,1 1-1305,-20 10-809,13-10 2968,-5 1 0,-8-7 0,-4 3 0</inkml:trace>
  <inkml:trace contextRef="#ctx0" brushRef="#br3" timeOffset="511386">11399 5102 24173,'10'-34'2968,"-4"-2"-2338,-2-3 90,-4-1-630,-4-3-90,3-2 0,-8-5-374,4-4 374,-5-3 0,0-2 0,-4-2 0,-2 0 0,5 30 0,-2-1 0,-10-18 0,-2-2-448,3 12 1,-2-1 447,-10-15 0,-4 1 0,4 12 0,-1 2 0,-5-1 0,-4 0-621,-5 0 1,-3 1 620,14 13 0,-1 1 0,-1 0-500,-5 0 1,0 1 0,-2 0 499,-2 1 0,-2 0 0,-1 0 0,-1 1 0,-1 0 0,-4 0 0,11 5 0,-4-1 0,-2-1 0,1 2 0,3 0-359,-2 0 1,3 2 0,-1 0 0,-2-1 358,1 0 0,-4 0 0,0-1 0,1 1 0,2 2 0,-14-3 0,3 2 0,-1 1 0,13 3 0,0 1 0,0 1 0,-1 0 0,-2 0 0,-1 1 0,-1 1 0,0 0 0,-1 0 0,0 0 0,-2 1 0,-4 0 0,6 3 0,-3-1 0,-3 1 0,0 1 0,1-1 0,3 1 0,1 0 0,2 1 0,1-1 0,-1 1 0,-2 0 0,-2 0 0,-3 1 0,-1 0 0,0 0 0,2 0 0,3 1-301,-7-1 1,3 2 0,1 0-1,-6 0 301,7-1 0,-3 1 0,-2-1 0,-1 1 0,-1 1 0,0 0 0,7 0 0,0 1 0,0 0 0,-1 1 0,-1 0 0,-1 0 0,-1 1-67,6-1 1,-2 0 0,-1 0 0,0 1 0,-1-1 0,-1 1-1,1 0 1,0 1 0,1 0 66,-1 1 0,0 0 0,0 1 0,0 0 0,0 0 0,1 0 0,1 1 0,1-1 0,1 0-74,-4 1 1,1 0 0,1 0 0,1 0 0,1 1 0,0-1 0,0 0 73,-7 2 0,0 0 0,0 0 0,1 0 0,3 0 0,2-1-39,-9 2 0,3 0 0,3-1 0,-1 1 39,0 0 0,0-1 0,1 1 0,0 0 144,2 0 1,2 0 0,-2 0 0,-2 1-145,2 1 0,-2 0 0,-2 1 0,0 1 0,0 0 0,1 0 0,-1 1 0,1 0 0,0 0 0,0 0 29,1 0 0,-1 1 1,2-1-1,-1 1 0,2 0-29,3-1 0,1 0 0,0 1 0,3-1 0,2-1 0,-14 6 0,5-2 0,0 0 0,-1 1 0,0-1 0,0 1 0,3 0 0,0-1 0,-3 3 0,2-1 0,-3 3 0,-1 0 0,4-2 0,-3 3 0,3-2 0,-2 2 0,4-2 0,-2 2 0,0 0 0,4-2 248,1 0 1,4-1 0,-3 1-249,1 0 0,-3 1 0,-2 2 0,0-1-45,-2 2 0,-1-1 1,0 2-1,0-1 45,0-1 0,0 1 0,0-1 0,2 1 0,1-2 0,0 1 0,2-1 0,2-1 81,2-1 1,3-2 0,-3 2-82,0 1 0,-3 1 0,1 1 0,7-1 0,-5 13 0,3 2 0,4-7 0,-3 3 0,17 0 0,25-10 0</inkml:trace>
  <inkml:trace contextRef="#ctx0" brushRef="#br3" timeOffset="511386">0 9587 24886,'4'45'0,"2"0"0,4-1 531,9 19 1,8-5-532,7-18 0,6-5 0,7 1 0,3-2 0,1-1 0,0-1 0,-2-1 0,4-1 0,-5-3 0,3 0 0,-2-2 0,8 4 0,-1-2 0,-8-4 0,3 0 0,-3-2 0,3-1 0,-1-2 0,2-1 0,0-2 0,0 1 0,1-1 0,2-2 0,2-3 0,1 1 0,1-1 0,3-3 0,0-1 0,3-2 0,0-1 0,0 0 0,1-2 0,0-1 0,-1 0-273,0 0 0,-1 0 273,0 0 0,-1 0 0,-1 0 0,0 0 0,0 0 0,0 0 0,-2 0 0,0 0-930,0 0 0,0 0 930,-2 0 0,1 0 0,1-1 0,0-2-259,0 0 0,0-1 259,3-1 0,1-1 0,2-1 0,0 0 0,-19 2 0,0 0 0,0-1-133,1 1 0,1-2 1,0 1 132,0 0 0,0 0 0,0 0 0,-1-1 0,0 1 0,2-1 0,13-2 0,3 0 0,-3 0 0,-14 3 0,-3-1 0,1 0 0,11-1 0,2 0 0,-5 0-491,3-1 1,-4 1 490,1-1 0,-1 0 0,1-1 0,2-1 329,-4 0 1,4-1 0,-3 0-330,9-1 0,1-1 0,-9 2 0,3-1 0,-3 0 0,5 0 0,-3-1 0,3 1 0,0-1 0,2 1 0,0-1 0,-1 1 0,2-1 0,-3 0 0,3-1 0,-2 1 0,-14 3 0,-2 0 0,5 0 0,8-3 0,7-2 0,-1 0 0,-6 2 0,-7 0 0,-4 2 0,2-1-58,-2 0 1,3 1 0,0-1-1,-3 0 58,0-1 0,-3-1 0,1 1 0,1 0 0,0-1 0,0 1 0,-1 0 0,-1 0 0,3-1 0,-1 0 0,4-1 0,-1 0 0,-2 2 0,2-1 0,-1 1 0,1 0-133,14-6 0,2 0 0,-3 1 133,-17 6 0,-1 0 0,-1 1 0,2-2 0,0 1 0,1-1 0,0 0 0,1-1 0,0 1 0,0 0 0,2-1 0,-1 1 0,0-1 0,1 1 0,2-2-170,2-1 0,4 0 1,0-1-1,-3 0 170,3 0 0,-2 0 0,3-1-146,-4 2 1,3-2 0,0 1 0,-4 0 145,-1-1 0,-3 2 0,0-1 0,-1 1 0,0 0 0,2-1 61,1-2 0,2-1 0,1 0 0,-3 0-61,3 0 0,-3 1 0,2-2 0,-2 1 0,2 0 0,0-1 0,-4 1 50,-1 0 1,-3 1 0,0 0-51,-1 0 0,0-2 0,0 1 0,-1-1 0,0 1 0,-1-2 0,-2 0 0,0-1 0,0-1 0,-2 1 0,0-1 0,-1-1 31,0-1 1,-1-1-1,-1 0-31,16-15 0,-1 0 218,-17 12 1,-2-1-1,1 0-218,15-15 0,-1-1-215,-16 14 0,-2 0 0,1 0 215,1 0 0,-1 0 0,0 0 0,-1 0 0,-1-1 0,1 0 229,13-16 0,-1 0-229,-1 1 0,-1 0 0,-2 3 0,0 0 0,-2 1 0,-2 1 0,-1 2 0,-2 0 0,-3 3 0,0-1-145,7-15 0,-1-1 145,-8 13 0,-1 0 0,5-10 0,1-3-189,-7 9 0,2-1 0,-1-2 189,1-3 0,-1-1 0,1 0 294,0 1 0,-1-1 1,0-1-295,1-8 0,0-1 0,-5 6 0,-7 11 0,-1 1 0,3-16 0,-2 0 0,-6 15 0,-1 1 0,-1-3 0,0 0 0,-2 0 0,0-4 0,-2 2 0,-2-4 0,0 1 0,-1-8 0,-1-2 0,1 11 0,0-5 0,-1-1 0,0 6 81,1 8 0,-1 3 1,1-2-82,-2-11 0,0-2 0,-1 1 0,0 4 0,-2 2 0,-1 1 0,-3 2 0,-1 1 0,-1 0 0,1 0 0,1 1 0,-2 2 0,-8-11 0,-1 6 1799,-10-7-3373,10 24 0,-3 2 1574,-16-7 0,13 16 0,-2 3 0,-21 0 0</inkml:trace>
  <inkml:trace contextRef="#ctx0" brushRef="#br3" timeOffset="511386">0 5138 22211,'0'41'0,"0"4"0,0-2 0,0 4 0,0 2 0,0 4 0,0 2 0,0 0 122,0 1 1,0 0 0,0 0-123,0-1 0,0 1 0,0-4 0,0 6 0,0 2 0,0-8 0,0 5 0,0 3 0,0-3 0,0-6 0,0-1 0,0 0 0,0 4 0,0 4 0,0 5 0,0 1 0,0-1 0,0-5 0,0-5 0,0-3 0,0-2 0,0 1-215,0 16 1,0-1 0,0-4 214,0 5 0,0-1 0,0-2 0,0 3 0,0-3 322,0-14 1,0-2 0,0 4-323,0 8 0,0 6 0,0 0 0,0-6 0,0-9 0,0-3 0,0 1-214,0 13 1,0 3 0,0-5 213,0 5 0,0-4 0,0 1 0,0 0 0,0-2 0,0 0 255,0-1 0,0 1-255,0-3 0,0 1 635,0-2 1,0 0-636,0-1 0,0-2 0,0-1 0,0 0 0,0-2 0,0 1 0,0-2 0,0 1 0,0-2 0,0 3 420,0 16 1,0 3-421,-1-21 0</inkml:trace>
  <inkml:trace contextRef="#ctx0" brushRef="#br3" timeOffset="524111">12519 4008 22734,'-16'-28'2429,"0"1"-2160,1 2 91,1 1 180,4 1 0,0 2 269,-2-7-539,7 10 0,-8-4-90,12 13-90,-8 5 0,8 2-90,-3 2 0,1 0 0,-2 0 0,1 6 0,4-5-450,4 11-629,6-4-720,-1 6-1170,1-1 2969,-6 3 0,0 8 0,-4 4 0</inkml:trace>
  <inkml:trace contextRef="#ctx0" brushRef="#br3" timeOffset="525419">13132 10199 26512,'-7'-29'1709,"-7"-1"-1349,-29-3-360,15 17 0,-3 0 0,0-2 0,-1 1 0,-2 1 0,1-1 0,-20-12 0,8 4 0,-3 0 0,8 6 0,-2 2-465,-18-7 1,-3 2 464,8 7 0,-1 3-664,-7 1 1,-2 0 663,17 3 0,-1 1 0,0-1-573,-5 0 1,0 0 0,-1-1 572,-3 1 0,0-1 0,-1-1 0,-3 1 0,-1-1 0,-1 0 0,15 1 0,-1 1 0,0-1 0,-1 1 0,-2-1 0,-1 1 0,0-1 0,-1 1 0,-2-1 0,-1 0 0,-1 1 0,0 0 0,-3 0 0,-1 1 0,0 0 0,-1 1-416,11 1 1,0 1 0,-1 0 0,0 0 0,0 1 415,-2 0 0,0 1 0,-1 0 0,1 1 0,-1 0 0,-2 1 0,0 0 0,0 1 0,-1 0 0,1 1-222,-2 0 0,0 0 1,0 1-1,0 0 0,0 1 222,-3 0 0,1 2 0,-1-1 0,0 1 0,0 0-136,-1 0 0,1 0 1,-1 1-1,0 0 1,0-1 135,0 1 0,-1 0 0,0 1 0,0-1 0,1 0-62,0 0 0,1 0 1,-1 0-1,-1 0 1,-3 2 61,13-3 0,-2 2 0,-2 0 0,-1 0 0,0 0 0,1 0 0,1 0 0,2 0 0,-6 0 0,3 0 0,2 0 0,-1 0 0,-1 0 0,-3 1 0,7-1 0,-2 1 0,-2 0 0,0 1 0,-1-1 0,2 1 0,2-1 0,3 1 0,-14 1 0,4 0 0,2 0 0,1 1 0,-1-1 0,0 1 0,1 1 0,-1 0 0,1 0 0,0 0 0,1 0 0,0-1 0,1 2 0,-1-1 0,1 1 0,1-1 0,-1 2 0,1-1 0,1 1 0,-1-1-10,1 1 0,0-1 1,0 1-1,0-1 1,1 1 9,0 0 0,0 0 0,0 0 0,1 0 0,-1 0 16,2 0 0,1 0 0,-1 0 1,-1 0-1,-3 1-16,6 0 0,-3 0 0,-2 0 0,0 1 0,0 0 0,1 0 0,3 0 0,-8 2 0,3 0 0,1 0 0,-2 0 0,-1 2 0,7-4 0,-2 2 0,-1 0 0,-1 1 0,1 0 0,2-1 0,3 0 0,-4 3 0,2-1 0,2 0 0,0 0 0,0 1 0,-1 0 0,-1 0 0,2 1 0,-1 0 0,0 0 0,0 0 0,0 0 0,1 1 0,-1 0 0,1-1 0,-1 1 0,1 1 0,0-1 0,0 0 0,0 2 0,1-1 0,-1 1 0,1 0 0,1 0 0,-1 1 0,0 0 0,1 0 0,0 1 0,0 0 0,0 0-8,1 2 0,0 0 0,0 0 1,0 1-1,1 0 8,0-1 0,2 1 0,-1 0 0,0 2 0,-2 2 0,-2 4 0,-2 2 0,-1 1 0,0 2 0,1-2 0,4-1 0,1-2 0,3-1 0,1 0 0,0 0 0,-2 3 0,1-1 0,-2 3 0,0 0 0,0 1 0,2-2 0,4-2 0,-3 5 0,3-3 0,2-1 0,1 1 0,0 0 0,1-1 0,1 0 0,1 0 188,1-2 0,1 0 1,0 0-1,-1 2-188,1 1 0,-1 2 0,0 2 0,1-2 0,2-1 242,-9 12 0,3-2 1,-1 2-243,3-4 0,0 3 0,0-1 0,4-3 246,2-2 0,4-3 0,0 1-246,1-1 0,1 1 0,3 0 0,2 0 0,2 0 0,3 0 0,1-2 0,3 1 0,1 2 0,2 16 0,2 4 0,2-3 0,0-14 0,2-3 0,-1 2 0,0 12 0,0 3 0,0-4 0,0 0 0,0 0 400,0-8 0,0 3 0,0-3-400,0 7 0,0 0 0,0-11 0,0 1 0,0-2 0,0 2 0,0-2 0,0-1 0,0-1 0,-1 1 0,2 2 0,5-1 0,4 4 0,1-3 0,6 9 0,4 0 0,-1-5 0,3 2 0,3-3 0,-2-12 0,3-3 0,1 0 0,1 2 0,1-1 0,2 1 0,1-1 0,3 0 0,0 0 0,3 0 0,1-1 0,5 1 0,-4-7 0,4 1 0,3 0 0,1-1 0,-3-1-306,2 1 0,-1-2 0,1 0 1,4 1 305,0 0 0,5 1 0,1 1 0,-1-2 0,-2-2 0,0-1 0,-2-1 0,0-2 0,5 2 0,-6-2 0,4 0 0,2 1 0,0-1 0,0 0 0,-4-1 0,0 0 0,-2-2 0,0 0 0,0 0 0,3 1 0,1 0 0,2 1 0,2 1 0,0-1 0,-1-1 0,-4-2-228,9 3 0,-3-2 1,-1-1-1,0 0 228,3 0 0,-1-1 0,1 0 0,1-1 0,0-1 0,0-1 0,1 0 0,0-2-116,-12-2 1,0-1-1,1 0 1,0 0 0,0-1 115,0-1 0,1 0 0,0-1 0,0 1 0,0-1 0,0 0 0,1 0 0,-1-1 0,1 1 0,-1-1-70,-1 1 0,-1-2 1,0 1-1,2 0 1,2 0 69,3 1 0,4-1 0,1 1 0,0 0 0,-2-1 0,-2 0-27,-2 0 0,-3-1 0,-2-1 0,2 1 0,3-1 27,0 0 0,3 1 0,2-1 0,-1 0 0,-1 0 0,-4-1 0,10-1 0,-3-1 0,-2 0 0,1-1 46,-9-2 1,0 0 0,0 0 0,0-1 0,1-1-47,1 0 0,-2 0 0,2 0 0,2-2 0,3-1 0,-1-1 0,4-1 0,2-1 0,2-1 0,-1 0 0,-1-1 0,-3 2 0,-1-1 0,-2 0 0,-1 0 0,0 0 0,1-1 0,4 0-35,-7 0 1,3 1 0,1-1 0,1 0 0,0-1 0,2 0 0,-1 0 0,0 0 34,-5 0 0,2-1 0,0 0 0,1 0 0,0-1 0,-1 1 0,-1 0 0,-1 0 0,-2 0 0,6-1 0,-4 1 0,-1 0 0,0 0 0,1 0 0,3-1 0,4-2 0,-10 3 0,3-1 0,4-1 0,1 0 0,2-1 0,0 0 0,1 0 0,-1-1 0,-2 1 0,-1 1 0,-3 0 0,-4 1-33,13-5 1,-4 2-1,-3 1 1,-1-1 0,0 0-1,1 0 1,4-1 32,-10 3 0,2-1 0,1 0 0,2-1 0,0 0 0,-1 0 0,0 1 0,-1-1 0,-2 1 0,-3 0 0,7-2 0,-3 0 0,-1 0 0,-1 1 0,-1 0 0,0-1 0,1 0 0,-1 0 0,-1 0 0,0 1 0,0-2 0,1 1 0,1-2 0,2-1 0,-3 1 0,3-2 0,0 0 0,2-2 0,0 1 0,0-1 0,-1 0 0,-2 1 0,-2 1 0,2-2 0,-2 1 0,-1 1 0,-2-1 0,1 0 0,1-1 0,2-1 0,2-1 0,1-1 0,3-1 0,-1-1 0,0 0 0,-2 1 0,-2-1 0,-4 2 0,0-1 0,-4 1 0,-2 0 0,-1-1 0,0 1 0,-1-2 0,9-5 0,-1-2 0,-1 0 0,-1 0 0,-1-2 0,-1 2 0,-2 0 0,-1-1 0,1-2 0,-1-5 0,-5 4 0,0-4 0,0-2 0,0-2 0,-1 0 0,-2 1 0,-2 2 0,6-7 0,-4 3 0,0 0 0,-2-4 0,2-5 0,-10 10 0,2-5 0,0-3 0,0-2 0,0-1 0,-2 0 0,-1 1 0,-2 2 0,-4 4 0,1-6 0,-3 3 0,-3 1 0,-2 1 0,1-3 0,-1-2 15,0 4 1,0-3 0,-1-1 0,1-2 0,-2 0 0,-1 1 0,-1 2 0,-2 1-16,-2-5 0,-1 3 0,-2 1 0,-1 0 0,-2-2 0,0-4 9,-2 4 0,0-3 1,-1-1-1,-1-2 0,-2 0 1,0-1-1,-1 1 1,-1 1-10,-1 0 0,-1-1 0,-1 1 0,-1 0 0,-1 0 0,0 0 0,-1 0 0,1 1 0,-1 0 0,1-1 0,0 1 0,-1 0 0,-1 0 0,0 2 0,-1 0 0,-2 1 0,-1-3 0,-2 0 0,-1 1 0,-1 1 0,0 2 0,-1 2 0,0 4 0,-3-3 0,0 4 0,-1 3 0,0 1 0,-2 0 0,0-1 0,-1 2 0,-1 0 0,-1 1 0,-1 0 21,0 3 1,1 1-1,-2 0 1,-2 1 0,-5-1-22,2 6 0,-4 0 0,-3-1 0,-2 1 0,-1 1 0,2 2 0,1 3-16,-9-6 0,4 4 1,-2 2-1,-4 1 1,-6 1-372,15 9 0,-5-1 0,-4 1 1,-2 1-1,-2 0 0,0 1 0,0 1 1,1 1-1,3 3 0,3 1 387,-5 1 0,3 2 0,2 3 0,1 1 0,-2 1 0,-1 0 0,-2 1 0,1-1 0,-3 1 0,-1 1 0,-1 0 0,-1 0 0,1 1 0,0 1 0,3 0 0,1 1 0,1 3 0,-1 0 0,0 0 0,1 0 0,-1 1 0,0-1 0,1 0 0</inkml:trace>
  <inkml:trace contextRef="#ctx0" brushRef="#br3" timeOffset="535886">11488 5355 24353,'-15'16'1709,"3"2"-1619,6 0 0,2 9 0,8 9 90,4 10 0,6 6 180,10 0 89,9-2 1,13-7-614,-16-23 1,3-4 298,6-1 0,3-5-616,6 0 0,4-6 481,5-6 0,7-6 0,-2 0-454,-11 0 0,-2-1 0,3-2 454,-1-2 0,3-2 0,0-1 0,-3-2-655,3-4 1,-3-2 0,0-2 654,2-4 0,-1-2 0,0-1 0,0-3 0,-1-3 0,2-4-132,-10 5 1,1-3 0,1-3 0,1-2 0,-1 0 131,-4 4 0,0-1 0,0-1 0,1-1 0,-1 0 0,0 1-197,0-1 0,0-1 0,0 1 0,0-1 0,0 1 0,-1-1 197,0 2 0,-1-1 0,1 0 0,-1 1 0,0 0 0,0 0 0,6-7 0,1 1 0,-1 0 0,-1 2 0,-3 2 29,0 2 0,-4 2 1,1 1-1,2-2-29,2-2 0,3-4 0,1 0 0,-2 3 0,-7 6-450,11-10 1,-5 5-406,4-4 1,-6 6 107,-16 16 747,-27 21 0,-30 21 0,-17 11 0</inkml:trace>
  <inkml:trace contextRef="#ctx0" brushRef="#br3" timeOffset="536704">12852 4415 25253,'0'-27'2158,"4"-3"-1978,4-4-90,6 2 0,9 9 0,5 10 0,10 21 90,9 17-135,-19-2 0,-1 4-424,3 5 1,-1 6 408,1 10 0,1 7 0,-2-1-560,-4-9 0,-2-2 1,1 4 551,-1 0 1,2 4-1,0 1 1,-2-4-856,2 1 1,-2-2-1,2 0 833,1-2 0,1 0 0,1-2 0,1-2 0,1-2 0,2-3-576,1-3 0,2-3 0,3-2 576,1-3 0,3-3 0,2-4 0,3-4 0,1-3 0,1-4-90,5-1 1,1-3 0,1-4 89,2-2 0,2-5 0,3-5 0,-9 0 0,2-4 0,3-3 0,3-2 0,1-4 0,-10 3 0,3-3 0,1-3 0,1-1 0,1-1 0,1-1 0,-1 0 0,0 1-67,-4 3 1,1-1-1,-1 0 1,1-1 0,0 0-1,0 0 1,0 0-1,-1 0 1,1-1 66,-1 0 0,0 0 0,0-1 0,0 0 0,0 0 0,-1 0 0,0 0 0,0 1 0,-1-1 0,3-1 0,0 0 0,1-1 0,-1 1 0,-1 0 0,-3 2 0,-2 2 0,-3 1 82,12-6 1,-5 3 0,-2 1 0,2-2-83,-5 3 0,2-1 0,0 0 0,-2 0 0,-3 3 282,10-7 0,-5 2 0,-4 3-282,3-1 0,-4 0 310,4-1 1,-6 2-311,-5 3 0,-11 7 2190,-10 8-2190,-6 4 2069,-11 5-2069,-4 2 1409,-9 4-1409,-4 1 152,2 4-872,-1 0-809,8-3-2879,-9 8 4408,2-8 0,-16 9 0,1-6 0</inkml:trace>
  <inkml:trace contextRef="#ctx0" brushRef="#br3" timeOffset="537728">20267 1561 22014,'-18'-9'1799,"0"2"-1529,0 2 180,-1 9-180,-3 4 0,-2 7 0,-3 1 179,-14 10-269,9-7 0,-9-2 0,15-11 180,-9-6-180,10-16-90,10-22-45,25 3 0,9-3-90,0 2 0,5 2-255,13-6 0,3 3 300,-6 12 0,4 3-45,20-5 0,3 5 90,-16 7 0,1 2-90,14-1 0,-1 5 90,-20 9 0,-2 4-90,-4 0 0,-1 6 90,-1 12 0,-6 5-45,-3 21 45,-18-11 0,-8 1-368,-13-4 0,-7-2 323,-5 2 0,-3 0 0,-4 1 0,-2-2 0,0-2 0,-2-1-91,-7 4 1,1-1 134,9-8 1,2 0-45,3-2 0,3-3 630,1-1-630,24-13 0,36-14 0,31-4 0,-27 5 0,1 0 223,10 0 0,-2 3-223,21 6-290,-1 11 290,-34-1 0,-1 3 0,21 24 0,-10 9 0,-21 4 0,-16 4 0,-22-1 45,2-26 0,-5-2-45,-4 0 0,-3-1 0,-4-2 0,-1-1 0,-2-2 0,0-3 45,1-1 0,-1-3-45,-28 7-3150,6-10 3150,9-5 0,9-6-270,3 0-359,16-2-300,5-4-600,13-8-561,8-8 2090,8-12 0,10-7 0,7-7 0</inkml:trace>
  <inkml:trace contextRef="#ctx0" brushRef="#br3" timeOffset="538422">20604 1104 21205,'-9'-36'509,"0"0"1,0 0 0,0 1-375,1 1 0,-1 0 135,-7-29 0,-2 6-91,-2 5-1620,-6 9 1620,-7 7 500,-6 9-499,-5 9 0,-7 9 90,-6 11 0,-6 7 119,16 8 1,-7 6 0,3 0-1016,-2 1 0,0 3 671,11-5 0,-4 1 0,-1 3 0,2-1 75,-12 12 0,2 1 0,2-2-90,11-5 0,1-2 0,-1 2 0,-11 9 0,-2 2 0,5-2-649,1 5 1,5-2 663,2 1 0,2 1-200,6-1 1,1 0 199,4-1 0,4 0-45,4-1 0,3 0-241,3-1 0,4 1 286,3-1 0,3 0 0,5-2 0,2 1 0,3 0 0,3-1 0,4-1 0,2-1 520,2 0 0,3 0-520,2-1 0,2-2 0,2 2 0,1-2 0,2 0 0,0-2 0,0-1 0,2 1-45,15 12 0,2-1 0,-10-10 0,0 0 0,14 10 0,0-1 0,-12-14 0,-1-2 0,2 1 0,3-2 0,1-3 0,4-2 0,-2 0-111,12 1 0,1-2 111,-6-3 0,2 0 0,-1-3 0,9-1 0,-2-3 0,3-4 0,0-1 0,-1 0 0,0-2 184,-1-2 1,2-4-185,-8-2 0,3-3 0,-4-1 0,8-3 0,-1-2 0,-11 1 0,2-2 0,-3-3 0,-6-4 0,-2-3 0,-2 0 0,5-5 0,-2-2 0,-7 3 0,0-3 0,-4 0 0,0-5 0,-5-3 0,-3-3 0,-1-5 0,-2 1 0,1-7 0,-3-4 0,-8 9 0,-2-6 0,-1-1 0,-3 5 0,-4 6 0,-3 3 0,-2-2-158,-2-15 0,-2-2 1,-3 3 157,-1 14 0,-3 3 0,-2 0 0,-1-2 0,-2 0 0,-1 1 0,-3-1 0,-2 1 0,-1 1 0,-2 0 0,-2 1 0,-1 1 0,-2 1 0,-2 1 0,-1 2 0,-2 3 0,-1 1 0,-1 3-360,-2 3 0,-2 1 0,-1 4-300,-1 4 1,0 3 0,-2 4-331,0 2 1,-1 4-1,1 3 990,-1 4 0,1 4 0,-1 3 0,1 3 0,-1 4 0,1 1 0,1 3 0,-1 1 0,0-1 0</inkml:trace>
  <inkml:trace contextRef="#ctx0" brushRef="#br3" timeOffset="552788">11602 5482 20305,'-21'-14'4588,"3"1"-3779,4 1-269,7 1 0,-2 4-181,8 1 1,-3 3 270,4 1-180,9 12-450,28 27 0,12 13 0,-13-10 0,1 3 0,3 2-492,-6-7 1,3 1-1,0 2 1,0 2 491,5 8 0,1 3 0,-2 0 0,-3-5 0,-7-8 0,-3-4 0,1 2 0,5 8 0,1 1 0,-3-5 0,-5-5 0,-2-6 0,22 16-325,-3-23 325,1-40 0,4-14 0,-5-4 0,1-6-659,-11 6 1,2-4 0,0-3 0,-1 0 658,-1-2 0,-2-1 0,0-2 0,0-1 0,4-5 0,0-2 0,1-1 0,0 0 0,-5 8 0,1-1 0,0 0 0,0 0 0,0 0 0,2-1 0,1 0 0,-1 1 0,2-1 0,0 1 0,0 0 0,1 0 0,1 1 0,0 0 0,1 1 0,-2 2 0,1 0 0,0 1 0,1-1 0,3-1-294,1 0 1,4-1-1,0 0 1,2-1-1,-3 2 1,-1 3 293,-4 2 0,-1 2 0,-2 2 0,1-1 0,2-1-123,8-5 1,1-1-1,2-1 1,-3 3-1,-4 4 123,3-2 0,-4 5 0,-1 1-65,-6 4 1,-1 1 0,-1 1 64,10-6 0,-3 3 0,-9 6 0,-3 3 0,18-10 1361,-17 11-3969,-10 6-34,-24 29 2642,-17 5 0,-4 5 0,-3 2 0,-4-1 0,0-1 0</inkml:trace>
  <inkml:trace contextRef="#ctx0" brushRef="#br3" timeOffset="553140">12966 4577 25343,'-23'-36'2068,"3"0"-1528,4-2 0,13 17-450,28 31-90,7 25 0,4 12 0,1 0 0,3 7-407,-7-7 0,3 6 0,2 3 1,-1-2 406,0-2 0,1-1 0,0-1 0,1 1-414,-1-1 1,1 1-1,0-1 1,1-3 413,1-1 0,1-2 0,0-2 0,-1-5 0,0-6 0,-1-4 0,3-3-173,15 1 0,5-3 0,1-7 173,1-8 0,1-6 0,1-4-383,-17 1 0,0-2 0,0-2 0,-1-5 383,0-4 0,-1-5 0,-1-3 0,-3-2 0,4-7 0,-3-3 0,0-2 0,4-4 0,-1-2 0,1 0 0,-11 8 0,0-1 0,0 0 0,1 0 0,-1 0 0,1-1 0,0 0 0,3-3 0,1-1 0,3-4 0,1-1 0,-1 1 0,-3 2-187,2 0 0,-4 3 0,1-1 0,2-1-245,-1 0 0,2-2 1,0 0-1,-1 1 1,-3 3-379,-2 2 0,-3 3 1,0 0-1,0 0 810,0 0 0,1 0 0,0 0 0,1 0 0,-1 1 0,0 0 0,1 0 0,0 0 0,0 0 0,0 1 0,0-1 0,0 0 0</inkml:trace>
  <inkml:trace contextRef="#ctx0" brushRef="#br3" timeOffset="553812">20690 2058 22374,'6'9'0,"0"0"0</inkml:trace>
  <inkml:trace contextRef="#ctx0" brushRef="#br3" timeOffset="555054">22224 1104 23544,'-14'-25'2608,"2"2"-2518,6 7 180,2 7 270,4 5-91,11 18-89,15 14-270,-2-3 0,5 4-1057,9 7 1,3 3 996,-8-9 0,1 1 0,1 1-30,3 2 0,1 1 0,2 2-748,2 2 0,4 2 0,0 1 0,-3-2 568,1 2 0,-2-2 0,1 2-45,-3-4 0,2 1 0,-1 0 1,-4-3-625,8 10 0,-5-1-1490,1 6 1,-6-1 2338,-14-17 0,-5-1 0,-1 4 0,-7-1 0,-16 0 0</inkml:trace>
  <inkml:trace contextRef="#ctx0" brushRef="#br3" timeOffset="555287">23024 1371 17540,'-9'-48'1229,"0"0"0,-8-14 1,-4 6-780,-10 2 1039,-3 44 0,-4 18-1459,11 24 0,4 19 0,0 2-30,-4 0 0,1 2 0,0 3-227,5-4 1,-1 3-1,2 0 1,1-2 226,-2 5 0,1-2 0,0 5-54,4-12 0,-1 3 0,-1 2 0,2-1 0,0-3-104,1 0 1,0-2 0,1-1-1,-1 2-90,-3 12 1,-1 3 0,1-2 0,1-4-263,3-7 0,2-3 1,-1-2-526,-3 18 1,0-3-3882,4-9 1,1-3 4205,4-10 0,2-4 1,7 16-1,7-14 1</inkml:trace>
  <inkml:trace contextRef="#ctx0" brushRef="#br3" timeOffset="555587">23443 1552 25253,'14'-42'869,"1"0"1,-3 3-1,0 2-554,-2 4 0,-2 1-225,4-18-90,-5 14 0,-2 15 0,-3 19 0,2 24 0,2 26 0,-3-12 0,0 3-165,1 6 0,-1 5 165,-1 2 0,0 5 0,0-2-1614,-1 7 0,0 1 1614,0-10 0,-1 3 0,1-5 0,-1 0 0,0-5-100,0-4 0,0-2 100,0-4 0,0-2 0,0 20 0,0-11-90,0-13-2879,0-8 3009,0-27 0,0-10 1,0-22-1</inkml:trace>
  <inkml:trace contextRef="#ctx0" brushRef="#br3" timeOffset="555938">24202 1249 23364,'-7'-39'3418,"-2"11"-3059,-13 34 1,-3 21-90,-7 26-225,15-17 0,1 3-457,1 5 0,3 3 412,2 1 0,4 2 0,1-1 0,4-1 0,4-3 0,4-2 45,0-4 0,4-3-45,2-4 0,5-3 0,11-3 0,4-5 0,18 2 0,-16-17 0,0-7 220,10-24-130,-4-16-45,-24 12 0,-4-3-311,-1-3 1,-3-2 355,-3-4 0,-2 0-90,-5 0 0,-4 0 0,-8-9 0,-7 3 0,-6 10 0,-6 5-90,-10-1 0,-4 8-270,8 15 0,-1 8-225,2 5 1,2 6-123,-10 20-1452,22-4 0,2 3 2159,0 13 0,5 15 0,20-20 0</inkml:trace>
  <inkml:trace contextRef="#ctx0" brushRef="#br3" timeOffset="556378">24970 1326 23454,'-16'-30'2608,"-1"1"-2068,-3 4-270,1 2-90,3 5-91,2 6-89,7 6 90,-4 12-90,6 10 0,-10 42 90,9-7-773,1-10 0,1-1 773,4 20 0,4-2-90,2-20 0,3-1 90,11 14-90,12 7 0,1-29 0,19-8 0,-12-10 45,-4-28 0,-4-10 45,-10-10-90,-3-2 0,-7-4 0,-17 0 0,-4 1-310,-2-22 310,0 23 0,-2 2 0,-3-9-90,0 12 0,-2 5 1138,-1 10-2217,-10 3 179,6 11-179,-4 1-360,11 14 1529,3 16 0,7 4 0,2 11 0</inkml:trace>
  <inkml:trace contextRef="#ctx0" brushRef="#br3" timeOffset="556879">25595 1249 21025,'0'-26'2429,"0"2"-2070,-5 3 181,3 3 0,-3 3-1,5 3 451,0-1-540,-4 7-91,3 0 1,-8 6-90,1 10-90,-9 9-45,1 11 0,-1 4-45,-6 25-90,6-14 0,2 0 0,9-11 0,2-2 0,0 34 0,12-9 90,7-10-90,9-8 0,25-14 90,-10-20-90,12-15 0,-21-22 0,-15-2 0,-4-5 0,3-25 0,-7 20 0,-3-2 0,-8 2 0,-3 1 0,-3-20-585,-6 19 0,-4 4-854,-10 3-270,-15 7 1709,-17 32 0,10 14 0,16-2 0,1 0 0</inkml:trace>
  <inkml:trace contextRef="#ctx0" brushRef="#br3" timeOffset="557648">26614 1312 22194,'-18'-14'2339,"1"3"-1979,5 0 0,6 4-91,2 0-89,4 3 0,18 1-180,7 1 90,27 0-90,11 0-375,-26-1 0,2 1 375,3 0 0,1 0-45,-1-2 0,0 1-45,-2 1 0,1-1-540,5-1 1,-1-1 629,-7 1 0,-3-1 0,19 0 0,-25-1 0</inkml:trace>
  <inkml:trace contextRef="#ctx0" brushRef="#br3" timeOffset="557872">26647 1696 23813,'-31'8'1799,"4"-2"-1619,15-6 0,10 0 0,16-2-90,18-5-90,19-4-477,-17 3 0,3 0 477,6-1 0,2 0-225,2 0 0,2 0-225,1 0 0,0-1-270,-3 2 1,-1-2-540,-1 2 0,-3-2 1259,-4 0 0,-2 0 0,29-6 0,-9-2 0</inkml:trace>
  <inkml:trace contextRef="#ctx0" brushRef="#br3" timeOffset="558621">28478 729 21025,'-14'-8'1889,"0"4"-1440,1 2-179,1 2 30,-2 0-120,-2 6 15,-2 2 75,-3 5 225,3-5-136,1-2 1,9-6 0,-1 0 0,8 0-90,-3 0-180,4-2 0,4-5-90,2-4 90,8-8-90,7 1 0,7-2 0,7 2 0,-2 10 0,1 2-90,20-3 135,-17 9 0,0 6-45,10 10 89,-8 18 1,-23 0 0,-6 3-90,-6 27-267,-10-18 1,-6-1 266,-5-10 0,-5-3 0,-2 1 0,-3-1 45,1-3 0,-1-1-45,1-4 0,1 0 0,-20 16 0,0-6 90,18-17-90,4-3 0,17-14 0,10-4 623,4-3-623,10-4 0,7-3 0,9 0 0,5 5 0,6 2 0,2 13 0,-13 8 0,0 5 90,16 18-90,-13 3 0,-4 2 0,-4 14 45,-14-19 0,-5 0-1181,-12 13 1226,-12-3-90,-17-1-162,-10-6 162,-10-4 0,14-16 0,-1-2 0,-16 7 0,-8-6 0,31-13-180,9-6-269,11 0-1620,4 0-2339,13-16 4687,4 0 0,14-17 0,5 3 0</inkml:trace>
  <inkml:trace contextRef="#ctx0" brushRef="#br3" timeOffset="559339">29643 950 17427,'-3'-13'5217,"2"-3"-4497,-8 0-271,4-2 181,-7 0-90,2 0-180,-4 2-1,-2 2-179,-6 7 0,-5 11 0,-25 34-90,22-3 0,2 4-90,-1 0 0,2 2 45,3 6 0,6 0-45,6 17 0,8-3 0,12-26 0,4-2 0,10 12 45,4-19 0,4-5-45,7-7 0,11-12 0,-19-15 0,-5-16 0,-5-13 0,-7-12 0,-6-3 0,-5-2-90,-1 7-90,-7 5-180,-4 8-269,-9 7-541,-1 10-629,-1 6-809,4 9 2608,3 3 0,7 14 0,5 3 0</inkml:trace>
  <inkml:trace contextRef="#ctx0" brushRef="#br3" timeOffset="559705">30151 891 23634,'-9'-37'1798,"0"0"1,-6-15-1709,-21 20 0,8 22 0,1 17-90,1 11 0,5 20 0,5 13 0,12-6 0,5 3 0,1-12 0,3 0-45,2 11 0,4-1 0,6-11 0,3-5 45,19 7 0,-1-11 0,-9-38 0,-17-22 0,-4-16 0,-4-11-302,-2-3 302,-7 3 0,-2 8-182,-7 11-88,1 8-359,-2 9-271,0 7-359,-1 9-450,-2 5-328,-1 10 2037,1 1 0,7 11 0,4 0 0</inkml:trace>
  <inkml:trace contextRef="#ctx0" brushRef="#br3" timeOffset="560073">30573 683 23113,'-20'-29'2069,"-2"3"-1764,-2 8-125,-3 9-78,-1 15-12,1 15 5,4 18-95,11 13 0,5 7 0,16 5 0,7-5-1260,17-5 1260,6-11 0,6-11 90,-2-16 90,-1-14 90,-5-17-1,-3-17 1,-9-14-90,-7-11-90,-10-4-318,-10 0 139,-6 2-271,-10 7-720,-1 23 1,-3 2-720,-18-3-810,-20 3 2609,8 35 0,0 15 0,0 14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52:02.703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00B0F0"/>
    </inkml:brush>
    <inkml:brush xml:id="br2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9502 10027 21475,'-3'-13'3058,"2"-1"-2698,-3 1 0,4 1 179,0 3 1,4 5 269,13 8-449,1 5-90,14 9 90,-4 7-180,1 6 90,1 6-270,-3 6 0,5 14 0,-7-4 0,-2-5 0,-6-18 0,-8-21 0,-1-11 0,-1-13 0,2-15 0,3-15 0,-1 4 0,1-3-519,-2 9 1,0-1 518,3-11 0,0 0 0,7-14 0,-3 5-90,1 8-2968,5-3 899,-3 21-449,6 4 2608,-6 20 0,2 14 0,1 2 0</inkml:trace>
  <inkml:trace contextRef="#ctx0" brushRef="#br0" timeOffset="312">10266 9946 19766,'6'0'4407,"0"0"-3687,-4 0-181,0 0 1170,-2-2-1529,0 7-90,0 5 0,-4 13 0,3 4-90,-2 5 90,3-2-90,5 5 90,4-13-90,7-2 0,2-14 0,3-8 90,-1-5 0,-3-6 0,-3-10 0,-8-4 0,-2-7 0,-12 0-90,-17-16-90,-1 16-270,-13-7-360,13 23-539,1 5-450,7 5-719,7 4 2428,8 4 0,10 0 0,4 0 0</inkml:trace>
  <inkml:trace contextRef="#ctx0" brushRef="#br0" timeOffset="534">10810 9828 23938,'12'-25'2968,"-4"3"-2428,-4 4 203,-4 4-653,0 7 9,0 11-99,0 16 0,-4 17 0,0 17 0,-4 10-216,4-29 0,0 0 216,0 1 0,0-1 0,-5 30 0,1-6 0,0-9-990,0-9-484,0-10 1474,-4-6 0,0-13 0,-5-4 0</inkml:trace>
  <inkml:trace contextRef="#ctx0" brushRef="#br0" timeOffset="680">10651 9516 23634,'-16'-50'1619,"0"5"-1529,1-1-360,7 18-1709,2-2 1979,21 23 0,1 1 0,14 6 0</inkml:trace>
  <inkml:trace contextRef="#ctx0" brushRef="#br0" timeOffset="1094">11220 9566 24713,'12'-21'2249,"-2"5"-1710,0 7-89,0 11 0,1 12-270,3 15-180,-5 4 0,0 7 0,-2 2 0,1 4 0,-1-1 0,2 10 0,0-1 0,0 12 0,-1-4 0,0 4 0,-3-26-90,-2 1-90,-3-30 90,0-7 0,-7-10 90,-20-14 0,-5 4 0,-15-6 90,-14 15-90,19 9 90,-12 8-90,24 16 0,14-3 90,7 7-90,17-7 0,6-3-90,9-2-90,3-4-540,7-7-449,0-3 1169,19-4 0,-20-4 0,11-1 0</inkml:trace>
  <inkml:trace contextRef="#ctx0" brushRef="#br0" timeOffset="1696">13445 9643 24173,'0'-21'2789,"-5"7"-2430,-7 34-179,-4 35-180,9-22 0,2 2-159,0 8 1,2-2 158,3 23 50,0-27 0,0 1-50,0 18 0,0-7 90,0-34-90,2-48 0,2-9 45,0 7 0,0-3 45,10-25 0,-2 17 0,2 2-35,10-18-10,-9 26 0,0 4 45,7 6 0,0 13 0,-1 17-90,10 31 90,-10 1-90,3 23 0,-16-13 0,-5 11 0,-3-19 0,0 2 0,0-23 0,2-14 0,2-13 342,15-37-342,0 7 0,-4 10 0,1 1 0,11-7 0,-1 8 0,1 12 0,-5 14 0,0 16 0,-3 13 0,-3 8 0,-4 7 0,-2 0 0,-4-2 0,-2-3-810,-2-8-2158,-2 4 2968,0-7 0,2-1 0,0-5 0</inkml:trace>
  <inkml:trace contextRef="#ctx0" brushRef="#br0" timeOffset="2128">14671 9697 22734,'13'-43'3238,"-5"2"-2608,-4 5-1,-10 6-89,-2 8-180,-8 8-90,-6 8-180,-7 16 0,-6 13-90,-5 22-299,18-16 1,1 1 298,0 4 0,1 3 0,-3 14 0,4 1 0,7-15 0,3 2-45,1 16 0,9-3-314,23-1 269,7-10 0,4-50 0,0-13 180,4-18-1336,-8 1 1,-3-3 1605,-6-19-180,-2 2-228,-7 5 48,-3 10 0,-6 11 434,-2 8-434,-2 9 0,0 35 0,1 6 2722,3 33-2902,5-8-1079,5 0-360,4-7-360,6-7-630,7-11 2626,2-11 0,3-12 1,1-7-1</inkml:trace>
  <inkml:trace contextRef="#ctx0" brushRef="#br0" timeOffset="2296">15069 9693 13463,'15'-64'3868,"-3"7"-822,-4 8-2597,-2 12 181,-4 8 90,0 15 1243,-2 16-1873,0 19-90,0 19 0,0 13 0,2 10-90,1-18 0,0 0-215,2 19-415,-1-25 1,-1-3 2175,0 1-3795,-2-8 2370,-1-15 1,0-8-1,0-11 1</inkml:trace>
  <inkml:trace contextRef="#ctx0" brushRef="#br0" timeOffset="2436">15130 9272 22734,'-2'-38'1124,"0"1"1,-7-29-855,7 12-91,-7 5-358,9 20-271,-4 1-540,4 21 990,0 15 0,0 9 0,0 13 0</inkml:trace>
  <inkml:trace contextRef="#ctx0" brushRef="#br0" timeOffset="2797">15309 9580 23993,'19'0'2519,"-3"4"-1620,-2 1-89,-2 6-450,7 16-360,-5 3 0,6 19 0,-10-4 0,-2 3 0,-2-3 0,-4 2 0,0-17 0,-2-13 0,0-24 0,4-24 0,2-13 0,8-17-107,-5 29 0,2-2 107,9-14 0,1 1 0,-5 15 0,1 1 0,10-11 0,3 11 0,14 27 0,1 13 0,-6 37 0,-15 5-135,-10-12 1,-2 1-1306,4 18 496,-9-21 0,-1-1-1755,-2 5 2699,-4-4 0,0-6 0,0-4 0</inkml:trace>
  <inkml:trace contextRef="#ctx0" brushRef="#br0" timeOffset="3300">17023 9227 23723,'-6'-5'3418,"-13"1"-2428,-6 12-540,-14 8-450,-2 18 0,-4 13-1791,21-15 0,1 2 1791,2 3 0,3 3 0,3 2 0,7 2 115,10 20 1,9-1-116,2-17 0,7-2 0,10 12 0,6-4-90,-1-23 0,4-6-720,2-3 1,1-4-450,0-5 0,0-4 1259,0-5 0,-1-4 0,-3-3 0,0-4 0,-2-2 0,0-1 0</inkml:trace>
  <inkml:trace contextRef="#ctx0" brushRef="#br0" timeOffset="4245">18728 9014 25163,'8'-13'1978,"2"1"-1438,6 5-90,7 9-180,7 10-90,7 10-180,2 10 0,-1 9-360,-17-4 0,-5 4-225,-5-9 1,-6 3-1373,-8 9 0,-6 4 1,-3-3 1956,-8 0 0,-6-1 0,0-3 0,-4 2 0,-1-3 0,-11 4 0,-1 1 0</inkml:trace>
  <inkml:trace contextRef="#ctx0" brushRef="#br0" timeOffset="4970">11232 11307 23813,'-40'-7'1440,"-1"3"-1171,-22 8-179,19 1 0,-6 2-90,28 1 0,11-3 0,10 4 0,9 0 0,6 1 0,3-1 0,1 6 0,-9 1 90,-9 13-90,-15 5 45,-5 1 0,-4 1-45,5-5 0,0-1 0,-7 11 0,-1 2 0,7-4 0,3-1 0,-2 16 0,9-15 0,5-1 0,12 2 0,5 6 0,2-17 0,6 14 0,-10-16 90,1 11 90,-11-10-90,0-3 0,0 8-90,0-4 0,0 1 0,-4 2 90,3-1-180,-2 1-90,3 2-450,0 2-449,0 7-810,0 4 1889,3 8 0,2 7 0,-1-28 0,0-1 0</inkml:trace>
  <inkml:trace contextRef="#ctx0" brushRef="#br0" timeOffset="5663">11512 17933 22374,'-5'11'2429,"0"-1"-2069,-1-3-1,-2 1-89,7-7-90,-2 3-90,23-10-90,23-10 0,8 1 0,10-7 90,-19 11 90,-9 4 90,-7 3 0,-11 10 89,-8 5-89,-10 10 0,-13 20-180,2-10-90,-2 10 90,10-18-90,6-3 0,0-2 0,6-2 0,2 2 0,10-4 0,18 9 0,-8-5-90,10 4 90,-15-6 0,-4-5 90,-4-4-90,-6 9 90,-3-5-90,-10 14 0,-3-1 0,-8 4-90,-2 3 0,-5 3-270,-1-2-359,-1 2-1980,-17 6 361,11-15 2338,-15-1 0,11-20 0,-3-7 0</inkml:trace>
  <inkml:trace contextRef="#ctx0" brushRef="#br0" timeOffset="7319">12174 1904 19226,'8'-4'3688,"-3"-3"-3238,-2 2-1,-3-3 1,0 3 0,0-4-90,-3 2-180,-4-2-1,-5-2-89,-2 2-90,-4-3 0,-1 3 90,-14-2-90,8 6 90,-10-1-90,9 6 90,-5 0-90,-1 6 90,-25 9-90,14 7-3302,-14 9 3302,22-1 0,5 2 90,6 1-90,5 11 0,9-9 0,4 2 0,8-15 0,4-6 0,4-2 3392,8-7-3302,5-3-90,25-4 0,-7 0 0,20 0-90,-14 4 90,16 3 90,-18 5-90,8 3 0,-27 3 0,-5 5 90,-11 4-90,-8 5 0,-12 4 0,-10 1 0,-4-13 0,-3 0 90,-18 11-465,13-16 1,-1-1 374,-16 0 0,2-9 90,2-5-1,6-4 1,7 0-90,0-10-90,18-5 1,0-4-91,17 0-360,3 5-1139,14-4 1679,11-2 0,-1 5 0,5 0 0</inkml:trace>
  <inkml:trace contextRef="#ctx0" brushRef="#br0" timeOffset="7697">12511 1855 21745,'2'-37'2428,"0"3"-2068,0 3 180,0 6-91,2 4-179,0 6-90,0 3-90,1 5 0,-3 3 180,0 4 0,-1 10 0,3 9 89,3 17-179,-2 3 0,0 4-135,-2-8 0,0 1-541,2 17 0,0-1 496,-3-11 0,0-2 0,2 1 0,0-1 0,-2-1 0,1-1-112,0-2 0,1-2 112,1 24-180,1-10-179,0-11-181,-4-9-270,2-7-449,-4-10-540,0-4 246,0-16 1553,0-7 0,0-14 0,0-6 0</inkml:trace>
  <inkml:trace contextRef="#ctx0" brushRef="#br0" timeOffset="8581">12304 1986 15394,'-25'-12'1799,"3"3"773,11 3-2482,4-1 1168,13 2-1258,6-1 666,14 1-666,14 1 2214,14-3-2484,11 0-135,-13 1 1,1-1 114,-12 2 0,0 0 245,12-2 0,-2 1-904,10-3 1129,-12 0 180,-13 0 0,-11 0 0,-11 0-1,-8 0 279,-5-1-278,-1 1 981,-5 0-1072,0 2-179,-1 3-90,2 2 90,4 2 450,0 10-360,0 4 0,0 16-90,-4 4 0,4 23 0,-4-14-90,4 11 0,4-20-90,13 5 0,12-5 90,7-8 0,6-12-90,-8-18 90,16-21 0,-16-3-319,6-21 409,-23 6 90,-7-3 90,-6 3-90,-4 4 179,0-4-269,0 17-90,0-2 90,0 19 229,0 5-319,0 18 0,0 2 0,0 15 0,0-2 0,0 1 0,3 2 0,2-3 0,1-4 0,2-3-90,2 1 90,2-12-90,-3 1 90,-1-12 0,-8 0-3238,0 0 1349,0-6-539,0-4 2428,-4-10 0,-1-1 0,-3-4 0</inkml:trace>
  <inkml:trace contextRef="#ctx0" brushRef="#br0" timeOffset="9170">13019 1828 20755,'-16'-10'2789,"1"3"-2340,3 1 361,2 1-360,5 1-271,2 1-89,3 1 90,0 2 90,0 6-90,0 6 0,-4 13 0,0 9 0,-1 9-90,-4 7 0,8 2-45,-2-12 0,0 0-45,5 19 0,2-12 0,0-2 0,3 0 0,5 5 0,-4-27 90,0-8-90,-2-8 0,-2-11 0,0-12 0,0-15 0,1-1 0,2-4 0,1-5 0,1-2-205,-1 0 0,1 0 205,0 2 0,1 2 0,5-9-25,10-7 25,-5 22 0,8-3 90,-6 27-90,0 7 0,1 13 0,6 23 0,-8 1 0,2 16 0,-13-10 0,-4-4 90,-4-6-90,-2-6 498,0-7-408,0-8-64,0-4-26,-5-6 0,-2-6 0,-4-4 0,-2-18-90,8 7-179,-3-9-271,8 11-1709,0-1 180,4 4 2069,0-2 0,8 7 0,1 0 0</inkml:trace>
  <inkml:trace contextRef="#ctx0" brushRef="#br0" timeOffset="9565">13421 1873 21924,'0'-12'2699,"0"1"-2339,0 4-180,0 3-90,0 2 89,2 2 1,2 10-90,2 8 0,2 14-90,6 27 90,2 3-90,1-3 0,1-12 0,-4-26 0,11-12 0,-2-13 0,8-17 0,-6-13 0,-1-11 90,-1-6 180,-11 14 0,0 0 0,3-14 0,-1-10-181,-10 34 91,-3 11-90,-1 8 180,2 32-270,0 2 0,3 28 0,0-7-315,1-12 1,2 0-2385,9 28 2699,-5-27 0,0-2 0,7 9 0,-1-13 0</inkml:trace>
  <inkml:trace contextRef="#ctx0" brushRef="#br0" timeOffset="10212">14269 1850 23184,'3'-16'1619,"0"0"-1529,0 5-90,1 2 0,0 2-90,2 5 90,2-2 0,4-1 0,4-4 0,1-4 0,-3-5 180,-4-3 0,-6-2-90,-7 3 89,-8 4 91,-7 7 0,-10 5-90,-5 16 0,-8 7 0,0 19-90,1 8-90,7 8 90,8 1-90,13-1 0,16-4 0,14-7-45,12-21 0,6-4-45,25 2-90,4-13 0,1-8 135,-23-4 0,-1-4-365,14-3 0,-1-3 410,-17-2 0,-3-2 0,0-1 0,-3-1-45,-1-4 0,-2-2 45,-2-2 0,-2-1 45,-3-2 0,-1-2-108,-2 0 1,-2-4 107,3-16 0,-2-5 45,-3-2 0,0-1-535,-2 3 0,-2 0 580,-3 6 0,-2 5 45,-3-7 180,-3 2-270,0 17-90,0 9 729,2 25-550,1 20 31,1 19-30,-2 15-135,-1-18 0,0 2 329,-1 4 1,0 2-375,0 2 0,1 3 30,1-4 0,1 4 0,0 0-30,1-2 0,1 0 0,1 0-1075,0 7 0,0 2 1,1-5 1074,1 6 0,0-6-45,-1-11 0,0-5-135,1-2-720,0-2-1258,-3-16 269,-2-3-471,-3-21 2360,0-5 0,-5-13 0,-2-3 0</inkml:trace>
  <inkml:trace contextRef="#ctx0" brushRef="#br0" timeOffset="10647">14749 1592 21115,'-27'5'2878,"3"-1"-2338,-1-4-90,7 0-90,7 0-1,10 0-269,14 0-90,44 0 135,-7-1 0,3-2-45,2 0 0,0-1-496,8 0 0,-2-1 540,-21 0 1,-1-1 9,6-1 1,-3 1 215,12 0-180,2-2-90,-36 8-90,-6 0 0,-6 0 771,-4 0-1311,-2 0-1146,-2 0-203,-4 0-900,-2 0 2789,-8 4 0,-4 3 0,-5 4 0</inkml:trace>
  <inkml:trace contextRef="#ctx0" brushRef="#br0" timeOffset="13181">17778 1344 19316,'0'-16'2608,"-5"0"-2248,3-2 0,-9-2 90,6 1 90,-1-3 359,-7-9 0,0 0-269,-15-7-270,1 14-90,-9 9 90,1 11-91,-9 14-89,9 7 0,-1 5-135,8-2 0,0 3-331,-10 9 0,3 3 286,13-7 0,3 0 90,-13 29-90,20-19 0,5 1 0,5 14 0,14-15 0,10-2 0,17-9 0,7-5 0,-2 5 0,1-1 0,2-4 0,-3-1 0,6 16 0,-32-7 0,-8 3 90,-30 18-90,-2-15 0,-23 11 0,8-24 0,-2-3 572,-4-6-662,6-7-90,5-3-180,16-4-359,10-2-2070,10-11 271,4-4 2518,8-16 0,9-2 0,4-5 0</inkml:trace>
  <inkml:trace contextRef="#ctx0" brushRef="#br0" timeOffset="13469">18083 1221 21924,'6'-43'3329,"-2"3"-2790,-2 5 1,-2 8-90,0 7-91,0 7-269,0 2 0,0 6 90,0 0 90,2 16-90,2 11 0,0 21-90,0 21-1276,-3-26 1,0 1 1185,-1 4 0,0 3 29,0-4 1,0 4 0,0 1-131,1 6 0,1 3 1,0-1-170,0-4 0,1-1 0,-1-2-180,2 18 1,1-9-811,2-6-719,-3-37-809,1-6 2788,-1-16 0,0-8 0,0-9 0</inkml:trace>
  <inkml:trace contextRef="#ctx0" brushRef="#br0" timeOffset="13982">17973 1556 23184,'-29'-16'1709,"5"3"-1619,11 1 0,8 3-90,16 2-90,13-1-180,21-1-180,18-3-149,-24 5 0,1 1 329,5-1 1,0 0 134,1 1 0,0 1 90,-3-1 0,0 0 315,3 1 0,-3-1 269,11-1 1,-4-2 449,-38 3-719,-12 3 0,-9-1-180,-2 10 0,3 7 568,5 11-658,3 27 0,0-12 0,3-4 0,3-1 0,3-1-90,11 6 90,0-21 0,3-9-90,1-3 90,1-14 0,-1-6 0,-1-13 0,8-31 90,-10 9 0,-5 7 0,-2 0 180,0-11-270,-1 7 90,-7 23 90,2 43-90,-1 8 0,4 26-90,0 0 0,-2-13 0,3 1-495,1-1 0,3 0-764,3 5 0,1-1 224,-3-14 1,2-5 1034,12 4 0,-7-22 0,-1-8 0</inkml:trace>
  <inkml:trace contextRef="#ctx0" brushRef="#br0" timeOffset="14718">19431 1244 22104,'0'-59'2429,"-6"5"-1979,0 10-180,-7 11-91,1 10 181,-7 24-180,3 16-90,-8 28 0,6 14-485,3-7 1,1 3 439,3-14 0,1 0-45,-3 13 0,2 0-14,6-8 1,2-4 13,0 16 0,3 9-90,3-38 1,5-4-1,3-13 0,3-4 696,0-14-696,1-8-61,1-13 62,0-13 89,2-15-397,-6 3 1,-2-4 396,-1 11 0,-2-1 0,-1 3 0,-1-3 0,-1 2 45,-1-6 0,-1 0 45,-1 1 0,-1-2 0,0 2 45,-1-4 0,-1 1 0,0-14 0,-1 3 135,-1-3-180,0 14 0,4 16-90,0 11 0,-4 14 90,0 15-90,-4 16 44,1 15 1,2 5-45,2-4 0,1 2-357,-2 18 0,0 2 357,4-9 0,0 0 0,3 1 0,0 0 0,0 1 0,2-1 0,3-2 0,1 0 0,0-2 0,2-2 0,0-4 0,1-2 0,-1-4 0,2-1 0,11 19 635,2-9-815,3-13-269,16-14 179,-9-14 90,11-16 0,-14-13 135,-12-5 0,-1-5 45,-5 6 0,-2-1 0,3-13 0,-2-3 45,-7-2 0,-3 2 313,-1 12 0,-1 1-313,-2-9 0,-3 4 45,-4-4 90,-7 11-90,0 10 0,-3 9 0,-1 12 90,0 13-90,-4 16 0,1 18-90,1 15 0,11-26 0,1 2-75,3 1 0,2 1 75,-1-1 0,2 1-90,10 11 0,3 0-225,-4-15 0,3-1-809,13 15 0,7-5 1124,27-9 0,3-7 0,-2-26 0</inkml:trace>
  <inkml:trace contextRef="#ctx0" brushRef="#br0" timeOffset="15445">20129 1249 22014,'6'-21'2519,"0"5"-2339,-2 3 270,-1 8-2036,-2 34 0,-1 18 1675,0 8-67,-2-10 1,-1 13 0,-1 1-1,1-8 135,0 0 1,-1-2-158,0 0 0,0 4 0,-1-10 0,-5 0 0,9-29-180,-4-8 0,5-14 3123,2-8-3213,5-20 180,6-6 0,3-5 90,-3 9 0,2-3 0,3-3 0,2-5 0,-2 6 44,-3 5 1,0 3-90,4-6 0,-1 5 135,-2 6 0,-4 14 0,-2 20 0,-2 19 0,-1 18-90,-2 18 0,-2 7-34,-2-30 1,1 1 33,0-3 0,0 0 0,5 29-91,1-8 91,2-10 0,0-11 0,2-7-90,4-15-360,28-34 90,-12-10 135,5-14 1,-1-7-83,-17 14 1,-1-1 261,7-18 0,0-1 45,-9 11 0,-1-2 60,-3 3 0,-1-5 0,0 3 29,0-7 1,0 1-30,-4 7 0,-1-2 0,-2 4 22,0 2 1,-2 2 52,-2 3 0,0 1 45,0-25 0,0 13-90,-4 14-90,3 9 90,-6 13 0,1 6 1381,-5 20-1381,-5 11 90,0 22-90,-6 14 45,7-5 0,0 5-105,5-15 0,0 1 0,0 0-232,1 1 1,0 0-1,2-1 202,-2 22 0,2-6 0,6-21 0,3-2-326,4 9 0,5 0 326,9 16-6,-4-27 0,2-3-83,11 3-91,1-9-180,-3-7-1079,4-2-1130,-9-11 2569,-4-7 0,-11-9 0,-7-7 0</inkml:trace>
  <inkml:trace contextRef="#ctx0" brushRef="#br0" timeOffset="15917">20409 1154 21745,'-28'4'2338,"-1"1"-1798,5 0-90,2-1 89,5-4-269,11 0-180,31 0 0,15 0-261,-3-3 1,3 0 170,0-1 0,1 0 45,2-3 0,2-1-45,13-2 0,-1-1 45,-17 3 0,-1-1-45,11-2 0,-4 1 0,-9 2-270,-2 0-360,-27 8 337,-2 0 1,-26 8 0,-5 2 0</inkml:trace>
  <inkml:trace contextRef="#ctx0" brushRef="#br0" timeOffset="18231">11967 2954 17067,'-18'0'4947,"-1"0"-4497,3 4-180,0-3 0,2 3 0,0-4 90,1 0-181,7 0 1,-3 0 0,8 0 0,-3 0-90,4 4 90,0 3-90,-4 4 0,0 5 0,-1 0-90,2 2 0,-1 12 0,3-7 0,-2 8 0,3-11 0,0-2 0,5 8 0,2-6 90,3 5-180,-2-10 90,-4-3 90,-2-1-90,-5 2 0,-5 3 90,-9 7-90,-5 6 90,-3 3-90,-1 2 90,3 0-90,5-5 90,7 5-90,11-12 0,11-1 0,11-14 0,7-3 0,16-4 0,-11 0 89,3 0 1,-19 0 90,-4 6 0,-7 6-90,-2 2 0,-5 8 0,-3-1-90,-5 10 90,-5 6-90,-3 10 0,-2 3 0,1 4 90,1-1-90,9-20 0,2 1 90,-2 28 0,5-2-90,6-14 0,8-11 0,-2-12 0,3-4 0,-6-13 0,0-6 0,0 0 0,1 0-180,2 0-360,2 4-2248,6 5 89,-3 3 2699,1 6 0,-8 2 0,-2 3 0</inkml:trace>
  <inkml:trace contextRef="#ctx0" brushRef="#br0" timeOffset="19381">11744 8006 23274,'0'-5'2338,"0"-3"-2248,0 5-90,3-4 0,5 3 0,7-1 90,2 0-90,1 3 90,-6 0 0,-2 2 90,-6 0 360,-6 14-270,-6 0 89,-12 24-269,2-12 0,-7 17 0,16-21-90,0 6 0,9-12 0,0 2 0,5-4 0,2 2 0,7-3 0,0 1 0,2 1 0,1 2 0,-3 1 0,0 0 0,-2 0 0,-1 0 0,-3-2 90,-4 0-90,-2-1 90,-2 1-90,0 2 0,-6 6 0,1-6 0,-5 8 0,6-18 0,0 6 0,4-13 0,4 3 0,2-4 0,6 4 0,1-3 0,1 7 0,-4-7 90,0 7-90,-3-3 90,-3 6 90,-10 35-90,-5 2-90,-3 17 45,3-32 0,-1-2-45,-6 4 0,-8 8 0,4-17 0,-3-4 0,-1-4 90,3-4-90,-1-7-90,6 1 90,3-7-360,4 3 0,6-4-1259,1 0 450,4-2-180,-3-3-810,2-4 2159,-3-4 0,4-3 0,0-2 0</inkml:trace>
  <inkml:trace contextRef="#ctx0" brushRef="#br0" timeOffset="25364">13059 4772 21655,'0'5'2428,"0"-1"-629,0-4-1529,2 0-90,0 0-90,2-2-90,2-5 90,1-2-90,3-7 0,0-4 90,2-5-90,2-9 0,-1-4 0,-1-10 0,-2-4 0,-4-7 0,-2 14 0,-2-1 45,-1 11 0,0 1-148,0-10 0,0 1 283,-1-9 90,0-1-90,0 14-180,0 6 0,-3 20 0,2 9 90,-8 4-90,4 12 385,-5 7-295,5 19-90,2 10 0,2-6 0,2 1 0,0-9 0,1 1-167,1 9 1,2-1 166,10 13 0,5-8 0,4-7-84,19-2 84,-8-16 0,19-4-90,-27-15-179,0-4-1081,-17-4 691,-6-5-510,-11-7-634,-5-9-715,-10-4 2518,-2-7 0,-3-3 0,-1-2 0</inkml:trace>
  <inkml:trace contextRef="#ctx0" brushRef="#br0" timeOffset="25636">13047 3492 23094,'-4'-9'1349,"-5"4"-1259,7 1 0,-3 4 0,5 0-90,0 4 0,0-3 0,0 9 0,0-9 0,4 5-180,-4-6-270,4 0-179,-2 6-541,2 4 1170,6 16 0,-1 1 0,3 8 0</inkml:trace>
  <inkml:trace contextRef="#ctx0" brushRef="#br0" timeOffset="26146">13384 4184 22644,'11'0'1799,"-1"6"-1349,-2 1 0,0 11-181,0 3 1,2 8-180,6 27 0,-3-10-90,-4-3 0,0 0 0,1 5 0,-4 11 90,-2-28-90,-4-6 90,0-9 0,0-7-90,0-5 0,-4-4 0,0-6 0,-6-3 0,1-7 0,3-7 0,3-2 0,3-4 0,0-3 0,0 0 0,0 3 0,0 2 0,0 4 0,0 5 0,0 2 0,0 5 0,0 2 0,0 4 0,0 3-1462,0 2 0,-4 0 1,-1 0-1</inkml:trace>
  <inkml:trace contextRef="#ctx0" brushRef="#br0" timeOffset="26754">13555 4216 23364,'0'5'719,"0"-1"91,0-4-630,2 0 90,0 0 539,0 0-359,2-8-360,-4-2 0,2-11-90,-7-1 90,-2-7-90,-7-3 180,-11-25-91,4 16 1,-9-13-90,10 24 90,-2 7-90,-1 8 90,-1 8 0,-2 7 90,-1 11-90,-1 12 0,1 13 0,1 13 0,4 11-45,10-11 0,3 2 0,3-15 0,1 2-45,6 23 0,6-2 90,11-1-90,-2-23 0,4-3-728,20 0 728,7-10 0,6-6 0,0-9 0,-2-3 0,-6-4 0,2 0 0,-17 0-90,4 0-90,-25 0-90,0 0-441,-9 0-278,0 0-181,0-4-179,0-3-540,0-9-360,0-6 2249,-3-8 0,-2-6 0,-3-3 0</inkml:trace>
  <inkml:trace contextRef="#ctx0" brushRef="#br0" timeOffset="27180">13636 3985 19226,'4'-39'4138,"0"3"-3509,0 6-89,-2 6 0,0 6-91,-2 4-179,0 5-90,2 3-90,-1 3 0,2 1 180,1 8 90,4 10-90,4 15-1,5 19-224,-8-18 0,0 2-218,1 4 0,1 1 173,-1 3 0,0 0 45,0 0 0,0 0-45,-1-2 0,1-1 0,-1-2 0,0-1 0,5 25 0,-2-11 0,-2-12 90,-3-11-90,-3-7 90,-1-10-90,-2-4 0,2-20 0,1-6 526,13-44-526,-4 29 0,0 0 0,0-2 0,2 1 0,12-20 0,-9 29 90,8 15-90,-4 12 0,20 28 0,-4 17-90,0 5-180,-5-2-269,-16-14-451,-1-7-179,-6 0-360,0-6-630,-2-1 2159,0-6 0,4-5 0,1-5 0</inkml:trace>
  <inkml:trace contextRef="#ctx0" brushRef="#br0" timeOffset="27580">14602 4093 21835,'3'-36'3148,"-1"2"-2788,-6 9-1,-2 7 1,-7 9 0,-3 15-90,-4 14-180,-3 19 0,-1 15-45,12-23 0,1 2-45,0 18 0,2 1 0,3-13 0,1 0 0,2 20 0,3-2-90,6 1 90,4 0-90,4-34 0,3-12 0,1-6 0,2-14 0,1-8 0,6-36 0,-8 2 135,-7-3 0,-3-3-151,-5 20 1,-2 0 195,1-13 0,-2 2 90,-1-10-90,0 12-90,0 11 90,0 14-90,0 15 0,3 28 0,11 32 0,0 4-90,-4-25 0,2 0-595,4 11-124,-2-4-360,0-5-720,-2-6-720,-1-6 2609,-3-8 0,-2-7 0,-2-5 0</inkml:trace>
  <inkml:trace contextRef="#ctx0" brushRef="#br0" timeOffset="28005">14907 4030 22734,'0'-13'2609,"2"5"-2250,2 14-179,2 15-90,6 18 0,1 11 0,3 4-90,0 5 0,0-2-1150,-1-5 1150,-3-9 0,-2-7 724,-2-5 86,-4-17-720,0-25 0,5-47-90,-5 25 0,2-3 0,8-23 0,2 0 0,-4 22 0,1 2 0,5-10 0,2 4-418,12 0 418,5 11 591,0 17-501,1 11-90,-3 11 90,-5 7 0,-3 7 0,-9 0 0,-4 1 0,-8-3 452,-2-3-542,-4-4 340,0-7-430,0 1 90,0-7-540,0 3-269,-4-4-2160,-2 0 181,-4-2 2788,-3-5 0,1-2 0,0-5 0</inkml:trace>
  <inkml:trace contextRef="#ctx0" brushRef="#br0" timeOffset="28387">16726 3591 23364,'4'-9'2428,"0"4"-2158,-1 1 180,-2 4-90,-1 10-1,2 11-179,2 20 0,3 17-1831,-2-2 0,1 4 1651,-1-13 0,-1 2 0,1-5 0,-1 2 0,1-3-654,0 5 0,0-3 519,0-1 0,1-1-379,-1-4 1,0-1-386,1 27-450,0-13-360,-2-11 1709,-2-14 0,0-20 0,-2-8 0</inkml:trace>
  <inkml:trace contextRef="#ctx0" brushRef="#br0" timeOffset="28731">16755 3709 23813,'0'-37'1889,"0"6"-1709,0 8 450,0 7-90,21 34-361,5 8-89,-2 2 0,3 4-1207,0 0 1,0 0 1116,2 4 0,1 0 45,0 1 0,1-1 105,-2 0 1,1 0-151,5 8 0,1-2 0,-5-6 0,-2-2 0,-2-2 0,-2-2 90,7 6 180,-22-23 0,-4-6 0,-4-3-270,-2-8 0,0-9 0,0-16 0,0-14 0,0-6 0,1 6 0,0-3 347,0 2 0,0-3 1,1-1-348,1-3 0,0-2 0,1 4 0,-1-7 0,1 2 0,1-12 0,0 5-540,-3 0-265,0 16-724,-2 13-810,0 12 2339,0 9 0,0 7 0,0 2 0</inkml:trace>
  <inkml:trace contextRef="#ctx0" brushRef="#br0" timeOffset="29263">17944 3632 20845,'-20'-6'3238,"-9"-7"-2788,4 2 0,-6-4 269,-4 10-629,6 1 90,-18 24-90,18 1 0,-6 25-90,13 0 90,1 8-90,14-4 0,4 1 0,-1 9 0,5-14 0,4-3-90,9-14-90,3-6 90,7-12 0,1-5 0,5-10 90,-1-5-90,10-25 180,-10-23 90,-5-4-90,-17 26 0,-3 0-397,-4-15 577,-5 5 0,0 2-90,-11 3-90,11 17-90,-4 15 0,12 26 0,2 19 0,2-2 0,3 2-180,6 23 30,-5-20 0,1-1-749,9 13-270,-1-6-361,0-8-628,1-9 2158,-1-6 0,-1-11 0,-1-6 0</inkml:trace>
  <inkml:trace contextRef="#ctx0" brushRef="#br0" timeOffset="30024">18083 3754 22014,'5'-55'2069,"0"8"-1799,1 9-90,-4 8 90,2 12 180,0 7 89,15 35-89,10 33-405,-14-22 0,1 1-505,1 8 0,-1 0 460,-8-10 0,0 0 166,3 8 1,-1 0-167,-4-8 0,-2 0 90,8 26 0,-10-27-1,-2-24-89,0-5 0,0-67 0,-1 25 0,2-4 0,0-11 0,1-2 0,2-7 0,0 6 768,5 0-768,5-2 0,-4 38 180,13 27-90,7 35-90,2 11 45,-11-3-1,-2 3-1740,-4-12 1,-2-2 1695,0 0 0,-1-2 0,5 17 0,-9-34 0,-1-8 0,0-12 0,0-12 0,2-12 0,13-39 0,-2 7 1503,-5 16 1,0 1-1504,7-16 0,-1 10 0,-5 9 0,0 9 0,-4 13 0,13 30 0,-6 6 384,10 22-384,-7-8 0,5 1 0,1-3 0,17 5 90,-7-20-135,-5-6 0,1-5-134,22-26 179,-2-3-90,-9-21-245,-22-6 335,-5-8 0,-11 23 0,-2 0 0,-1-2 0,-2-3 45,1-10 0,-2-1-45,-3 14 0,-2 0 0,3-5 0,-3 2 0,-6 2 90,1 15-90,-2 17 90,-6 42-90,3 7 45,7-6 0,2 2-328,1-3 1,2-1 282,2 2 0,0 0 0,3-1 0,0 0 0,0-2 0,2-1-135,3-2 0,2-1-478,17 23-466,6-8-541,9-11-1078,5-17 2698,6-7 0,0-18 0,2-1 0</inkml:trace>
  <inkml:trace contextRef="#ctx0" brushRef="#br0" timeOffset="30464">19821 2958 20665,'-4'-23'3328,"3"3"-2968,-3 4 90,4 3-90,0 3-91,0 4 91,0 4-90,0 2 0,0 10 90,4 10 0,2 21-91,5 18-1506,-5-23 1,0 3 1326,0 4 0,0 2-45,0 4 0,0 0-379,0 2 1,-1 0 378,0-1 0,0 0-45,-2-3 0,0-1 0,1-4 0,0-1 0,-2-5 0,0-1 90,4 23-162,-4-10 72,0-14 90,2-4-90,4-13 2453,4-3-2453,8-10 0,5-8 0,9-6 921,7-4-1101,9-8-180,2-1-360,2-6-449,-21 7 0,-2-2-540,12-13 539,-19 10 1,-4-1 1169,-4-15 0,-7-7 0,-6-2 0</inkml:trace>
  <inkml:trace contextRef="#ctx0" brushRef="#br0" timeOffset="30629">19950 2845 22194,'-20'-46'1260,"7"4"-1170,6 6 0,48-16-90,-7 22-315,3 9 0,2 3-1124,21 7 1439,0 7 0,-6 2 0,-6 2 0</inkml:trace>
  <inkml:trace contextRef="#ctx0" brushRef="#br0" timeOffset="31174">20726 2886 22104,'9'-7'2069,"-3"2"-1889,-5 3 270,-1 6-180,-5 7-90,-2 8-90,-7 8-1,-2 3 91,-12 9-90,8-11 90,-6 2 0,14-16 90,6-7-180,2-3 0,4-8 0,0-5 0,0-9-90,7-7 0,6-3 0,10-1 0,7 4 0,6 2 0,6 7 0,20 11 90,-16 12-90,8 16 90,-25 11-1101,-33 18 0,-16 18 0,-4-2 1101,-1-16 0,-4-2 0,2 3-657,5-5 0,0 3 0,3-2 0,6-6 567,2 7 0,16-17-759,22-34 1,13-11 308,8 5 0,7-1 1,-6 1-51,-10 0 0,-4 1-130,11 0 1,-8 0-1080,-18 2 747,-5-5 962,-1-5 0,-2-2 0,0-2 0</inkml:trace>
  <inkml:trace contextRef="#ctx0" brushRef="#br0" timeOffset="31564">21380 2972 21924,'0'-41'2339,"0"4"-1979,0 10 0,0 9 0,-6 9-181,0 5 1,-7 10 0,0 8 0,-2 15 90,-1 14-90,0 14-530,1 7 395,8-31 0,0 2-1668,3-1 0,1-1 1713,-2 31-90,5-5-565,5-9 565,2-10 90,9-6-90,2-11 269,23-9-269,-7-14 0,16-14 3099,-18-13-3099,-1-14 90,-9-11-90,-4-11 186,-13 27 0,-1-1-186,-1 0 0,-1-1 45,-1 0 0,-2 1-1642,-2 3 1,-1 0 1596,-5-22 0,-11 8-180,-19 6-270,3 17-360,-13 6-449,10 15-540,5 10-407,1 4 2206,6 8 0,7 5 0,4 2 0</inkml:trace>
  <inkml:trace contextRef="#ctx0" brushRef="#br0" timeOffset="32080">21550 2542 22734,'-4'-16'1439,"0"0"-1259,4 5-90,4 2 0,2 0 90,8 6-90,3-3 90,5 4 90,-1-1 89,-1 1 1,-4 2 90,-2 0 359,-2 0-449,-3 0 0,-3 0 270,1 16-630,0 23 0,5 9 0,-6-13 0,0 1-141,1-3 1,0 1 140,2 5 0,0 0-273,3 4 1,1 0 272,1 0 0,2 0 0,2 0 0,1 0 0,1-2 0,1 0 0,-1-4 0,1-2 0,0-1 0,0-2 0,16 20 0,-5-7 0,-7-11-128,-7-7 128,-8-5 0,-4-6 0,-9 2 261,-26 8-261,-5-3 0,-20 9 322,5-7-322,2 3-630,1-1-539,1-2-180,2-3-44,1-1-586,3-5-449,3-3 2428,5-6 0,7-3 0,4-4 0</inkml:trace>
  <inkml:trace contextRef="#ctx0" brushRef="#br0" timeOffset="32383">22440 2520 23094,'0'-21'2698,"0"3"-2248,0 2 90,0 3-181,0 1 1,0 1-360,0 6 0,0 1-90,2 4-90,0 0-449,2 0-541,-2 0-449,0 0-1079,-2 6 2698,0 6 0,0 12 0,0 6 0</inkml:trace>
  <inkml:trace contextRef="#ctx0" brushRef="#br0" timeOffset="32588">22566 3044 25163,'16'0'2338,"2"4"-1708,2 5-180,3 9-450,3 7 0,1 11 0,-1 7-451,-1 12 451,-15-24 0,-2 3 0,0 2 0,-6 3-570,-6 2 0,-6 4 1,-4 1 384,-9 5 1,-4 0 0,-2 0 0,-2 2 0,-1 0 0,-2-1-1,-9-2 1,1 0 0,0 0 0</inkml:trace>
  <inkml:trace contextRef="#ctx0" brushRef="#br0" timeOffset="33615">13490 5771 20845,'0'-20'4228,"0"0"-3509,0-1-179,0 3 0,0 2-181,0 5-179,0 4 0,0 3-90,0 24 0,0 7-45,0 15 0,0 6-45,0-11 0,0 0-349,0 19 1,0 0 303,1-15 0,0-2 0,0 0 0,0-1-315,3 28-1169,-2 0 270,0-26-2789,-2-12 4048,0-33 0,-5-20 0,-2-10 0</inkml:trace>
  <inkml:trace contextRef="#ctx0" brushRef="#br0" timeOffset="33763">13364 5351 22014,'-8'-39'1530,"3"3"-1440,2 11-90,3 1-180,0 13-2069,5 7 2249,4 16 0,7 10 0,2 6 0</inkml:trace>
  <inkml:trace contextRef="#ctx0" brushRef="#br0" timeOffset="34533">13835 5826 24803,'2'17'629,"0"8"-539,2 9 0,2 11-90,2 8 45,0-12 0,0 2-45,-1-10 0,-1 0-310,2 10 0,0-3 310,2 8 0,-2-8 242,0-6-242,-3-17 0,-1-2 0,-4-15 0,0-9 0,5-27 45,5-12 0,3-5-45,-4 14 0,2-1-333,5-17 0,1 3 333,3 9 90,-3 11 90,-1 9 270,5 24-360,-3 13 0,7 25-90,-2 10-1494,-7-5 1,1 1 1493,-4-10 0,1 1 45,3 9 0,1-2 122,8 7-167,-1-10-418,3-12 328,-1-13-89,1-9 89,2-14 0,1-11 3041,0-13-2996,-10-4 0,-1-4 45,-6 9 0,-1-4 30,0-9 0,-1-6 0,-2 4 88,-3-1 0,-3 2-118,2-17 0,-3 1-897,-2 20 0,-2 2 897,-1 2 0,-1 1 45,1 4 0,-1 1-1148,-7-28 1103,0 8 0,2 8 0,-6-1 436,9 18-436,-6 1 2160,10 18-2160,-3 2 1575,4 5-1215,0 0-270,0 10 89,0 6 1,0 15-45,2 4 0,0 7-90,1 10 0,0 2-421,1 3 1,1 0 375,0 3 0,0-2 0,-1-16 0,2-3 0,-1-3 0,2 0 0,7 27 0,6-9 0,-1-11-239,3-5 59,-1-11-90,-3-5-269,-2-11-1710,0 1 2249,-9-15 0,1-4 0,-8-12 0</inkml:trace>
  <inkml:trace contextRef="#ctx0" brushRef="#br0" timeOffset="34722">14326 5744 23274,'-24'-13'1529,"5"-3"-1439,9 2-90,12-4-630,28-6-719,6 2 1349,8 3 0,3 2 0,-14 7 0,0 1 0,13-3 0,0 1 0</inkml:trace>
  <inkml:trace contextRef="#ctx0" brushRef="#br0" timeOffset="35033">16357 5505 23733,'-21'-19'2698,"-13"-5"-1946,13 13-212,-3 21-226,18 20-314,10 30-183,-1-26 0,2 0 228,1 4 0,0 0-45,3 1 0,1 1 0,-2-2 0,0-1 0,1-3 0,0 0-90,8 22-90,-3-10 17,-2-11-1546,-4-4 450,-4-11-270,-2-5 1529,-2-15 0,-5-11 0,-2-5 0</inkml:trace>
  <inkml:trace contextRef="#ctx0" brushRef="#br0" timeOffset="35413">16357 5224 23723,'0'-48'2159,"0"5"-1889,0 12-180,0 6 180,5 9-180,7 7 90,13 9-90,11 11-90,9 11 0,6 15-1371,-25-14 1,-1 3 1370,-1 3 0,-3 2 0,-1 1 0,-3 2 45,-4-1 0,-3 3 0,-8 13 0,-5 1-45,-4-13 0,-4-1-512,-7 11 0,-5-3 512,-1-16 0,-3-4 44,-1 0 1,-3-2-75,-14 2 0,-2-2 75,14-7 0,0-2 135,-17 0 0,3-3-90,7-4 0,0-6 90,29 0 2133,6 0-2223,7 0-1,5 0-89,11 0 90,15 0-90,16 0 0,14 0 355,-10 3 0,3 0-535,-12 0 0,1 2-480,0 0 1,3 2-1,-4 0-1229,1 4 0,-4-1 1889,0-2 0,-2 0 0,9 4 0,-22-12 0</inkml:trace>
  <inkml:trace contextRef="#ctx0" brushRef="#br0" timeOffset="35749">17356 5491 23903,'0'-23'1709,"-8"5"-1349,-2 9 90,-13 11-90,-3 11-90,-5 12-181,-1 10 1,3 5 0,6 20-90,11-17 0,10 9 0,10-27 0,7-5 0,7-11 0,3-3 0,5-10 0,1-5 0,8-23 0,-12 0 0,-11-3 0,-4-1 0,-4-13 0,-12-14 0,-5 24 0,-7 8-90,0 8-89,1 6-181,3 5-180,2 5-1799,0 3 361,1 4 1978,-2 0 0,0 6 0,-1 2 0</inkml:trace>
  <inkml:trace contextRef="#ctx0" brushRef="#br0" timeOffset="36047">17575 4998 17027,'2'-32'3598,"0"5"-1026,-2 7-2303,0 6 1098,0 7-917,5 27 289,0 12-649,7 31 640,-7-27 1,0 0-686,2 6 0,-1 0-544,0 4 1,0-1 543,0 1 0,0-1-45,1-1 0,0-2 0,-1-3 0,1-1-242,-1-4 0,0-2 152,4 24-270,-2-11-359,-4-8-361,0-10-269,-4-7-540,0-11 2008,0-11 1,0-14 0,0-9-1</inkml:trace>
  <inkml:trace contextRef="#ctx0" brushRef="#br0" timeOffset="36314">17847 4835 23184,'0'-41'2608,"0"7"-2338,0 7 90,0 11 180,0 7 89,0 29-359,0 10-90,1 17 0,2 9-90,2 7 0,1 2-490,-2-19 1,0-1-1,0 1 400,2 1 0,1-1 0,-1-2 0,1 0 0,-1-2-147,4 9 1,0-3 146,3 15-45,-5-28 0,0-4-45,2-1-810,-2-6 1,-4-11-361,0-3 801,-4-14-1969,2-7 2511,2-14 0,4-14 0,2-9 0</inkml:trace>
  <inkml:trace contextRef="#ctx0" brushRef="#br0" timeOffset="36499">18298 4736 22644,'0'-18'3238,"0"0"-2698,0-1-90,0 3-1,0 1-179,0 3-180,0 3-270,0 3-2788,0 3 359,0 17 2609,0 4 0,0 22 0,0-1 0</inkml:trace>
  <inkml:trace contextRef="#ctx0" brushRef="#br0" timeOffset="36687">18489 5410 25163,'12'-7'2158,"-2"2"-1708,2 3-90,-2 10-90,4 4-180,-1 15-270,1 7-630,-7 13-899,-6 12 270,-6-24 0,-5 0 1298,-5 5 0,-4 0 1,-8 4-1,-3 0 1,-7 1-1,1 1 1</inkml:trace>
  <inkml:trace contextRef="#ctx0" brushRef="#br0" timeOffset="37627">13644 6956 22644,'-22'-52'2069,"-2"4"-1979,-5 6-5481,-1 7 5841,-3 8 1229,2 7-1499,5 9 179,2 4 861,5 17-860,5 13-91,6 25-224,5-15 0,2 3-806,1 9 1,0 3 760,2 8 0,0 2 0,0 5 0,0 1 473,1-20 0,-1 1 0,1 0-563,2 21 0,0-1-90,-1-1 1,1-3-181,1-6 0,0-1-980,-1 7 0,0-3 620,-1-21 1,-1-1-316,0 4 1,-1-6 1034,-2-12 0,-7-12 0,-2-13 0</inkml:trace>
  <inkml:trace contextRef="#ctx0" brushRef="#br0" timeOffset="37983">13271 7689 20935,'-19'-57'3058,"3"5"-2698,7-9-180,9 10-90,27 0-270,1 21-270,4 18 1,3 5-271,12 0-585,-6 0 1,1-1-1574,21-10 2338,-1-6 1530,-19-5 1438,-17 2-988,-8-4-361,-4-5-269,-2-5-91,-5-2-89,-3 1 1798,-3-24-1708,3 51-540,1-4-90,0 49 0,1 20-45,0-14 0,-1 2-1741,1 17 0,0 2 1606,-1-12 0,0-2-135,0 1 0,0 1-866,3 9 1,0 0 370,-1-17 0,1-1-225,3 4 1,2-3-1484,9-5 2428,9-16 0,1-12 0,5-9 0</inkml:trace>
  <inkml:trace contextRef="#ctx0" brushRef="#br0" timeOffset="38255">14265 7219 22194,'-10'-38'3149,"-2"17"-2790,-10 3-89,1 28-90,1 6-90,2 28 0,7-6-90,7 10 0,12-18-90,7-6 0,3-6 90,4-8 0,-1-4 0,-1-12 0,-5-6 90,-7-10 0,-12-26 0,-8 7-45,-3 7 0,-4 0-495,-21-12-1079,-7 5-1799,8 19 3328,18 16 0,10 6 0,11 0 0</inkml:trace>
  <inkml:trace contextRef="#ctx0" brushRef="#br0" timeOffset="38836">14696 6993 21565,'4'-7'4137,"-7"2"-3597,-10 3-90,-9 2-90,-5 6-181,-1 6-89,-6 24 0,17-3-180,5-1 0,5 1-179,13 5-91,2 8-450,14-16 540,-4-16 91,6-6 179,-8-18-90,-2-10 180,-1-5 89,-7-4 271,-3-15-180,-3 9-180,0 1 90,0 19-90,2 17 0,2 14 0,3 14-90,3 11 0,2 11 0,2 0 0,4 1-90,3-8 0,-1-9-360,13-9 0,5-33 270,2-11 180,1-34-90,-10-6-151,-17 25 0,-1-2 286,-2 0 0,0-2 135,-2-16 0,-2-1-45,-2 15 0,-1 0 45,-1-11 0,-1 2 0,-2-5-90,0 9 0,-4 12-90,3 8 89,-2 8 1,3 8 90,0 9 90,0 29-180,0 9-90,3 25-154,4 0 109,-2-31 0,0 0 45,1 3 0,0 1-45,0-2 1,1 1-91,-1-2 0,0 0-495,6 28-359,-2-8-392,0-8-508,-5-8-630,-2-6 2519,-3-8 0,0-5 0,0-4 0</inkml:trace>
  <inkml:trace contextRef="#ctx0" brushRef="#br0" timeOffset="38973">14956 7142 22734,'-13'-34'2698,"5"2"-2428,4 5-90,4 2-180,0 3 0,8 1-360,8 1-449,11 2-450,11 2-900,3 0 2159,2 5 0,-2 4 0,-3 3 0</inkml:trace>
  <inkml:trace contextRef="#ctx0" brushRef="#br0" timeOffset="39430">16527 6843 23094,'8'-16'2698,"2"-3"-2428,-3 6 0,-1-2-180,-4 10-90,-2 1 0,0 4 90,0-2-90,0-1 0,0 1 90,0 0 0,0 0-90,-7-1 0,-6-1 0,-13 1 270,-13 1-1,-10 8 91,6 7 0,-4 6-45,-2 11 0,0 4-670,1 1 1,1 3 354,5 5 0,7 2-1051,14-10 1,5 0 1050,5-1 0,3 2 0,3-2 0,5 0 0,16 30 0,16-12-179,19-9-1381,1-27 1,5-5 569,-14-3 1,4-4 948,5-9 0,6-4 0,-5-2 0,-7-3 0,-3-2 0,14-10 0,0-1 0</inkml:trace>
  <inkml:trace contextRef="#ctx0" brushRef="#br0" timeOffset="39814">16901 6726 22284,'0'-21'3148,"0"3"-2788,0 2-90,0 7 540,0 6-541,0 12 1,0 38-270,3-1 0,2 5 0,0 1 0,1-18 0,0-1-194,4 20 1,1-1 193,2-1 0,5 6 0,-2-32 0,6-14 0,0-12 0,16-34 89,-13 2-44,-2 0 0,-2-1 45,2-4 90,4-8-90,-13 26 298,-3 5-298,-3 5 0,0 4-90,-2 4 90,4 2-90,9 14-90,8 1-270,1 10-449,2-4-361,-10-6-449,-2-3-630,1-5 2249,-5-3 0,2-4 0,-2 0 0</inkml:trace>
  <inkml:trace contextRef="#ctx0" brushRef="#br0" timeOffset="40265">17786 6613 24533,'-4'-30'1889,"0"5"-1619,-4 5 90,3 6 179,-2 7-179,3 13-90,-1 13-180,1 17 0,4 10-90,0 8 90,4 5-135,1-20 0,0 1 45,4 20-90,-1-25 0,0-3 0,0 5-90,1-10-180,-2-7-90,0-11 361,-3-9-1,1-15 90,-2-13-90,1-15 90,-3 4 0,0-4 45,0 7 0,0-1-1545,-1-12 0,0-1 1545,0 12 0,0 2 135,0-31-305,0 7 305,3 10-90,2 11 0,5 10 0,4 11 0,4 9 0,5 11 2867,1 11-2867,-1 9 347,1 23-347,-13 2-180,-7 3 0,-15-7-360,-11-16-4651,-24 8 3842,6-10-450,-13 6-946,19-17 2655,7-5 0,7-5 0,4-4 0</inkml:trace>
  <inkml:trace contextRef="#ctx0" brushRef="#br0" timeOffset="40747">18501 6486 23184,'19'-16'2518,"-5"2"-2068,-8 1 360,-5 2-1,-6 6-269,-5 1-270,-7 8-270,-5 7 0,-1 11 0,-1 15-388,0 12 388,1 11 0,12-28 0,2 1 0,0 1 0,1 0 0,0 30 0,2-7-78,6 2 78,0-24 0,6-23 0,2-28 0,7-33 0,3-8-306,-8 24 0,0-2 306,1-3 0,1-1 180,-1-2 0,0 0-180,0 0 0,0 0 0,-1 4 0,1-1 0,1-1 0,0 1-813,5-11 813,3 2 0,-8 26 0,11 12 0,8 23 0,3 5 0,4 23 0,-10-2 0,2 8 0,1 4 582,2 1-582,-13-19 0,-1 0 0,10 11 0,2 7-539,-15-27-271,-3-7-359,-7-9-360,-2-3-2200,-4-6 3729,-9-8 0,-1-4 0,-8-8 0</inkml:trace>
  <inkml:trace contextRef="#ctx0" brushRef="#br0" timeOffset="40921">18517 6509 23454,'-37'0'2158,"5"0"-1528,4 0-540,18 0-90,9 0-90,23-2-360,13-3-179,12-4-451,6-3-629,4-1 1709,-20 2 0,1 0 0,17-4 0,-20 4 0,-1 0 0</inkml:trace>
  <inkml:trace contextRef="#ctx0" brushRef="#br0" timeOffset="41916">19374 6129 23903,'0'-20'3688,"0"5"-3598,0-1-90,0 8-270,0 5-810,0 1 1,0 14 0,0 4 0</inkml:trace>
  <inkml:trace contextRef="#ctx0" brushRef="#br0" timeOffset="42115">19435 6427 19907,'16'0'2159,"-2"4"17,-1 1-1906,-2 6 719,2 13-989,-3-1-876,0 30-743,-11-15 1619,-10-1 0,-6 1 0,-23 10 0,8-17 0,1 1 0</inkml:trace>
  <inkml:trace contextRef="#ctx0" brushRef="#br1" timeOffset="50938">8057 2144 22554,'-9'-16'2429,"1"0"-1890,4 5-89,-5 2-270,7 4-90,-8 3 180,5 8 90,-2 10-91,0 16 1,6 19-593,-1-17 0,1 3 368,2 8 0,3 2-45,0 6 0,1 1-1574,2 5 0,2 2 1574,0-6 0,1 4 0,0-4 0,2 9 0,1-2-448,-2-12 1,0 1-1,0-4 448,1-4 0,-1-3-156,-1-5 1,0-2-295,6 21-179,-2-11 204,-3-12-2453,-1-6 3103,-6-13-225,0-14 0,-8-14 0,0-12 0</inkml:trace>
  <inkml:trace contextRef="#ctx0" brushRef="#br1" timeOffset="51138">7837 2619 21475,'-26'-25'2248,"3"2"-1978,7 3-90,8 4-90,6 1-90,11 1 0,13-2 0,15 2-180,2 3 0,2 1-135,-8 3 1,1 1-225,12-3 1,0 3-1261,17 1 1799,-24 3 0,-1 2 0,14 4 0,7 1 0</inkml:trace>
  <inkml:trace contextRef="#ctx0" brushRef="#br1" timeOffset="51569">8365 2483 20755,'-12'0'3148,"0"0"-2788,1-2-180,5 2-180,2-2 90,4 2-90,4 8 0,4 8 90,8 12-90,5 8 0,5 4-45,-8-11 0,0 0 45,9 11 0,4 6-90,-13-26 90,-3-11 0,4-7 180,0-31-90,0 0 90,-3-24 90,-6 10 89,-2-2-89,-2 2-90,0 6-90,-4 6 0,0 10-90,-2 8 90,0 6 180,4 27-90,-3 10-90,2 32 45,-2-2 0,-2 3-598,-1-11 0,-1 3 493,1 8 0,0 7 0,-1-7-592,-2-6 1,0-3 561,2-8 0,1 2 0,0-5 0,0-4 0,1-4-583,1 31 224,0-12-181,0-9-270,0-9-89,0-6-1889,5-4 1142,-2-13 1646,7-5 0,-4-17 0,2-5 0</inkml:trace>
  <inkml:trace contextRef="#ctx0" brushRef="#br1" timeOffset="52132">8877 2560 21565,'0'-27'2518,"0"2"-2428,0 9 90,0 3 90,0 8-90,0 25-90,0 8 0,0 30 0,0-12 0,0 1-45,0-9 0,0 1-45,0 12 0,0 0 90,0 15-90,0-7 44,1-25 1,0 0-45,1 9 0,0 14 0,0-34 0,-2-4 0,0-13 0,0-6 90,0-22-90,0-5 0,-6-17 0,-3-6 0,4 10 0,0-1-339,-6-17 0,0-3 429,3-3 0,2 3-45,0 15 0,2 1-45,0-9 0,1 4 90,0-4-90,3-1 0,12 18 90,19 8-180,4 23 90,11 18 0,-8 22 90,-19-1-90,-14 31 0,-23-21 0,-16 12 0,-3-19-90,0-6 90,3-6-180,7-6 499,5-2-769,11-8-180,4 2-179,7-9-631,0 1-628,6-11 2068,4-5 0,10-7 0,5-1 0</inkml:trace>
  <inkml:trace contextRef="#ctx0" brushRef="#br1" timeOffset="52501">9023 2556 20935,'9'0'1979,"-2"0"-1709,-3 0-90,-1 6 0,0 3-90,1 7-90,4 2 0,5 1 89,12 1-89,-4-10 0,8 0 0,-9-12 0,-1-4 0,-1-8 0,-2-8 90,-3-8 90,-5-4 90,-5-2-90,-3-1 0,-7 5 0,-11-1 90,-9 17-90,-3 14-90,3 24 89,8 16-134,7 0 0,1 2 45,0 22-90,4-20 0,2 1 90,7 23-90,2-21 0,4 2 0,4-26 0,4-10-270,4-5-1259,12-6 90,-7-4 1439,10-13 0,-20-3 0,3-11 0</inkml:trace>
  <inkml:trace contextRef="#ctx0" brushRef="#br1" timeOffset="53373">9563 1981 22104,'2'-38'2429,"0"5"-2069,0 7-180,-2 8-90,4 4 90,-2 7 89,2 9 271,9 30-270,-3 3 0,8 27-180,-6-3 0,-5-13 0,0 0-245,-2-10 1,-1-1 154,2 9 0,-1-1 89,5 23-178,-1-24 178,3 6-178,-6-26 89,0-4 0,-2-8 0,0 0 89,0-9-178,-1 3 218,-1-4-219,-2-6-90,-4-16 90,-23-11 0,-7-1 90,5 0 0,-7 2 0,-1 14 0,9 45 90,10 2-90,3 19 0,11-11 90,6-1-90,4-4 0,4-7 0,5-5 0,3-11 0,2-3 0,15-10 0,-4-5 0,11-5 0,-8-6 0,-1 0 0,1-5-180,8-8 90,-2 0 90,-6 0-90,1-9 90,-24 20 0,6-10 0,-15 16 0,0 1 0,-2 1 0,0-2 0,0-7 90,-4 4-90,0-5 90,-1 9 0,-4 3-90,3 3 0,-7 3 0,1 1 90,0 3-90,2 0 0,0 2 0,0 6 0,-2 3 90,-3 7 0,-1 6 0,0 3 90,-2 21-180,8-6 90,1 11-90,11-13 0,11 8 0,1-13 0,14 3-630,13-13-90,-7-13-1618,27 0 2338,-10-26 0,1-2 0,-3-16 0</inkml:trace>
  <inkml:trace contextRef="#ctx0" brushRef="#br1" timeOffset="53688">10509 1326 19933,'-18'-38'2249,"0"7"-1068,-4 17-911,1 6 89,-1 18 382,3 7 249,5 42-541,6 1-612,5-14 0,2 1 298,1-4 0,0 0-45,0 2 0,0 3 30,2-2 0,2 3 0,-1-2-75,0 8 0,2 0-45,0-8 0,1 2 0,0-3 0,2 4 0,1-3 45,0 2 0,2-1-45,-1 0 0,1 0 0,0-2 0,0 3-90,2 13 0,-1 0-90,-2-18 0,-1-1-90,2 11 0,-1-3-629,0 4-270,0-8-163,-4-11-1096,-2-10 2428,-2-13 0,-7-11 0,-2-7 0</inkml:trace>
  <inkml:trace contextRef="#ctx0" brushRef="#br1" timeOffset="53872">10188 2189 23004,'-24'-20'1889,"5"0"-1799,13-3 0,16-2 0,18 0-420,8 7 0,11-2 0,2 1 330,3-1 0,2 1 0,0-1 0,1 0 0,0 0 0,-2 1 0,-7 4 0,-1-1 0,1 1 0</inkml:trace>
  <inkml:trace contextRef="#ctx0" brushRef="#br1" timeOffset="55667">13474 8232 20126,'0'-7'2878,"0"-2"-2608,-4 4 269,-1-7-359,-4 4 180,-5-9-270,0 8-90,-1-3 90,1 9-90,-1-1 90,-5 4 0,-2 0 0,-7 6 90,-3 3-90,-24 20 0,12-2-90,14-9 0,1 1-856,-7 17 856,5 1 90,8 6-275,11 18 185,14-13-29,12 8 29,13-22 0,10-9 0,7-5 0,-7-14 0,1-2 0,19 2 0,-19-6 0,-2 0 0,7 0 915,-7 0-915,-5 0 302,-5 8-212,-13 0-90,-2 7 0,-16 1 32,-4 4 58,-22 15-180,4-7 90,-15 9 90,-3-10-90,13-10 0,-5-2 0,19-6-90,4-8-269,7 3-1,2-8-180,5-2-89,0-5-181,2 2-1169,4-4 1979,2 1 0,4-1 0,1-1 0</inkml:trace>
  <inkml:trace contextRef="#ctx0" brushRef="#br1" timeOffset="56024">13888 8214 22914,'-5'-23'1889,"-2"3"-1529,6 1 269,-6 4-539,6 17 0,-3 9 0,4 21 0,4 32-45,-2-10 0,1 4-45,0 1 0,2 0-841,-2 1 1,0-3 795,0-16 0,0-4-225,-1 8-841,2 12 392,-2-19-181,4 5-359,0-22-900,2-6 2159,0-8 0,-3-5 0,-1-4 0</inkml:trace>
  <inkml:trace contextRef="#ctx0" brushRef="#br1" timeOffset="56681">13746 8521 21565,'-31'-9'2518,"3"0"-2248,5 0-180,5 2-90,9 1 90,6 1-180,12 1-180,12-1-90,13 0-89,15 1-1,10-3-346,7 2 616,-32 2 0,1 0 0,30 0 180,-6-1 180,-8 2 90,-13-3 89,-9 1 1,-9-1 0,-12 1-90,-2-3 360,-10-2-361,3 2 258,-6-2-257,2 5-180,1 1 0,0 1-90,4 2 90,0 8-1,9 14-89,-1 3 0,10 10 0,0-7 0,15 7-179,-4-12 89,11 3-180,-10-19 180,1-3-90,-1-6 0,17-25 270,-18-16 45,-12 9 0,-3-3 135,-5-22 0,-9 5-1,-6 24-89,5 6 0,-8 5 0,8 6-90,-3 6 0,4 3 0,0 20-90,0 2 90,0 20-90,0 0 0,4 6 0,2-1 0,10 12 0,3-8-3392,0-3 3302,0-12-90,-4-16-630,5-2 1,-5-3-1350,12-6-7672,-2-7 9118,2-8 0,-1-6 0,-8-2 0</inkml:trace>
  <inkml:trace contextRef="#ctx0" brushRef="#br1" timeOffset="60599">15268 8200 22104,'0'-7'2159,"0"3"-1889,0 2 1349,0 2-1529,-3-2 0,2-5 0,-6 2-90,6-2 0,-3 5-4318,4 2 1800,0 6 2518,0 2 0,0 7 0,0 1 0</inkml:trace>
  <inkml:trace contextRef="#ctx0" brushRef="#br1" timeOffset="60816">15297 8571 27411,'2'22'0,"0"-1"-539,-6 10-541,-6 3-3507,-24 23 4587,-2-11 0,9-15 0,-2 0 0,-18 13 0</inkml:trace>
  <inkml:trace contextRef="#ctx0" brushRef="#br1" timeOffset="63967">12832 12239 21924,'0'-34'2339,"-4"4"-1889,3 4 269,-6 3-539,6 10 0,-6 23-180,5 28 0,3 10-327,-3-12 1,1 2 326,0 24 0,2-1-861,-1-22 1,0-3 725,0 1 0,0-1-405,0 29-1428,0-6 888,0-9-629,0-9 1709,-11-8 0,4-16 0,-8-5 0</inkml:trace>
  <inkml:trace contextRef="#ctx0" brushRef="#br1" timeOffset="64132">12739 11656 23004,'-9'-34'539,"1"1"1,-6-28-540,2 16 0,5 9-180,4 13-269,5 10-271,3 6 720,18 29 0,-1 5 0,11 22 0</inkml:trace>
  <inkml:trace contextRef="#ctx0" brushRef="#br1" timeOffset="64707">13246 12130 23004,'9'0'1799,"-3"0"-1709,-5 0 270,-1 9 89,0 21-359,0 7-90,0 23 0,0-4 0,0 4 0,0-3 0,0-10 90,0-1 0,2-20-90,2-5 0,6-39 0,1-8 0,5-25 0,-2 0 0,3-3 0,-5 21 0,1 2 0,5-12 0,9 2 0,-8 34 90,3 16-90,2 15 0,3 10 0,3 6 0,1 2 0,0-2-3392,-1-5 3392,0-8 0,1-13-90,3-6 90,3-16 0,3-10-90,3-19 135,-12-6 0,-1-6-433,-8 7 0,-1-2 388,-3 3 0,0-4 0,-3 1 0,-2-8 0,-2 0 45,-1-1 0,-2 1 90,-2 4 0,-1-1-40,-2-6 1,-1 2-6,0 17 0,-2 2 1319,1-3 1,-2 3-1320,-2 5-90,2 11 0,-7 13 1171,4 16-1171,-1 53 0,3-9 0,1 4-224,1 3 1,2 0 193,-2-15 0,2 0 0,0 0-195,4 18 0,1-3-90,-1-19 1,0 0-721,5 15 1,1-3-497,0-8-898,3-2 2429,-7-31 0,-3-12 0,-2-7 0</inkml:trace>
  <inkml:trace contextRef="#ctx0" brushRef="#br1" timeOffset="64867">13961 11986 21745,'-35'-51'1889,"3"4"-1350,0-6-359,15 14-630,12 0-179,20 22-3149,40 9 3778,-4 8 0,-11 0 0,1 0 0,24 0 0</inkml:trace>
  <inkml:trace contextRef="#ctx0" brushRef="#br1" timeOffset="65439">15650 11732 21385,'-16'-22'1619,"1"1"-1349,0 1 90,2 2-1,-1 0-179,4 2 0,0 2-90,0 5 0,-1 5 0,-4 2 90,-4 8-90,-5 1 0,-5 11 0,-3 2 0,-3 10-45,8-2 0,1 4-45,-11 21-291,14-15 0,2 1 291,0 20 45,15-19 0,2 1-135,2 17 90,5-21 0,2-3 0,10 5-90,7-5-90,3-9 0,1-5 90,0-10 0,-3-4 90,-1-12-90,-3-8 90,-3-11 0,-4-13 90,-6-10-45,-3 4 0,-2-3 45,-2 10 0,-2 0-658,2-13 0,-2 2 838,-5-14-90,3 11-142,2 10 52,3 9-90,0 12 0,0 13 0,3 14 90,4 15-90,5 14 0,2 10 0,4 8 1678,1 1-1678,1-1 0,0-6-90,1-5-388,-3-9-1950,2 1-7403,-7-19 8848,1-4 0,-4-19 0,0-4 1</inkml:trace>
  <inkml:trace contextRef="#ctx0" brushRef="#br1" timeOffset="65616">16064 11380 23454,'-20'-25'1529,"0"2"-1439,1 5 0,5 4-270,6 7-180,4 3-540,9 12-988,4 6 1888,7 9 0,3 9 0,1 0 0</inkml:trace>
  <inkml:trace contextRef="#ctx0" brushRef="#br1" timeOffset="65817">16251 12130 24623,'0'-5'2339,"0"1"-2249,0 4-1,0 6-89,0 8-89,-5 13-631,-7 16-1000,-15 16 461,8-23 0,-2 3 1128,-7 4 0,-3 2 0,-5 4 0,-3-1 0,10-14 0,0 0 0,1 0 0</inkml:trace>
  <inkml:trace contextRef="#ctx0" brushRef="#br1" timeOffset="68755">12978 13921 19676,'-8'-4'3058,"0"-3"-2788,3 2-90,-2-1 0,6 1 0,-2 3 179,3 0-89,0 0 0,0-1-90,-6-3 0,5-1-90,-10 0 0,4 0 0,-7 3 0,-13-1 0,2 3 0,-12 6-1,3 3 1,-3 9 0,-4 2 0,-16 17-90,18-5 0,-7 11 0,23-9 90,13 14 0,6-13-90,14 6 0,8-17 90,9-8-90,4-5 0,3-1 0,-1-3 0,14 4 0,-13-4 0,7 6 0,-2 6 0,-12 3 0,6 13 0,-14-5 0,-9 21 0,-4-11 0,-13-1 0,-4-1 90,-9 5-90,2-13 0,-3-2 0,-16 8 0,0-6 90,2-6-90,5-10 0,6-6 0,-2-6 0,14 0 90,-1-4-180,13-1 90,0-2-90,0 0-809,0 5-3419,0 0 4318,2 2 0,2 0 0,2 0 0</inkml:trace>
  <inkml:trace contextRef="#ctx0" brushRef="#br1" timeOffset="69235">13547 13836 21835,'0'-34'2608,"-8"-8"-1439,3 1-809,-7 5-90,8 10 0,0 10-180,4 7 0,0 2 270,0 5-181,0 22 91,0 5-542,0 26 452,0 8-135,0-23 0,0 1-45,0 3 0,0 2 45,0 2 0,0 0-45,0 0 0,0 0 0,0-2 0,0 0-1636,0 11 0,0-3 1636,0-15 0,0-1-45,0 5 0,0-3-135,0-2-180,0-10-270,0-6-179,0-8 62,0 0-423,0-9 695,-3-3 475,-4-7 0,-1-10 0,-2-1 0</inkml:trace>
  <inkml:trace contextRef="#ctx0" brushRef="#br1" timeOffset="69957">13331 14225 20845,'-24'-17'3328,"-2"-2"-2968,12 6-90,1 0-180,13 7 90,6-1-180,6-2 90,12-2-90,11-3-90,9 2 0,4 0-90,11-4 0,-12 4 0,0 1-540,8-5 541,-19 4-1,4-1 180,-19 4 0,-5 0 0,-4 0 270,-4-2-1,-4-1 361,-2-7-360,-2 4 90,0-3 179,-4 7-359,3 6 90,-6-1-270,6 5 0,-2-1 90,3 6-90,0 5 0,0 9 90,0 30-90,2-5 0,2 21 0,4-17 0,9 17 0,6-9 0,3-4 0,-1-17-90,-4-24 0,1-4 0,0-10 0,3-7 90,-1-10-90,0-11 90,1-8 0,-3-6 0,-1-4 0,-5 4 180,-6-10-90,-4 18 0,-4-3 90,-2 21 0,0 6-90,0 3 90,0 4-90,0 0 0,0 5-90,0 0 89,-4 2 1,3 8 0,-6 8-90,6 12 0,-2 10 0,3 3 0,5 7 0,4 1-269,9 14 44,-7-17 0,3-4-585,14-9-269,-8-18-270,6-7-990,1-4 2339,3-8 0,1 1 0,1-4 0</inkml:trace>
  <inkml:trace contextRef="#ctx0" brushRef="#br1" timeOffset="71067">16072 13736 18416,'-5'-14'3688,"4"-1"-3058,-16-5-270,9 3 0,-9-3 179,-6 1-269,4 5-90,-10-3 270,-6 10 0,-9 3-271,-1 2 1,-2 10 0,11 6-135,9 6 0,1 3 45,-15 17-90,16-11 0,3 2 0,-2 18-250,11 8 250,6 4 0,11-16 0,3 0 0,-2-11 0,1 0 0,6 7 0,2-2 0,13 6-89,5-10-1,5-11-90,3-12-90,3-10 0,15-27 180,-16-3 45,-16 4 0,-3-3 45,3-21 0,-12 10 0,-4-2 0,1-21 45,-5 21 0,-3-1 45,-4 4 0,-3 2 90,-3-16-90,-5-9 270,-2 24-91,-4 10-19,5 6-160,1 12-90,5 6 90,6 2 0,-7 8 0,8 24-90,-4 3 0,6 25 0,3-21 0,3 0 0,6 22-214,-1-21 1,1-1 213,9 8 0,5-8 90,-3-8-180,1-6 90,-1-7-90,-5-8-89,-1-4-451,-6-6-270,0-6-2271,6-22 3171,-1-3 0,6-17 0,-4 7 0</inkml:trace>
  <inkml:trace contextRef="#ctx0" brushRef="#br1" timeOffset="71350">16694 13632 21115,'-12'-16'2968,"-1"0"-2698,3 3 90,4-1-180,2 5 90,4 0-270,0 5 90,0 1-1620,0 1-2517,0 20 4047,0-3 0,-5 17 0,-2-6 0</inkml:trace>
  <inkml:trace contextRef="#ctx0" brushRef="#br1" timeOffset="71582">16710 14161 23723,'2'-16'2609,"0"1"-2339,4 5 0,0 3-90,4 5-91,1 10-89,10 21-269,-7 5-541,2 24-629,-21-2-135,-4-22 1,-3 0 1573,-7 4 0,-3-1 0,-6 4 0,-2 0 0,-5 0 0,1 1 0</inkml:trace>
  <inkml:trace contextRef="#ctx0" brushRef="#br1" timeOffset="72967">12946 15663 18327,'0'-11'3957,"0"-3"-3507,-4-4-90,-2-3-90,-5 1 89,-1 0-179,-2 2 180,-13 0 0,-18 14-180,-6 7-430,19 7 0,0 5 340,-24 19-45,25-12 0,1 1-45,-1 2 0,2 0 0,1 2 0,1 1 45,4-2 0,3 2-45,-8 24 0,34 12 0,16-35 0,8-3 0,0-1 0,5-2-374,12-4 1,1-4 373,-12-4 0,-1-2 0,0 2 0,-1 1 0,26 15 0,-12 7-343,-15 4 343,-15 8 0,-18-10 0,-7 1 0,-11 22 0,2-21 0,-2-2-90,-19 11 90,-3-6-270,0-7-270,2-5 344,7-6-973,5-5-1080,8-8 2249,7-6 0,9-11 0,7-2 0</inkml:trace>
  <inkml:trace contextRef="#ctx0" brushRef="#br1" timeOffset="73234">13396 15586 22824,'0'-41'1889,"0"2"-1709,0 10-90,0 6 90,0 8-90,0 8 89,4 11 1,1 12 0,3 17-90,0 15 0,-2 13-210,-4-26 1,0 1 119,-1 2 0,0 1-234,-1 0 1,0 1 233,0 0 0,0-1-45,0 0 0,0-1-90,0-2 0,0-1-585,0 28-179,0-11-360,0-7-900,0-11 2159,0-9 0,0-11 0,0-8 0</inkml:trace>
  <inkml:trace contextRef="#ctx0" brushRef="#br1" timeOffset="73733">13226 16052 22554,'-20'-21'1619,"3"3"-1529,6 4 90,6 3-180,23-4 0,5 5-180,23-5-90,3 6 0,10 2 91,2 0 134,-18 3 0,1 0 225,17-4-46,-25 3 1,-2-1 135,-2-5 720,-6-9-91,-15-1-539,-2 0-180,-9 3-90,-5 9-90,4 4 90,-5 7-90,6 26 0,0 3 0,3 2 0,3 3 0,11 21 0,3-1 0,5-15 0,-5-25-90,3-7 0,1-7 0,1-11 0,-1-7 90,-1-11 0,-3-9-250,-4-5 340,-4-4 90,-2 3-90,-5-2-90,-2 19 90,-3 4-90,0 23 0,2 10 250,0 10-250,4 10 0,-1 6-180,2 6-540,0 1-584,0-12 0,1-1-1215,6 17 2519,7 9 0,-2-20 0,1-4 0</inkml:trace>
  <inkml:trace contextRef="#ctx0" brushRef="#br1" timeOffset="74583">15500 15400 22554,'4'-20'2429,"0"2"-2069,-4 4-91,0 7-89,0 3 180,0 12 0,-5 10-90,-2 18-180,-5 17 0,5-20 0,1 2-225,3 3 1,0 1 134,0 2 0,0 0-1007,3-1 0,0-1 1007,0-3 0,0-1-173,0 23 263,0-12-1,0-13 1,0-10 0,0-12-90,0-5 208,2-12-118,4-5 2023,4-12-2113,7-8 0,5-8 0,2-2 0,7 2 225,-1 9-225,1 10-90,12 19 90,-13 9 0,7 17 0,-17 7 90,-6 4-90,-5 7-90,-13-2 180,-9 2-90,-11-4-90,-7-5 180,-7-5-90,8-13 0,-1-3 0,-19 0-533,-12-3 533,23-19-270,-1-21-629,28-18 179,9-3-269,29-6-180,9 19-630,4 1-630,0 4 2429,-3 3 0,-3 1 0,-3 2 0</inkml:trace>
  <inkml:trace contextRef="#ctx0" brushRef="#br1" timeOffset="74851">16442 15586 23723,'-14'-11'2789,"0"-3"-2249,-1 0-1,3-1-269,6 1-90,2 2-180,4 1-180,0 6-360,0 1-315,0 4 1,0 6 0,0 2-1</inkml:trace>
  <inkml:trace contextRef="#ctx0" brushRef="#br1" timeOffset="75052">16621 15988 24983,'10'6'1799,"0"2"-1260,-4 26-449,-2-2-90,-9 26-359,-8 0-1847,-7-4 0,-6 3 766,4-11 1,-3-1 1439,2-3 0,-3 1 0,0-3 0,-9 5 0,-1-4 0,-3 1 0,0-1 0</inkml:trace>
  <inkml:trace contextRef="#ctx0" brushRef="#br1" timeOffset="80650">15540 11009 21205,'0'-18'2608,"0"0"-2158,0 2-90,0 0-90,-3 4-180,2 3 0,-3 3-90,4 1 90,0 3-90,0 0 0,0 8 0,0 3 0,0 7 90,0 17-90,0-8 0,0 12 90,0-7-90,2 15 0,2 9 0,-1-2 0,1-2 0,-4-4 89,0 1-89,0 0 0,0-8 0,1-4 0,3-2 0,1-1 0,1-3 0,-2-11 0,2 0 0,-4 2 0,4 1 0,-2 3 90,0 13-90,0-7 0,-2 10 0,-2-13 0,0 0 0,0 0 0,0 0 0,0 0 0,0-2 0,0 8 0,0-10 0,0 5 0,0-10 0,0-2 0,0-2 0,0-7 0,2-3 90,0-4-90,1 0-90,-2 0-359,-1-4 89,0-3-180,0-5-89,0-3-1080,0-14-1799,0 2 3508,0-2 0,0 9 0,0 9 0</inkml:trace>
  <inkml:trace contextRef="#ctx0" brushRef="#br1" timeOffset="83910">28206 570 19856,'0'-36'2878,"0"0"-2338,0 2-91,0 2-89,0 7-90,0 3 0,0 6-90,0 0-90,2 5 90,0 4-90,0 11 0,0 16 89,-2 22-44,0-9 0,0 4-482,-1 10 0,-2 4 392,1 9 0,-2 2-459,1-16 1,0 1-1,1 1 444,-1 2 0,1 1 0,0 0-30,0 0 0,-1 0 0,1 3 22,1-2 1,1 2-1,0 1 1,0-1-1,-1-4 1,0 1-1,0-1 1,1-1-23,-1 16 0,1-1 0,1-3 30,-1-12 0,0-2 0,0-3-185,0 5 1,0-6 244,0 15-90,0 2 90,0-35 0,0-7 270,1-5-180,11-6 648,16-3-738,24-5 0,15-4-68,-13 0 1,6-2-1,5-2 1,4 1-292,-11 0 1,4 1 0,4-1 0,1-1 0,2 1 0,-1-1 0,-1 0 268,-8 1 0,0 0 0,0 0 0,0 0 0,1 0 0,0 0 0,1-1 0,1 1-234,0 0 1,1-1 0,2 1 0,0-1 0,0 0 0,0 1 0,-1 0 0,0 0 0,-3 0 233,1 1 0,-2-1 0,0 1 0,-1 1 0,-1-1 0,1 1 0,-1-1 0,2 1-190,0-1 0,0 1 1,0 0-1,0 0 1,0 0-1,0 1 1,0-1-1,0 0 178,-2 0 1,1 1 0,-1-1 0,0 1 0,1 0-1,-1 0 1,-1-1 0,1 1-134,6 0 0,0-1 0,-1 1 0,0 0 0,0 0 0,0 0 1,-1 0 144,-1 0 0,-2 1 0,1-1 0,-1 1 0,0-1 0,0 1 0,-1-1 0,7 1 0,0-1 0,0 1 0,-1-1 0,0 1 0,-1-1-15,-3 1 0,-1 0 0,0 0 0,-1 0 0,1 0 0,1 0 15,4-1 0,2 1 0,0-1 0,-1 0 0,-4 0 0,-6 0 0,14-2 0,-8 0 0,0-1 338,10 3 0,0-1 0,-30-7-338</inkml:trace>
  <inkml:trace contextRef="#ctx0" brushRef="#br1" timeOffset="84919">30021 2198 23184,'0'-18'1529,"0"4"-1349,0 3 0,0 7 269,2 2-269,4 10 90,2 8-180,5 17 90,1 15-506,-2 18 326,-5-28 0,0 3-461,-1 4 1,-1 1 460,0 3 0,-1 1 0,1 0 0,-1-2 0,-1 0 0,0-1 0,0-4 0,0-2-76,-1-4 0,0-1 76,2 22-66,0-12 66,-2-13 364,0-16-364,-2-13 927,0-42-927,1 5 0,-2-5 0,-6-12 0,-2-1-112,2 6 0,-3 1 112,-6 6 0,-4 5 0,-14-1 73,-9 11-73,-5 18 0,-9 17-268,26 3 1,0 3 267,-2 5 0,1 3 0,0 3 0,1 5 0,-7 17 0,3 3 45,10-15 0,4 1 90,-2 13 0,6-2 45,12 8-90,16-7 0,15-13 238,6-22 1,6-5-240,9-5 1,1-4 0,1-1 0,-1-3 0,-1-4 0,-5-4 0,7-11 0,-9-3-90,-9-6 563,-7-1-563,-7-1-180,-9 1-450,-5 1-899,-3 6-1079,-7 5 2608,-7 9 0,-15 11 0,-6 5 0</inkml:trace>
  <inkml:trace contextRef="#ctx0" brushRef="#br1" timeOffset="88159">12467 15174 15538,'-5'0'5307,"-2"-2"-4587,2 0-91,1-3-269,-3 1 90,6 1-90,-3 1 89,0 2-179,4 0 90,-4 0 0,0 0-90,3 0 1888,-2 0-2068,3-2 0,0 2 90,0-6-90,0 5 0,0-3 0,2 4-90,2-2 0,4-1 90,24-7-90,3 0 0,-3 1 0,2 0-1376,2-1 1,1 0 1375,8-2 0,3 1 0,7-3 0,2 1-256,-15 3 0,1 1 0,4-2 256,8 0 0,7-1 0,1-1 0,-3 2-265,-7 1 1,-4 0-1,3 0 1,6-1 264,-6 2 0,7-2 0,3-1 0,1 0 0,0 1 0,-3 0 0,-4 1-370,1-1 1,-3 2 0,-2 0 0,0-1 0,4 0 369,1 0 0,4-1 0,1 0 0,-1-1 0,-1 1 0,-5 1 184,7-2 1,-4 2 0,-1-1 0,4-1-185,-1 0 0,4-1 0,0 0 0,0 0 0,-5 0-219,0 2 0,-3 0 1,0-1-1,1 1 219,-2-1 0,3 0 0,-1 0 0,-1 0 0,-5 1 30,7 0 0,-5 0 0,1-1-245,11-2 1,1-1 0,-4 1 214,3-3 0,-2 1 30,-13 4 0,2-1 0,-7 1 702,-5 1 0,-2 0-643,5-3 1,-2 1 566,15-4-656,-20 5 0,-3 0 0,-4 0 1894,0 1-1894,-19 7 3358,-7 2-3358,-6 2 101,-7 0-461,-6 0-360,3 6-539,-8 5-360,0 10-990,-5 4 2609,-9 4 0,-2 1 0,-3 1 0</inkml:trace>
  <inkml:trace contextRef="#ctx0" brushRef="#br1" timeOffset="98679">27045 6093 20845,'6'-10'3238,"0"3"-2878,-2 1-90,-2 3-90,0 1 0,-2 2-180,2 0 270,0 12-91,4 8 91,0 18-90,2 9 0,0 12-135,-5-27 0,-1 4 135,0 10 0,-1 6 0,0-3-512,-1 2 0,0 0 362,0 2 0,0 4 0,0-4-1335,0-3 0,0-3 1305,-2 7 0,0 0 45,-1 2 0,0 0-368,-3 3 0,-1 1 413,1 0 0,0-2-45,-1 2 0,0-2 0,1-3 0,0-1-45,-1-3 0,1 0 0,3-5 0,0-2 45,0-4 0,0 0-45,3-5 0,0-1 0,0 23 0,0-10 90,0-8 490,0-10-580,0-4 2903,0-7-2723,0-9 1156,0-2-1336,0-7 0,6 0 0,2 0 0,12 0 0,10 0 0,9-1 0,8 0 0,4-2 0,4-1 0,3 0-922,4 0 0,1 1 1,4-1 921,-16 1 0,2 0 0,1 0 0,1 0 0,-1 0 0,10-1 0,1 1 0,-1 0 0,3 0 0,-9 0 0,-1 1 0,2 0 0,5 0 0,7-1 0,-19 1 0,5 0 0,4 0 0,4 0 0,1-1 0,2 1 0,1-1 0,0 1 0,-2-1 0,-1 1 0,-3 0 0,-3 0-310,9-1 1,-4 1-1,-3 0 1,-1 0-1,1 0 1,2 0-1,4 0 1,6-1 309,-20 2 0,4-1 0,3 1 0,2-1 0,2 0 0,2 1 0,1-1 0,1 0 0,0 1 0,0-1 0,-1 1 0,-1-1 0,-1 1 0,-3-1 0,-2 1 0,-3 0 0,-3 0-184,13 0 0,-4-1 0,-3 2 0,-2-1 0,-2 0 0,0 0 0,1 1 0,2-1 0,3 1 184,-2 0 0,2-1 0,2 1 0,1 0 0,1 0 0,0 1 0,-1-1 0,-1 0 0,-1 1 0,-2-1 0,-3 1-139,5 0 1,-2 0-1,-2 0 1,-2 0 0,0 0-1,0 0 1,0 1-1,1-1 139,0 1 0,-1 0 0,1-1 0,0 1 0,-1 0 0,1 0 0,-1 1 0,1-1 29,1 2 1,1-1 0,1 1 0,-1 0 0,-1 1-1,-1-1 1,-4 0 0,-3 1-30,19 1 0,-6 0 0,-3 0 0,-2 1 0,1-1 0,3 0 0,-10 2 0,-24 5 0</inkml:trace>
  <inkml:trace contextRef="#ctx0" brushRef="#br1" timeOffset="101059">14505 13632 24623,'-5'-9'1259,"-2"2"-989,-5 0 0,-2 1 0,1-1-180,-1-2 180,4 0-1,-2-2 91,2-1 0,-4-1-90,-3-3 0,-3 0-270,-6-4 0,-25-9 0,6 5 0,14 9 0,-1 1 0,-19-4 0,1 2 0,-3 3 0,-2-1 0,0 1 0,3 2 0,-2 2 0,21 4 0,-1 1-175,-18-3 1,1 2 174,-2 5 0,15 0 0,0 0 0,-21 0 0,21 0 0,0 0 0,-13 0 0,0 0 0,19 0 0,-2 0 0,0-1 0,0 2 0,-8 3 0,-1 2 0,2 0 0,1 2 0,-21 14 0,23-9 0,3 2 0,-6 4 0,7-3 0,-1 0 0,-7 5 0,7-3 0,0 2 0,-9 5-281,16-6 1,1 1 280,-15 14 0,-1 5 0,0 2 0,1-1 0,1 3 0,2 0 0,1 3 0,3-1 44,3 2-44,3 1 0,3 1 0,2 3 0,1 0 0,9-15 0,-1 3 0,-1 9 0,1 2-225,4-9 0,1 0 225,-1 6 0,4-4 0,7 6 0,3-12 0,1 0 0,5 18 0,-1-18 0,2 0 0,10 14 0,3-2 536,3 2-536,-7-17 0,3 2 0,4 1 0,2-1-253,0 1 0,1-1 253,3-2 0,-1-3 0,-5-9 0,-1-2 0,3 0 0,1 0 0,-1 0 0,1-1-231,1 0 1,1-1 230,0-1 0,1 0 0,-2-1 0,1-1 0,0-1 0,-1-2 0,29 14 0,-4-7 0,-3-2 103,-15-10 1,0-2-104,20 1 0,-7-4 0,1-2 0,11-1 0,-22-1 0,0-2 0,15-4 0,-3-5 0,-1-1 0,-16 3 0,1-2 0,-1-1 0,2-1 0,9-5 0,1-1 0,-12 4 0,-1-1 0,11-7 0,-3 1 0,7-5 0,-16 8 0,-1-1-640,12-11 640,1-2 0,-2 0-293,-1-2 293,-1 2 198,0-4-198,-12 10 0,0-1 0,16-18-605,-15 15 1,-1 0 604,10-15 0,-3-3 0,-3 0 0,-5-2 532,-13 15 1,-4-4-533,-2-4 0,-4-1 0,-1-1 0,-3 0-744,-3 1 1,-2 2 743,-9-21 0,-1 5-278,3 20 0,-1 0 278,-10-18 0,7 22 0,0 0 0,-11-11 0,1 2 372,6 12 0,-1 1-372,-7-15 0,9 17 0,1 0 0,-5-4 99,1 2-99,1 3-540,0 4 2053,1 2-2593,1 3 772,4 4-1131,0 3-194,7 1-8198,-2 7 9545,8 1 0,-3 4 1,4 0-1</inkml:trace>
  <inkml:trace contextRef="#ctx0" brushRef="#br1" timeOffset="103586">11667 3890 21205,'-15'-14'1799,"-1"-1"-1529,4 1 179,-2 0-89,2 3 0,1 4 90,1-1-180,6 4 89,0-2 1,0 6-90,4-4 90,-9 3-90,0-1-90,-5 2 179,-17 0-269,4 0-90,-18 0 90,2 4 0,-10 3-421,-10 5 421,29-5 0,-3 0 0,-23 2 0,-3 1-45,14-2 0,-1-1-361,5 0 1,-3-1-1,3 1 361,-6 1 0,1-1-45,-1 1 0,0 1 0,0-1 0,0 2 0,2-1 0,1 0 0,3-1 0,0 0 0,2 0 0,1-1-204,5 0 1,1 0 203,2 0 0,1 0 0,-24 4 0,8 0 0,9-6-113,7 3 113,9-7 358,6 3-358,4-4 930,4 0-930,0 4 464,5-3-554,2 9 316,3 0-226,0 8 0,-4 7 0,3 6 0,-3 10 0,4 7 0,0 6 0,3-9 0,0 1-255,0-10 1,1 3 254,2 8 0,1 5 0,1 1 0,-1-3 0,1 1 0,0 1 0,1 1 0,-1 1 0,1 0-445,-2 2 1,1 1 0,-2-4 444,1 11 0,0-3 0,0 2 0,0 0 0,-1 1 0,1-1 0,0 3 0,0-1 0,-1-3 0,0 3 0,-2-5 0,1 3 0,-2-3 0,0-13 0,-1-2 0,0 1 0,0 13 0,0 2 0,-1-4 0,0 2 0,-2-3 0,1 1 0,0-1 0,0-4 0,0 2-294,0-4 1,0 2 0,0-1 293,1 5 0,-2 3-830,-1 5 0,-1 6 0,1-5 830,1-4 0,0-2 0,-2-8 0,-1 3 0,0-4-439,4 5 0,0-3 439,-2-2 0,0-1 128,0-2 1,0-1-129,2-2 0,-1 0 0,0-1 0,-1-1 0,2 1 0,0 0 0,0 0 0,0 0 0,0 0 0,0-2 0,0-1 0,2 0 0,-1-3 0,2 0 258,0 10 0,0-2-258,3 16 0,-3-23 0,-2-3 0,1-3 2438,-2-5-2438,0-9 2024,0-8-2024,0 0 855,0-5-855,0 0 0,0-1 0,0 0 0,0-3 0,0 3 0,2-4 90,4 0 0,1 0-90,3 0 180,10 0-180,4 0 0,11-4 0,5-2 0,-7 1 0,1-1-459,19-3 0,1-2 459,-7 2 0,0 0-587,4 0 1,0 0 586,0 0 0,0 0 0,-1 1 0,-1 0 0,-1 1 0,-2 0 0,-5 1 0,-1 1-53,4 0 0,-2 1 53,11-1 0,-1 1 0,-32 4 0,-6 0 0,-4 0 792,-4 0-792,0 0 1272,-2 0-1272,0 0 133,0 0-133,4 0 0,-3 0 0,3 0-540,-4 0 540,-2 0 0,0 0 0</inkml:trace>
  <inkml:trace contextRef="#ctx0" brushRef="#br1" timeOffset="105890">29331 6368 22824,'2'-34'3688,"0"5"-2879,-2 2-89,0 8-360,0 4-180,0 6-180,2 4 0,0 13 0,6 17 0,0 27 0,-1-14 0,0 3-1117,0 12 1,1 3 1116,-3-13 0,0 1 0,1 2 0,0 5 0,0 2 0,0 0-497,0 2 0,-1 1 0,1 1 497,0 1 0,0 0 0,0 0 0,-1-1 0,1 0 0,-1-1 0,0-2 0,0 0 0,-1-1 0,1-4 0,0 0 0,-1-2-286,2 19 0,-1-3 286,0-8 0,0-2 0,1 6 0,-1-3 0,-1-20 0,0-2-360,1 9 1,-1-5-990,-2-17-1581,4-17 2930,-2-34 0,6-27 0,-5 22 0,1 1 0</inkml:trace>
  <inkml:trace contextRef="#ctx0" brushRef="#br1" timeOffset="106329">31227 6310 23364,'11'-16'2428,"-2"0"-1618,0 4-1,-3 3 361,3 3-1170,-4 3 0,3 1 0,0 22 0,-2 10 0,4 32 0,-4-22 0,-2 3-316,1 9 0,1 5 316,-2-8 0,1 6 0,0 2 0,0-4-367,1 6 1,-1-2-1,2 5 367,-1-2 0,1 6 0,0 2 0,1-2 0,-2-6-576,2 4 1,-1-6 0,1 4 575,0-9 0,0 5 0,1 0 0,0-1 0,-1-5 0,2 8 0,0-5 0,-1-1 0,0-2 0,1 1 0,-2-5-405,2 6 1,-5-10 404,-8-9 0,-15-25 0,-10-17 0</inkml:trace>
  <inkml:trace contextRef="#ctx0" brushRef="#br1" timeOffset="107561">25672 6703 19136,'0'-13'3688,"0"1"-3418,0 1-180,-5 2 90,-2 0 0,-5 0 89,-2-2-179,1 3 0,-1 0 180,-7 5-180,3 1 180,-10 2-90,2 6-90,-5 2 0,-7 7 0,-3 5 0,-2 6-90,1 3 45,15-3 0,1 2-45,-13 17-525,16-13 1,3 2 524,0 20 0,10 5 59,4 4 31,9-16 0,3 0-45,1-12 0,1-1 0,3 9 0,5-1-45,6-11 0,3-5 90,15 9-90,13-1 0,-12-25 0,-2-9 0,-1-9 0,-2-9 0,-3-9 0,-2-9 1224,-7-7-1134,-4-5 0,-8 10 0,-2-2 0,2-21 90,-6 9 0,-1-1 0,-3-5-90,-2 22 0,0 1 449,-4 0 1,-1 3-450,-1-3 35,-4-13-125,6 39 90,4 21 90,-3 22-180,2 10 0,3-5 0,3 0 0,9 11 0,-2-18 0,3-1 0,20 10-408,8-7 408,9-5 0,6-8 0,-18-11 0,1-3 0,14 1 0,8-2 0,-34-6 0,-7 0 0,-6 0 0,-4 0 0,-6-4 0,-2-1 0,-4-6 408,-4-1-948,0-3-1259,-6-1 1799,-8-11 0,1 15 0,-7-4 0</inkml:trace>
  <inkml:trace contextRef="#ctx0" brushRef="#br1" timeOffset="109402">27365 8784 22734,'-10'-12'2698,"-2"5"-2338,-3 19-270,1 10 0,-4 23-90,8 5-1251,7-2 1,1 10-1,1-7 891,-1-14 1,0 0-601,1 15 1,-1 5-1,1-13-8871,1-16 9230,-11-5 1,2-17 0,-8-6-1</inkml:trace>
  <inkml:trace contextRef="#ctx0" brushRef="#br1" timeOffset="109722">27227 8928 23903,'5'-23'1799,"0"3"-1529,-4 7 360,2 6-270,3 2-91,5 14-179,7 5 0,4 11-90,7 8 90,-1 4-90,-7-9 0,-2 1 0,4 10 0,9 16 0,-22-35 90,-1 0-90,-7-16 90,-2-4-90,0-6 0,0-10 0,0-38 0,1 15 0,0-3 0,0 0 0,0-1-288,1-1 0,0 3 18,0-8-1259,0-2 270,-2 21-630,0 0-720,2 23 2609,-2 3 0,6 12 0,-2 2 0</inkml:trace>
  <inkml:trace contextRef="#ctx0" brushRef="#br1" timeOffset="110088">27788 8919 23094,'-17'-2'1619,"1"2"-1439,0 4 0,0 5-90,-6 26-90,12-5 0,-3 16 0,13-11 0,4-2 0,2-3 0,15 1 0,-2-15 0,10-2 0,1-28 90,-8-4 0,4-16 179,-18-2 1,-2-3 90,-6 1 0,0 4-270,0 4 0,0 10-90,0 4 0,0 9 0,0 3 0,0 24-990,0 9-89,0 8-450,0-1-810,1-15 2339,2-3 0,-1-4 0,0-3 0</inkml:trace>
  <inkml:trace contextRef="#ctx0" brushRef="#br1" timeOffset="110861">27934 8965 21655,'4'-17'2518,"0"4"-2248,-2 6 90,0 3-90,0 8-180,2 5 90,2 9-180,4 25 0,-3-7 89,1 15-89,-6-22 0,0-4 90,-2-7-1471,28-59 0,9-17 1561,-14 33 0,15 3 0,-4 15-180,-25 57 45,-6-4 0,-1-3-135,2-11 90,0-40 0,6-9 0,12-30 0,-4 6 0,10-18 0,-10 20 3482,-2 7-3482,-3 10 90,-4 6 0,3 21-90,-3 4 0,3 18 90,-4-2-90,2 2 0,0-4 0,3-3 0,-1-4 0,0-9 0,2-1 0,2-6 0,3-2-90,8-12 0,1-18 90,-1-6 0,-6-11 0,-7 10 0,-1-1 0,-5 3 180,-2-11-1,-10 17-89,-2-1 0,-8 23 0,-3 11 0,-1 10 90,-4 10 0,1 10 0,3 5-90,7 3 0,6 1-90,12-2 90,7-3-180,13-6-90,10-6-360,5-6-539,5-8-450,2-4-990,-6-6 2519,-2-2 0,-13-3 0,-2-2 0</inkml:trace>
  <inkml:trace contextRef="#ctx0" brushRef="#br1" timeOffset="112752">30074 8806 23046,'0'-9'2609,"-4"0"-2406,3 4 67,-2 1 188,8 24-368,2 3-90,7 24 90,-1 3-90,1 5 0,-2 1 0,-2-1 0,-2-8 94,-4-6-94,-2-7 12,-2-11-12,-3-10 0,-4-7 0,-7-10 0,-2-7-90,-5-11 90,5-14 0,9-5 0,3-2 45,3 8 0,2 0-233,2-16 0,3 1 188,2 15 0,2 2 90,12-26-45,-2 27 0,3 2 45,17-7 0,15 5-194,-8 23 193,2 19 1,-4 10 0,-6 16 0,-24-5 0,-9 5-90,-12 5 0,-8 0 0,1-1 0,-5-1-367,-13-1 1,-4-5 366,7-13 0,-1-4 0,-30 12 90,6-8-140,6-11 50,11 3 179,9-10-179,13 4 0,12-8 0,16-3 744,14-2-744,6 1 0,4-1 0,26-3-77,-17 5 0,0 1 32,-12 2 0,-2 0-45,1 2 0,-1 0-360,26 0-179,-5 0-181,-8 0-269,-6 4-1170,3-3 810,-12 3 0,4-4 179,-13-4 631,-3-3 2022,-1-8 1936,2-14-2610,-7 4-179,1-8-90,-10 10 89,-2 3 91,-2 2-270,0 4-180,0 7-90,0 3 89,0 4 1,-4 12-90,3-1 0,-2 13-90,3-5 90,0 1 0,5-2 0,13-2 0,0-6 180,10-4 0,-10-12-90,-2-2 0,-5-7-1,-5-1-89,-10-5-90,-6 1 0,-11-1 0,-5 3-90,-5 7-89,-1 4-271,1 5-360,3 2-89,5 0-181,3 0-539,6 4 1619,5-3 0,9 3 0,7-4 0</inkml:trace>
  <inkml:trace contextRef="#ctx0" brushRef="#br1" timeOffset="113171">31032 8702 22284,'9'-22'3059,"-3"1"-2520,-4 3-89,-2 4-180,0 3-90,5 6 0,0 13-90,7 11-90,3 42 0,-1-10-120,-5-14 1,0 0 29,3 18-180,0-3-1169,6 12 540,-5-22-91,3 4 91,-8-26-361,-4-11-269,0-7 180,-4-13 540,4-11 1438,0-13 1800,4-10-810,4-7-540,-2 12 1,0-1 58,6-16-824,-7 23 1,-1 1 315,0 2-1,-2 11 541,6 14-900,-3 16-270,9 19 0,-4 15 0,1 8 0,-2 5-384,-4-1-245,-3-1-541,-4-6-3597,-17 15 4767,-5-23 0,-23 8 0,-5-24 0</inkml:trace>
  <inkml:trace contextRef="#ctx0" brushRef="#br1" timeOffset="114361">32555 8910 24623,'-4'-18'1349,"4"2"-989,-4 2-90,4 3-90,-5 6 90,-17 7-91,-4 10-89,-16 9 0,1 8-45,11-3 0,1 2 45,-14 18-90,16-16 0,3 1 0,0 12 0,11-5 0,6-1 0,11-4 0,4-3-719,30 5-181,0-14 225,-6-10 1,2-3-1305,23-4-629,8-10 2493,-2-8 0,-31 3 0,-1-3 1,0-2-1,-1 0 0</inkml:trace>
  <inkml:trace contextRef="#ctx0" brushRef="#br1" timeOffset="115476">32860 8978 23544,'-4'-21'1978,"3"5"-1708,-6 3 270,6 6-180,-3 13-180,1 31-180,2 4 0,-3 25 90,4-16-90,0 0 0,0-7 0,2-5 0,2-6 0,4-1 0,-3-16 90,1-1-180,-6-14 90,1-6 90,5-23-90,1-6 0,5-25 0,-3 17 0,1-1-308,-3 10 1,1 1 307,2-11 0,1 1 180,-1-7-1,-2 10 1,-4 6 0,0 3-90,-2 11-90,2 3 0,2 13 615,0 2-615,4 6 0,4 3 0,3 6 0,3 5 0,-1 3 0,-5 16 0,-13 3 0,-6 2 0,-15-5 0,-1-14 90,-9-1-90,10-12 0,-1 5 0,15-14 0,2 3 0,4-4 0,0 0 0,4 0 0,-2 0 0,4 0 0,0-2 0,4-3 0,-3 0 90,3-2-90,-6 1 0,-2-1 0,0-2 90,-2 0-90,0 0 90,0 2 0,-6 0 0,0 5-90,-8 0 90,-4 6 0,-7 7-90,-20 25 0,21-11 0,1 2 0,-1 1 0,2 1 0,3 8 0,5-1 0,3 3 0,13 10 0,13-26 0,11-5 0,13-9 0,4-5 0,6-10 0,-1-8 0,-1-9 0,-2-8-296,-6-4 296,-7 1 0,-4-7 0,-12 15 0,-5-2 0,-9 25 0,-6 8 0,0 13 0,-1 20 0,1-10 0,4 9 0,0-19 296,0-2-296,4-9 0,4-1 0,5-8 0,5-4 0,2-6 0,4-8 0,3-3 0,0-4 0,-3 4 0,-4 3 0,-3 6 0,-5 3 0,-4 4 0,-4 12 0,-2 6 0,0 2 0,2 3 0,4-11 0,18 2-270,1-3-900,32-14-1528,-11-10 0,-5-5 2698,-23-4 0,-34 11 0,-14 3 0</inkml:trace>
  <inkml:trace contextRef="#ctx0" brushRef="#br1" timeOffset="117053">24702 7983 21745,'-37'30'1889,"4"-3"-1440,3-5 91,7-1 180,11-5-181,4 1-179,14-1-90,8 4 180,43 7-181,4-13-1231,-10-5 1,5-4 1096,-4-8 0,2-4 0,9-2 0,3-3-545,-17 1 1,0-1 0,4-3 463,-6 0 0,4-3 0,2-1 0,0-1 0,-4 1-32,3-1 1,-3 0-1,1-1 1,2-1-23,0 0 0,1-1 0,2-1 0,0-3 0,0-2 0,-3-3 0,2-2 0,-1-4 0,0 0 0,-2-1 0,-3 1 0,1-2 0,-4-1 0,-1 0 0,1-1 0,0-2-367,0 3 1,2-1-1,0-1 1,-1-1-1,-3 1 1,-5 1 366,2-9 0,-6 1 0,-3 0 0,-4 3 0,-3 1 0,-3 1 0,-3-2-171,-4-1 1,-1-4 0,-1-1 0,-3 3 170,-1-2 0,-3 1 0,-1-2 0,-2 3 0,-2-3 0,-1 1 0,-4 3-187,-6-1 1,-3 3-1,-3 1 187,-5-2 0,-2 0 0,-3 1 0,-4-1 0,-3 1 0,-3 2-47,-4 1 0,-4 1 0,-1 3 47,-5-1 0,-2 3 0,-2 4 0,-3 2 0,-2 4 0,-3 3 0,15 8 0,-1 1 0,-2 4 0,-4 3 0,4 5 0,-4 4 0,-2 2 0,-2 2 0,2 0 0,3 2 0,-1 0 0,2 2 0,1 1 0,0 1 0,-4 3-108,-1 1 1,-4 2 0,-1 1 0,0 2 0,3 1 0,3 1 107,4 1 0,3 2 0,2 0 0,0 3 0,-2 3 17,0 4 0,-3 3 0,1 3 0,0 0 0,2 1 0,3-3-17,3-1 0,2-2 0,2 1 0,0 2 0,0 4-55,3 0 0,-2 5 0,-1 2 1,2 2-1,1 0 0,4-3 1,4-2 54,0 6 0,6-3 0,2 0 0,1 3 0,2-2 0,0 2 0,1 1 0,3 1 0,4-1 72,4 13 1,6 0 0,2-1 0,2-2-73,0 3 0,3-3 0,1 2 0,0-6 0,1 3 0,3-1 0,1-2 0,3-7 0,2 0 0,2-3 0,-2-3 297,2 3 1,-1-4-1,3 2-297,4 1 0,3 3 0,2-1 0,-2-7 0,8 5 0,2-6 0,-7-7 0,3-1 0,3-4 0,4-6 0,4-5 0,1-2-45,3-1 1,2-2 0,0-1 44,1 0 0,1-1 0,0-1 0,-3-3 0,0-2 0,-3-1 665,4-1 0,-1 1-665,-7 0 0,2 1 0,-3 0 0,4 0 0,-1 1 0,10 4 0,-3 0 0,6 3 0,-10 1 0,-6-1 1426,5 5-1426,-6 3 552,5 9-552,-17-5 0,-5 7 3216,-12-4-3216,0 7 532,-2 3-532,-3-7 0,0 1 0,6 22 0,-4-18 0,0 1 0,9 22 0,-8-28 0,0 0-1287,3 1 1,1 2 1286,2 1 0,2 0 0,3 1 0,3-1-322,2 0 1,3-2 321,3-1 0,3-3 0,2-1 0,3-3 0,3-2 0,1-1 0,5-3 0,2-1 0,1-2 0,2-1 0,2-1 0,3-3 0,-4-1 0,3-2 0,0 0 0,0-2 0,0 0 0,1-1-303,-1-1 1,0 1 0,-2-2 302,-7-1 0,-2-1 0,-1-1 0,12 0 0,-4-2-224,-15 1 0,-1 0 224,8 0 0,-3-2 1902,6-2-1902,-5-3 694,7-6-694,-8 1 1226,2 2-1226,-20 2 749,-10 5-749,-7-3 0,9-11 0,-1 1 0,11-10 0,-6 6 0,4-1 0,-5 3 0,0 2 0,-7 9 0,-5-1 0,-12 7 0,-4-1-1350,-10 2-1078,-6 0-540,-13-2 2968,-12 2 0,-13-2 0,26 2 0,0 0 0</inkml:trace>
  <inkml:trace contextRef="#ctx0" brushRef="#br1" timeOffset="117854">24771 8408 22734,'-29'-25'2788,"1"2"-2608,7 5-90,3 5 90,4 6-90,4 3 360,0 12-180,0 10 179,-1 20-179,-3 21-230,7-21 0,0 5 110,-1 9 0,0 7 0,0-1-737,3-9 1,-1-1 0,1 3 586,1 2 0,-1 3 0,2 0 0,-1-2-876,1 6 0,1-3 1,2 1 875,2 4 0,1 0 0,1 0 0,1 0 0,1 1 0,2 0-586,2-1 0,3 0 1,2 0 585,2-1 0,3-1 0,2 0-199,2-2 0,2-1 0,3-1 199,3-1 0,2-1 0,3-2 0,3 0 0,2-3 0,2 0-65,-9-14 0,2-1 0,1 0 0,1-2 65,2 0 0,1-1 0,1-1 0,1-1 0,1 0 0,0-2 0,3 0 0,3-1 0,-3-4 0,2-1 0,3 1 0,2-2 0,1 1 0,-1-2 0,5 1 0,2-2 0,0 0 0,1-1 0,0 0 0,-1 0 0,1 0 0,0 0 0,0-1 0,0 0 0,0-1 0,0-1 0,-1-2 0,0 0 0,1-1 0,-2-1 0,-1-1 0,-4-1 0,8 0 0,-4-2 0,-1 0 0,0-2 72,-1 0 0,1-1 0,-1 0 0,0-1-72,-2 0 0,0 0 0,0 0 0,-1-2 0,0 0 0,-1-2 0,1 0 0,-2 0 0,0 0 0,-1-1 0,1 0 0,-1-1 0,-1 0 0,1-2 0,-1 0 0,0 0 0,14-3 0,0-1 0,0-1 0,-2-1 0,0 0 0,0-2 0,-4 0 0,0-1 0,-1-1 51,-1-1 0,0-1 1,-2-2-52,-3 0 0,0-2 0,-2-1 0,-1-1 0,0-1 0,-3-1 0,-1 0 0,-2-2 0,-1 0 0,-3 1 0,-1-1 0,0-1 0,12-9 0,1-3 0,-13 7 0,1-1 0,-2 2 0,3-3 0,0 1 0,6-8 0,0 1 571,-8 8 0,2 1-571,-7 5 0,3-2 0,-2 2 0,9-7 0,0 0 1059,6-5 0,-2 1-1059,-13 8 0,-3 1 0,-9 5 0,-1-2 0,6-7 0,-2-2 0,2-21 0,-3 0 2239,-4 7-2239,0-3 1609,-10 15-1789,-1 6-1889,-22 17-989,-12 11 3058,-24 4 0,16 4 0,-3 0 0,-4 1 0,0 0 0</inkml:trace>
  <inkml:trace contextRef="#ctx0" brushRef="#br1" timeOffset="118977">24637 8666 24353,'-13'-18'1529,"1"2"-1439,5 4 0,2 6 180,5 10 180,7 11-91,9 15 181,21 17-270,-11-15 0,4 2-414,10 5 1,3 1 143,-9-9 0,1 1 0,4 2-636,-1-2 1,3 2-1,3 1 1,-1 0-1,-1-2 636,3 3 0,-1-2 0,0 1 0,4 2 0,1 0 0,4 4 0,1 0 0,-1-1 0,-1-2-532,3 0 1,-2-1 0,0-1 0,1 0 531,-7-6 0,0 0 0,0 0 0,1 0 0,1-1-170,1 1 1,-1-2 0,1 1 0,2 1 0,3 0 169,-3-2 0,2 2 0,1-1 0,3 2 0,0-1 0,0 0 0,0-1-124,-5-2 1,1-1 0,0-1 0,0 1 0,1 0-1,0-1 1,-1 1 0,1-1 123,-1 1 0,1 0 0,0-1 0,0 1 0,-1-1 0,1 0 0,-1-1 0,0 0 0,5 1 0,1 1 0,0-2 0,-1 0 0,-1-1 0,-1-1 0,-3-1 0,6 0 0,-4-2 0,0-1 0,-1-1 0,0 1 33,0-1 0,0 0 0,0-1 0,0 0 0,0-1-33,-1-2 0,0 1 0,-1-2 0,1 0 0,-1 0 0,10 3 0,-1-1 0,1-1 0,3-1 0,-12-3 0,3-1 0,1 0 0,1-1 0,-2 0 0,-3-1 0,10 1 0,-4-2 0,1 1 0,2-2 0,-2 1 0,3 0 0,1-1 0,-2-1 0,-4-1 0,-6-2 0,-3-2 0,-1 0 0,0 0-54,16-2 1,-1 0 0,0-2 53,-3-1 0,0-2 0,-2 0 0,-2-2 0,-2 0 0,0-1 0,-7 1 0,0-1 0,2-4 0,4-6 0,4-5 0,-1-2 0,-6 4 0,5-4 0,-2 0 0,3-5 0,3-3 0,-13 4 1189,-4-10-1189,-11 15 0,0 0 0,-8 4 0,0 1 646,9-8 1,0 1-647,-9 5 0,-1 0 0,2-1 0,-1 0 0,0-1 0,-1 1 0,20-21 0,-5 4 0,-5 9 0,6-6 0,-14 15 1616,8-5-1616,-17 14 3251,2 1-3251,4-7 83,-8 4-83,3-4 345,-9 7-345,0 3 0,2 1 0,1 4 0,1-2 0,2 2 0,0-2 0,10-4 0,-8 3 0,9-5 0,-12 10 0,-1-1 0,-4 6 0,-4 0 0,-6 4-810,-2 3-899,-6 6 1709,-13 15 0,2-2 0,-9 9 0</inkml:trace>
  <inkml:trace contextRef="#ctx0" brushRef="#br1" timeOffset="125872">12300 17178 20845,'-20'0'2699,"-1"0"-2250,1 0 91,2 0 90,0 0-1,5 0-89,5 0 0,4 0 539,4 0-449,6 0-630,6 0 0,16 4 0,20 3 0,-13-4 0,3-1-653,13 4 1,5-1 652,-10-4 0,3-2 0,2 2-706,8 0 0,3 1 0,8-1 706,-15-2 0,7 0 0,3-1 0,1 0 0,0 1 0,-4 0 0,3 0 0,-4 0 0,0 1 0,3 0 0,6 0 0,-11-1 0,5 0 0,4 0 0,1 0 0,2 0 0,-1 0 0,-1 0 0,-4 0 0,-5 0-377,4 1 1,-5 0 0,-2 0-1,0 0 1,0 0 0,4 0 376,1 1 0,3-1 0,2 1 0,0 0 0,-2-1 0,-2 1 0,-4-1-302,1 1 0,-4-1 0,-2 0 0,-1 0 0,0 0 302,11 1 0,0 1 0,-2-1 0,0 0-63,-5-1 0,0 0 0,-2 0 0,0 0 63,10 0 0,-1 0 0,0 0 170,-13-1 1,2-1 0,-1 1 0,-3-2-171,4 1 0,-3-1 0,-1-1 0,19-2 0,-5 0 0,-24 0 0,-7 1 1723,-6-2-1723,-10 3 2578,-4 1-2578,-6 1-310,-11 2 310,-33 0 0,-9 0 0,10 0 0,0 0 0</inkml:trace>
  <inkml:trace contextRef="#ctx0" brushRef="#br1" timeOffset="127882">27654 14206 24893,'4'-63'3058,"-2"6"-2788,0 12 90,-2 13-360,0 12 0,3 17 0,2 18 0,3 28 0,-4-10 0,-2 6-294,1 13 1,-2 7-1,-1 3 294,-1-7 0,-3 3 0,0 1 0,1 0-775,0 1 0,0 0 0,0 1 0,-1-1 775,-1 2 0,-2 0 0,0-1 0,0-4 0,1-3 0,-1-3 0,0-2-78,1-2 1,0-2 0,0 1 77,-1 7 0,0 1 0,1-5 0,1 1 0,0-1 0,-1 14 0,5-5 0,16-15 0,21-26 0,16-8 0,-1-10 0,8-7 0,4-2 0,0 0-400,-9 3 1,1 0 0,1 0 0,1-1 0,4 0 399,-6 1 0,2-1 0,3-1 0,0 0 0,1 1 0,0 0 0,-2 1-181,6-1 1,-2 1 0,0 1 0,1 0-1,3 0 1,5 0 180,-18 1 0,4 1 0,2-1 0,2 1 0,2-1 0,0 1 0,0-1 0,0 1 0,-2 0 0,-1 0 0,-2 0 0,3-1 0,-2 1 0,-1 0 0,-2 1 0,1-1 0,0 0 0,1 1 0,2-1 0,1 0 0,0 0 0,1 0 0,2 1 0,1-1 0,0 0 0,1 0 0,1 1 0,-1-1 0,0 0 0,-1 0 0,-1 1-82,-1-1 0,-1 0 0,1 1 0,0-1 0,-1 1 0,0-1 0,0 0 1,-1 1-1,-1-1 0,-2 1 0,0 0 82,8-1 0,-3 0 0,-1 0 0,-1 1 0,-1-1 0,2 0 0,0 0 0,3 0 0,-5 1 0,0-1 0,3 0 0,-1 0 0,2 0 0,-1 0 0,0 0 0,-1 0 0,0 0 0,-2 0 0,8 0 0,2-1 0,-1 1 0,-1 0 0,-1 0 0,-3-1 0,-4 0 0,-3-1 0,1-1 0,-5-2 0,-2 1 0,-1 0 0,2 0 0,12 3 0,7 1 0,-2 0 0,-12-3 0,-20-4 1014,-19-19-1014</inkml:trace>
  <inkml:trace contextRef="#ctx0" brushRef="#br1" timeOffset="128420">28718 13998 24173,'26'-43'3058,"0"4"-1978,-3 6-810,-3 8-270,-3 7 0,-3 9 0,0 21 0,4 22 0,-8-2 0,0 6-582,3 11 1,-1 8 581,-4-8 0,0 6 0,0 4 0,-1 1 0,0-6 0,-1 1 0,-1 2 0,1 0 0,0-1-602,0 1 1,0 0 0,1 1-1,-1-1 1,0-1 601,-1 0 0,1 0 0,-1-1 0,0-2 0,1-4 0,2 9 0,1-4 0,0-2-234,0-3 1,1-2-1,0 0 234,5 13 0,3-1-2467,5 2 1,4-7 2466,-6-22 0,3-4 0,6 0 0,3-9 0,20-23 0</inkml:trace>
  <inkml:trace contextRef="#ctx0" brushRef="#br1" timeOffset="128727">31044 13722 26242,'0'-40'779,"0"-1"1,-1 3 0,-1 1-780,-3-27 0,1 15 0,-3 12 0,6 15 0,-3 19 0,9 23 0,8 34 0,-4-11 0,1 6-1131,-2-7 0,0 3 1,0 2 1130,0 8 0,-1 3 0,1 1 0,-3-10 0,0 2 0,0 0 0,0 0-385,-1 4 0,1 0 0,-2 1 0,1 0 385,-1 1 0,1 0 0,-2 0 0,1-1 0,0 1 0,0-1 0,-1 0 0,0 0 0,0-3 0,-1 0 0,1-1 0,0 0 0,0 13 0,1 0 0,-1-2 0,0-5 0,0-2 0,1-1-256,-1-5 0,1-3 0,0-1 256,1 15 0,2-5-859,-3-10 0,4-3 859,5-9 0,3-5 0,9-3 0,14-17 0</inkml:trace>
  <inkml:trace contextRef="#ctx0" brushRef="#br1" timeOffset="129277">32563 13573 17690,'-18'-53'1530,"3"6"1356,-1 11-2256,6 9 880,4 9-1510,2 9 871,4 15-871,2 10 3357,2 14-3357,2 6 0,2 1 107,1-1-107,-1-4 0,0-5 0,0-7 0,-2-4 0,0-9 0,-4-5 0,4-6 0,-2-3 0,4-5 0,4-5 0,-3 0 0,3-5 0,-4 4-1350,0 0-628,-2-1-631,-1 3 2609,-4 3 0,-1 6 0,0 3 0</inkml:trace>
  <inkml:trace contextRef="#ctx0" brushRef="#br1" timeOffset="130173">27776 16644 23004,'-13'-34'4048,"1"2"-3149,2 9-269,-2 10-630,2 17 0,-2 16 0,-1 21 0,1 16 0,8-23 0,1 2-2126,0 2 0,1 2 2126,3 12 0,2 1 0,-1-15 0,2-1 265,1 7 0,0-3-265,6 0 0,-1-12 0,-4-15-270,2-12 90,-4-18 90,7-48 180,0 3 1172,-3 13 1,0-1-1173,0 11 0,1 3-90,-2 1 0,2 0 168,2-1 1,1 3-169,10-6 0,6 7 0,-2 37 0,3 13 0,3 17 0,3 12-1149,-16-20 0,0 1 1149,0 0 0,-1 1 54,1-1 1,-1 1-55,14 22-22,-13-22 0,0-1 22,7 7 0,14-2 0,-15-37 0,6-19 0,-6-23 0,-3-14 920,-6 8 0,-1-3-920,-4 16 0,-1-1 0,3-12 0,-1 3 0,1-5 0,-3 11 814,-4 10-2433,-2 9-816,-2 12 2435,-2 5 0,0 6 0</inkml:trace>
  <inkml:trace contextRef="#ctx0" brushRef="#br1" timeOffset="130611">28600 16726 24443,'-26'4'3148,"-3"3"-2158,-16 16-990,11-2 0,-7 10 0,21-9 0,9 11 0,13-12 0,9 5 0,11-19-90,21-19 180,8-21-90,-2-4 0,-7-7 0,-23 17 0,-5 5 0,-6 6 0,-4 13 0,-2 10 0,-2 14 0,0 18 0,3-8 0,4 6 0,16-19 0,-1-13 0,12-10 0,11-27 0,-13 5 0,9-12 0,-19 16 0,2 7 0,-1 17 0,0 10 0,-1 16 0,-3 3-360,4 1-1709,4 1-629,5-2 2698,2-3 0,7-3 0,2-1 0</inkml:trace>
  <inkml:trace contextRef="#ctx0" brushRef="#br1" timeOffset="131272">29838 16540 23723,'19'-57'4858,"-3"11"-4858,-10 31 0,-7 26 0,-6 32 0,-5 18 0,5-26 0,2 1 0,1 2 0,1 1 0,0-1 0,0-1-1014,3-3 1,0 0 1013,0 27 465,0-13-465,0-10 0,2-13 0,-1-13 0,0-19 0,1-20 0,3-12 0,3-10 0,4 0 0,3-5 0,-1 3 663,4-13 1,2 1-664,2 8 0,3 0 0,3 13 0,1 19 0,1 8 0,27-2 0,-10 43 0,-30 26 0,-13-19 0,-3 3-539,-8 21 1,-5 1 538,4-14 0,-1-1 0,-5 13 0,1-3 98,-2 6-98,7-12 0,8-13 0,10-15 0,10-11 0,34-35 0,-5-4-243,-14 4 0,0-3 243,-8 1 0,-3 1 0,0-1 0,-1 0 1030,16-23-1030,-3 5 0,-16 25 118,-3 10-118,-13 23 0,-1 12 0,12 31 0,9-16 0,6 6 552,-1-32-552,-7-21 0,-5-5 0,-1-11 0,-7-20 0,-4 9 0,-3-10 0,-2 21 0,0 7 0,0 5 0,-3 6-3238,-2 9 269,-5 7 2969,5 7 0,0 8 0,5 2 0</inkml:trace>
  <inkml:trace contextRef="#ctx0" brushRef="#br1" timeOffset="132255">32531 16255 20755,'0'-31'4588,"0"-1"-3779,-6 2 91,0 1-1,-12 6-269,-5 7-630,-7 7 0,-7 19 0,-2 14 0,12 8 0,1 5 0,8-6 0,1 1 0,-4 12 0,4 0 0,7 17-1491,11-4 1491,14-9 0,13-10 0,9-11 0,10-13-215,6-16 215,4-14 0,-15-7 0,0-4 0,-11 7 0,0-2 0,6-7 0,-2 0 0,5-8 0,-11 8 0,-5 6 0,-8 8 1454,-7 14-1454,-4 8 0,-5 14 0,0 6 252,0 0-252,2 1 0,2-6 0,6-4 0,15-12 0,20-23 0,1-9 0,-18 7 0,-1-2 0,12-13 0,12 1 0,-15 14 0,21 13 0,-29 27 0,-1 7 0,20 14-302,-19-8 1,-2 1 301,6 8 0,3-4 0,1-3-180,8 0-2519,-18-18 2699,-2-2 0,-36-16 0,-9 0 0</inkml:trace>
  <inkml:trace contextRef="#ctx0" brushRef="#br1" timeOffset="133011">26310 14107 25972,'-11'-50'2609,"5"6"-2609,-1 13 0,6 25 0,-3 28 0,4 38-715,0-16 0,0 5 715,0 7 0,0 4 0,0 5 0,0 1 0,0-20 0,0-1 0,0 1 0,0 19 0,0-1 0,0-4 0,0-2 0,0-10 0,0-1 169,0 0 0,0-5-169,0 1 0,0-20 0,6-47 0,8-26 0,-3 20 0,4-2 0,17-15 0,6 0-1516,-9 14 1,4 4 1515,12-8 0,4 9 0,-12 20 0,-1 7 173,2 6 0,0 6-173,-2 8 0,-1 5 0,-3 5 0,-3 4 0,-2 4 0,-5 3 0,-4 1 0,-3 0 0,-4-1 0,-6 2 0,-13 7 0,-8-1 0,1-15 0,-6-3 0,-12 6 0,-6-8-315,2-15 0,-2-8-900,-1-2 1,-1-6 1214,-2-4 0,0-4 0,3-2 0,0-2 0,1-3 0,0 0 0</inkml:trace>
  <inkml:trace contextRef="#ctx0" brushRef="#br1" timeOffset="139739">12881 17273 20935,'0'-30'3058,"0"1"-2428,0 2 0,-6 0 89,0 2-89,-7 0-91,1 2 1,0 1-90,0 3 0,0 2-450,-4 9 0,-28 14 0,1 17-620,7-3 1,0 3 619,5 6 0,1 1 0,-2 4 0,1 1 0,1 0 0,4 4-346,4 13 0,7 2 346,9-17 0,7-1 0,8 11 0,10-5 0,9-17 0,7-5 0,5 0 0,4-4 0,4-1 0,3-1 0,-4-2 0,3 0 0,-1 1 0,15 7 0,-3 2 0,0-3 0,-9 7 0,-22 6 0,-16 4 0,-27-1 0,-11 0 0,-1 1 0,-3-1-176,-12 2 0,-1-4 176,10-11 0,0-1-1170,-4 4 1,1-2 105,-5 4-1724,8-4 2976,42-30 1,19-16-1,12-9 1</inkml:trace>
  <inkml:trace contextRef="#ctx0" brushRef="#br1" timeOffset="139938">13518 17182 18787,'9'-34'1844,"-1"0"0,2-25 805,-4 20-2649,-10 19 0,-13 84 0,4-5-1117,3 2 1,2 4 1116,5-16 0,1-2 0,1 1 0,2 1-343,0-1 0,0-1 343,0-4 0,2 1-1005,2 6 0,1-1-1064,2 15 809,-3-28 1,0-3 1259,-4-1 0,-1-9 0,0-6 0</inkml:trace>
  <inkml:trace contextRef="#ctx0" brushRef="#br1" timeOffset="140070">13368 17834 23544,'-27'-23'2608,"5"0"-2518,6 1-90,20-17-1529,37-4 854,-17 21 1,2 0-361,11 0 1,3 3 1034,8 3 0,0 2 0,-12 3 0,1 1 0,12-1 0,0 0 0</inkml:trace>
  <inkml:trace contextRef="#ctx0" brushRef="#br1" timeOffset="140406">13937 17467 21924,'-8'-11'4138,"-4"0"-3418,-9-1 89,-3 5-179,1 3-270,3 12-360,3 6 0,9 13 0,2 10 0,6 6 0,6 3 0,4-1 0,9-5 0,5-3 0,3-6 0,1-6-90,1-11 0,-1-5 0,0-13 90,13-24 90,-2-22-45,-19 20 0,-2-1-604,-3-4 1,-3 0 558,0-15 0,-2-6 0,-6 22 0,0 10 0,-4 49 0,0 11 0,2 26-271,4-5 271,2-1 0,6 1-900,2-5-1169,3-4-629,1-8 2698,2-4 0,1-4 0,1-3 0</inkml:trace>
  <inkml:trace contextRef="#ctx0" brushRef="#br1" timeOffset="141145">15471 17359 23993,'-26'-7'2879,"12"2"-2520,-7 3-269,17 2 0,4 0 0,0-2 0,4-2 0,2-5 0,16-11 0,-2 0 0,8-8 0,-6 3 90,-3-2 90,-3 1-180,-4 2-90,-6 3 0,-2 3 0,-13 9 0,-8 3 0,-14 18 0,-2 12 0,-1 7-492,7-2 1,0 3 491,-12 17 0,2 4 0,13-10 0,5 0 0,1 3 0,3 1 0,5-2 0,4 1 0,4-3 0,4 0 0,2-3 0,6-1-53,12 4 0,8-4 53,10-9 0,4-6 0,3 0 0,1-6-989,7-11 0,-1-9 359,-12-5 1,-2-4-406,-1-1 1,-1-3-361,-4-3 1,-1-3 1394,-4 1 0,-3-3 0,18-25 0,-8-1 0</inkml:trace>
  <inkml:trace contextRef="#ctx0" brushRef="#br1" timeOffset="141322">16300 17359 23813,'0'-36'3868,"-4"-1"-3238,-2 1-360,-4 0-270,-3 2 0,7 4-360,-3 8-989,8 6-450,-3 7-810,4 5 2609,0 6 0,0 11 0,0 6 0</inkml:trace>
  <inkml:trace contextRef="#ctx0" brushRef="#br1" timeOffset="141473">16418 17662 25612,'22'36'2969,"0"0"-2969,3 2 0,-3 1 0,-3 2 0,-7 0 0,-6 3-270,-17 4-2221,-14 8 1142,4-25 0,-5 0 1241,-5 2 0,-3 1 0,-5 3 0,-1 1 0,-4 0 1,0 1-1</inkml:trace>
  <inkml:trace contextRef="#ctx0" brushRef="#br1" timeOffset="143090">22732 17291 22464,'0'-32'2249,"0"3"-1709,0 2-91,0 6 181,0 7 0,-5 14-91,-4 15 91,-5 24-180,-4 24-450,7-21 0,1 2-560,-1 9 0,0 3 560,-2 6 0,0 3-507,4-20 1,0 1-1,0 1 507,0 3 0,0 1 0,0 0-479,1 0 0,0 2 0,0-1 479,1 0 0,0 1 0,1-1 0,0-3 0,1 1 0,1 0-126,0 9 0,2 1 0,2-3 126,4-10 0,2-2 0,1-1 0,1 19 0,7-6 0,3-20 0,11-11-481,18-18 1,13-13 0,-2-2 480,-12 3 0,0-3 0,4-1 0,-1 0 0,4-1 0,4-2 0,-1 0 0,-1 0-215,6-2 1,-1-1-1,1 0 1,2 1 214,-5 2 0,1 0 0,2 1 0,0-1 0,2 1-102,-5 2 0,2-1 0,0 1 0,0 0 1,2 1-1,0 0 102,-4 1 0,0 0 0,1 0 0,0 1 0,1 0 0,0 1 0,1 0-119,3-1 1,1 2 0,1-1 0,0 1 0,0 0 0,1 0 0,0 1 118,-6 0 0,1 0 0,-1 0 0,1 1 0,1-1 0,-1 1 0,1 0 0,-1 1 0,3 0 0,-1 0 0,1 0 0,0 1 0,0-1 0,0 1 0,0 0 0,0 0 0,1 0 0,0 0 0,1 0 0,-1 0 0,0 0 0,1 1 0,-1-1 0,0 1 0,0 0 0,0 0 0,0 1 0,0-1 0,0 1 0,0 0 0,-1-1 0,1 1 0,-1 0 0,-1-1 0,1 1 0,-1-1 0,1 1 0,-1-1 0,0 1 0,-1 0 0,-1-1 0,0 1 0,0 0 0,-1 0 0,0 0 0,0 0 0,0-1 0,-1 1 0,6 0 0,0 0 0,0 0 0,-1 0 0,0 0 0,-1 0 0,0 0 0,-4 0 0,-1 0 0,0 0 0,0 0 0,-1-1 0,0 1 0,-1 0 0,5 0 0,-2 0 0,1 0 0,-2-1 0,-1 1 0,0-1 126,3 0 0,-1 0 0,-2 0 0,1 0 0,0 0-126,0-1 0,2 1 0,-1-1 0,-2 0 0,-3 0 0,13-2 0,-4 0 0,-2-1 0,-6 0 0,-2 1 0,-9-3 1327,11-12-1327,-66-5-1889,-27-6 360,8 13 0,-5 1 1718,-9-3 1,-3 0-1,-11 2 1,-2 1-1,-5-2 1,-1 1-1</inkml:trace>
  <inkml:trace contextRef="#ctx0" brushRef="#br1" timeOffset="143421">24831 17074 24533,'13'-59'2429,"-3"6"-2160,-6 11 181,-2 14 90,-6 18-180,-4 26-360,-8 31-979,4-8 1,0 4 978,-2 13 0,1 5 0,2-15 0,1 2 0,0 4 0,0 8 0,-1 6 0,1 2 0,0-4-300,3-12 0,0-3 0,0 1 1,0 5 74,1-1 0,0 4 0,0 3 0,0 1 0,2-2 0,1-4-967,2 9 0,2-4 1,1-2-1,1 1 1192,-2-2 0,1 0 0,2-2 0,1-4 0,5 4 0,2-4 0,2-8 0,4-11 0,-1 1 0</inkml:trace>
  <inkml:trace contextRef="#ctx0" brushRef="#br1" timeOffset="143672">26326 17187 18950,'19'-53'479,"-1"1"1,-2 4 0,-1 1 226,-5 8 1,-2 1-707,2-23 1508,-6 20-1508,-3 24 984,-1 37-984,0 41 0,0-13 0,0 9 278,0-7 1,-1 7 0,0 3 0,0-4-279,0 7 0,1-2 0,0 3 0,-1-1 0,0 3 0,0 1 0,0 0 0,2-2 0,0 0 0,0-2 0,0-2-600,0 1 1,0-3-1,1 1 38,0-5 0,1 2 0,-1-2 0,1-5-923,2 12 1,1-6 1484,0-7 0,2-3 0,-1-8 0,2-2 0,9 26 0</inkml:trace>
  <inkml:trace contextRef="#ctx0" brushRef="#br1" timeOffset="143939">27418 17368 22171,'25'-43'1079,"-1"1"1,-2 5-1,-1 4 290,15-5-1369,-11 30 563,-7 37-563,-10 28 0,-8-15 0,-2 6 0,-1 2-237,-2 9 0,-1 1 0,0 4 237,1-3 0,-2 3 0,1 1 0,1-4-204,0-9 1,1-2 0,-1 0 0,2-2 203,-2 13 0,1-1 0,2-5 0,1-2 0,2-2-323,-1 10 1,0-1 322,0-20 0,0-2-845,-2 9 1,0-4-1405,1-2-629,-6-5 3080,3-9 0,-5-4 1,1-3-1</inkml:trace>
  <inkml:trace contextRef="#ctx0" brushRef="#br1" timeOffset="155230">17307 14152 23813,'-12'-16'2429,"0"3"-1889,5 1 179,-2 5-179,8 1-90,-3 1-360,11 1-90,12-1 0,21 1 0,-9 1 0,4 1-419,12 1 1,4 0 418,10-2 0,6 0-629,-13 1 0,5 0 1,1 1-1,-2-1 629,3-1 0,-1 1 0,2-1 0,-4 1 0,3 0 0,0 1 0,-3 0-177,8 0 1,-3 0 0,-4 1 176,4 0 0,-4 0 0,8 0 0,-7 0 0,-6 0 0,-19 0 0,-11 0 566,-10 0-2275,-11 0 2258,-15 0-3068,-6 6 2519,-14 5 0,0 16 0,-5 5 0</inkml:trace>
  <inkml:trace contextRef="#ctx0" brushRef="#br1" timeOffset="155673">17368 15853 15895,'-7'-2'3688,"-2"-5"-338,8 4-3260,-2-3 1306,22 6-1396,6 0 0,29 0 0,9 0 176,-24-1 0,1 0-176,5 0 0,4-1 0,-1-1 0,4-1 0,-1 1 0,7 0 0,0 0 142,-8-1 0,2-1 0,-4 1-142,0 0 0,-4 1 0,-3-1 0,-1 1 0,-5-1 0,-3 1 0,21 1 0,-13 0 0,-6 2 0,-12 0-810,-3 0 79,-13 0-2777,-9 6 3665,-8 3-157,-13 14 0,-8 6 0,-8 8 0</inkml:trace>
  <inkml:trace contextRef="#ctx0" brushRef="#br1" timeOffset="156047">17262 17250 24173,'-49'10'1259,"-1"0"1,0 1-1,20-6-629,32-7-630,20-4 0,34-8 0,-11 3 0,8-2 0,-1 1-1047,-5 1 0,-1 0 0,4-1 1047,2 1 0,4-1 0,0 0 0,-2 1 0,6-1 0,-2 1 0,1 1 0,1-1 0,1 0 0,-1 1-633,-1 0 1,-1 1 0,0 0 632,-3 1 0,-1 0 0,2 0 0,8-1 0,2 1 0,-4 1-230,3-1 0,-2 0 230,-16 3 0,0 0 0,-4 0 0,-4 3 0,-5 0-180,8 0 600,-7 2-2039,-28 4 2552,-10 3-933,-20 8 0,-3-6 0,-13 1 0</inkml:trace>
  <inkml:trace contextRef="#ctx0" brushRef="#br1" timeOffset="157364">9141 4089 23544,'-32'-18'1439,"-3"2"-1079,-6 2 179,-1 7 91,-3 3-90,-2 4-181,-3 0 1,-7 0-135,7 3 0,-3 0-1140,9 1 0,-2 0 960,-17 2 0,-2 1-45,13 1 0,0 0-472,-1 1 1,-1 0 516,-2 1 0,0 1-45,1 0 0,-2 2 30,5-2 0,-2 0 0,1 0-30,-5 3 0,0-1 0,10-2 0,-2 0 0,5 0 0,0 1 0,4-1 0,2 0 0,1 0 0,3 0 0,1-1 0,-23 10 0,8-4 0,4 6 0,16-5 0,-3 7 0,13 3 0,-3 11 0,-2 12 0,10-17 0,1 1-630,-2 6 1,0 2 629,0 6 0,1 3 0,-1 6 0,0 2-369,4-15 0,1 1 1,0 1 368,0 4 0,0 1 0,0 2 0,-2 4 0,1 2 0,-1 1 0,0 4 0,0 1 0,0 1 0,2-15 0,0 0 0,-1 2 0,-1 3 0,-1 5 0,-1 4 0,-1 2 0,0-1 0,0-3 0,0 1 0,1-2 0,0-1 0,-2 4 0,3-12 0,0 3 0,-1 1 0,0 0 0,1-1 0,0-4-416,-2 8 1,1-2 0,0-2 0,0 1 415,-1 1 0,1 0 0,-1 0 0,0 0-202,1 0 0,-1-1 1,0 0-1,0 0 202,0-1 0,0 0 0,-1 0 0,0 2 0,-1 0 0,0 3 0,-1 1 0,0-2 0,1-3 0,0-2 0,1-4 0,0 0 0,-1 2 0,-2 10 0,-1 2 0,0-1 0,1-7 0,4-10 0,0-4 0,1-2 0,-6 13 0,1-4 0,4-9 0,0-1 0,-1-1 0,2-3 0,0 8 1232,1 1-1232,19-27 0,42-8 0,-16-7 0,4-2 410,25-4 0,8-3-410,-17 2 0,2 0 0,2-2 199,-7 1 0,2 0 0,1-1 1,1 0-200,8-1 0,2 0 0,0 0 0,2 0-129,-9 2 1,1-1 0,1 0-1,1 0 1,0 0 128,4 0 0,1-1 0,0 1 0,1-1 0,0 1-263,-8 1 1,0 0 0,0-1 0,1 1-1,-1 0 1,1 0 262,0-1 0,1 1 0,0 0 0,0-1 0,0 1 0,-1 0-129,0 0 0,0-1 0,0 1 0,0 0 0,-1 0 0,0-1 129,9 0 0,0 0 0,-1 0 0,0-1 0,-1 1-71,-4-1 0,-1 0 0,0 1 0,-1-1 0,-1 0 71,8-1 0,-2 0 0,0 0 0,-2 0 93,-7 0 1,-2-1 0,0 1 0,-3-1-94,6-1 0,-2 0 0,-3-2-135,9-3 0,-6-3-540,-16 1 1,-8-2-945,-2-22-720,-40-2 2339,-7 17 0,-8 2 0,-12-1 0,-6 2 0,-6-3 0,-1 0 0</inkml:trace>
  <inkml:trace contextRef="#ctx0" brushRef="#br1" timeOffset="158006">3265 6319 22824,'-45'0'2159,"1"0"-1710,-1 4 1,2 1-90,4 6-90,7-6 0,6 1 89,7-6-89,9 0 90,4 0-180,6 0-90,4-8 0,4-6 0,12-15 0,10-10 0,-8 15 0,1-1-363,5-4 0,3 1 273,4-2 0,3 1 0,4 0 0,2 3 0,2 1 0,5 5 0,-4 7 0,3 3 0,-2 3 0,7 3 0,0 6 0,12 4 0,-5 10 0,-25 7 0,-9 8 0,-8 23 0,-14 9 0,-13-15 0,-9 2 0,-1 0 0,1 0 0,-2 0 0,-3-2 0,-9 0 0,-3-2 0,-1-3 0,-13 7 0,2-5 0,14-14 0,1-1 0,-5 2 0,7-3 0,22-11 0,29-18 0,7-6 0,7-4 0,12-4 0,4 0-372,-12 4 1,3 0-1,3 2 372,3 2 0,3 1 0,3 2 0,-3 3 0,-2 2 0,-1 1 0,0 4 0,-1 3 0,3 6 0,1 3 0,-4 3 0,-5 4 0,-3 4 0,-6 4 0,-12 8-315,-15 9 0,-11 9 1,-8 4-1,-4-1-585,-2-8 1,-6 1-1,-3 1 1,-1 0 0,1 0 731,0 3 1,-1-1 0,-1 1 0,0 0-1,-2 0 1,3-7 0,-1 2 0,-2-1 0,1 0-1,0-2 1,1-1 0,-4 6 0,0 1 0,0 0-1,0 0 1</inkml:trace>
  <inkml:trace contextRef="#ctx0" brushRef="#br1" timeOffset="158889">10619 13840 22824,'-6'-23'2788,"-2"1"-2248,-8 1 90,-5 1-1,-1 2 91,-6 0-270,-1 2-450,-9 2 0,-7 5 0,0 6 0,-4 2-815,7 3 1,0 2 814,-19 0 0,-1 4 0,14 3 0,3 2 0,-2 2 0,2 0 0,2 2 0,1 2 0,4-1 0,2 3-307,-3 12 0,5 3 307,11-9 0,5 4 0,0 29 0,8 5 0,10-18 0,5 1-831,0-3 1,2 3 0,1-1 830,4 17 0,2-1 0,-3-16 0,0 0 0,0 2-608,1 3 0,0 1 0,0 0 608,1 3 0,-1 0 0,0 0 0,1 2 0,0 0 0,0 0-252,-1 0 1,0 1 0,0-1 251,0-1 0,-1 1 0,1-1-65,0-3 0,0 0 0,0 3 65,0-3 0,1 2 0,-1 1 0,0-3 0,1 0 0,-1-3 0,2 4 0,1 4 0,3 5 0,-1-2 0,0-7 0,2 7 0,0-5 0,-2-11 0,1 1 0,0-5 0,1-6 0,0-4 348,6 3 0,2-1-1922,1-8 0,0-2 2010,18 12-436,-10-19 0,-33-24 0,-6-3 0</inkml:trace>
  <inkml:trace contextRef="#ctx0" brushRef="#br1" timeOffset="159672">6660 15785 22554,'0'-12'2429,"-4"1"-2159,0 4 89,-6-1 1,1 5-180,3-3-180,2 1 90,4-2-90,0-4 90,15-21-90,4 0 45,1 5 0,2-2-45,3 4 0,3-2 0,4-1 0,3-3 0,3 1-459,5 2 0,2 0 0,-1 1 549,0 0 0,-1-1 0,1 4 0,21-3 0,-5 10-506,-25 14 1,-2 6 505,19 15-130,-17 20 85,-27 3 0,-7 3 45,-3-9 0,-4 2-103,-5 14 1,-4-2 147,-2-14 0,-1-4 0,-1-1 0,-1-1-135,-19 21 1462,1-10-1462,-4 0 1047,15-21-1047,8-5 51,25-23-51,20-7 0,12 1 0,7 1 0,-7 3 0,2 1-730,18-1 1,2 3 729,-12 5 0,-2 4 0,-1 3 0,0 3 0,-2 2 0,-1 2 0,-4 4 0,-3 2 0,-2 1 0,-3 3-673,17 24 673,-14 3-19,-17-1 19,-16 3 0,-16-3 0,-17 3 0,-1-15 0,-4-2-296,7-7 1,-2-2 295,-12 8 0,0-1 0,12-10 0,1-1 0,-1-1 0,1 0 0,1 0 0,1-1 703,-7 3 0,1-1-703,-12 8 745,-4 0-745,28-15-518,15-8-292,5-1 507,13-4-1046,3 0-135,2 0-945,-1-4 2429,-1-1 0,-2-4 0,-2 0 0</inkml:trace>
  <inkml:trace contextRef="#ctx0" brushRef="#br1" timeOffset="175817">4036 5070 23634,'-5'-49'1978,"-2"1"-1438,-7 3 0,-2 0-91,-3 4-89,-3 0-90,-2 5-90,-8 4-90,-7 7-90,-11 7 90,-11 9-418,26 6 1,-2 2 327,-2 3 0,-1 2 0,-3 1 0,-1 1 0,-2 5 0,0 3 45,-3 3 0,-1 4-574,-3 7 0,1 5 619,14-8 0,1 3 0,0 3-1022,-4 4 1,2 3-1,-1 2 932,-1 4 0,0 3 0,1 2 0,8-10 0,1 1 0,0 0 0,1 2-402,-1 2 0,1 1 0,0 1 1,1 0 401,0 1 0,0 1 0,2 1 0,0 0-170,1 0 1,0 1 0,2 1 0,0 0 169,1-1 0,1 0 0,2 2 0,0 4-162,2 4 1,0 4 0,2 2-1,1 0 1,2-3 161,0 2 0,2-2 0,1 0 0,1 4 0,2-12 0,1 4 0,0 1 0,1 0 0,2-2 0,0-2 0,3 11 0,1-3 0,3 0 0,0-1 0,1 1 0,1 0 0,1-1 0,1 0 60,0-2 0,1 0 1,0-1-1,2-1-60,0-4 0,2 1 0,0-2 0,1 0 0,-1-5 0,2 0 0,0-2 0,1 0 0,5 11 0,2-1 0,2-3 51,-1-3 0,1-2 0,1-2-51,0-3 0,1-1 0,1-1 0,0-3 0,-1 0 0,2-2 0,-1-2 0,0 0 0,1-1 0,13 14 0,-1-1 461,1-3 0,-1-2-461,1-4 0,0-1 0,-1-4 0,1-3 0,1-3 0,1-2 0,2-3 0,1-3 0,2-3 0,2-3 0,4-3 0,3-4 0,5-2 0,2-4 0,-19-2 0,1-1 0,4-3 0,5-2 0,5-3 0,0 0 0,-3-2 0,5-1 0,-2 0 0,2-3-104,-2 1 1,3-1 0,0-2 0,-5 0 103,-1-2 0,-4 0 0,-1-2 0,1 0 0,-1-1 0,-2-1 15,-1-2 0,-1-1 0,-1-1-15,-2 0 0,-2-2 0,0-2 252,-2-1 1,-2-2 0,-1-2-253,0-2 0,-3-2 0,-1-2 0,-1-3 0,-2-3 0,-2-2 0,-1-5 0,-2-3 0,-2-2 0,-7 14 0,-1-2 0,-2-1 0,-2-6-170,-3 4 1,-1-5 0,-2-3 0,0 0 0,-2 0 0,0 4 169,-1-2 0,-1 4 0,0-1 0,-2 0 0,-1-4 0,0-2 0,0-4 0,-2-1 0,0-1 0,-2 3 0,-1 3 0,-2 2 0,-1 3 0,-2 2 0,0 0 0,-2-1 0,1 0 0,-1 0 0,-2 0 0,-1-1 0,-2-2 61,1 8 0,-2-3 1,-2-1-1,0 0 1,-2 0-1,-1 1 0,0 2-61,-4-5 0,-1 1 0,-1 1 0,-2 1 0,-1 0 0,-1 0-219,0 4 0,-1-1 0,-1 0 1,-1 1-1,-1 2 0,1 3 1,0 3-196,-4-2 0,0 3 0,1 3 1,-2 4-1,0 3-264,-6 2 0,-2 4 0,1 5 0,3 6 678,-21 5 0,3 11 0,1 7 0,0 5 0,2 5 0,-1 0 0</inkml:trace>
  <inkml:trace contextRef="#ctx0" brushRef="#br1" timeOffset="178307">7208 15310 22284,'-35'-17'1709,"4"14"-1169,5 23-627,10 32 357,11-10 0,4 8 0,2-2-1178,2 14 1,3 2 967,0-4 0,2 4 0,2-4-31,0-15 1,1-3 0,3 1-107,7 9 0,4 2 0,0-4 77,4 1 0,2-3-108,-5-11 0,3 0 0,2-9 153,14-10 0,0-12-45,20-9 45,-18-26 0,-7-12 0,-23 6 0,-6-4-80,0-19 1,-8-3 303,-10 9 1,-7 2-101,-4-2 0,-4 1-34,-3 3 0,-5 3-45,-18-2 0,-4 7 28,12 15 1,-2 7-119,-12 5 0,0 12 0,17 14 0,3 9 0,1 8 0,3 6 0,3 3 0,5 4 0,3 3 0,5 1 0,6 0 0,4-1 0,5 0 0,6-1 0,6-6 0,4-3-44,5-4 1,4-5-47,5-9 0,3-6 0,2-5 0,1-6 45,3-9 0,-2-6 0,-1-4 0,-2-9 45,1-27 0,-8-9-49,-11 9 1,-6-4 168,-5 4 0,-4-3 0,-4 2-90,-6 10 0,-3 2 0,-5-1-30,-10-12 0,-5-1 0,-2 5 0,-5-3 0,-5 5 0,6 12 0,-4 2 0,1 10 0,-6 13 0,0 12 0,0 8 0,2 9 0,1 9 0,3 11 0,10 10 0,3 9 0,5-1 0,6-7 0,4 0 0,1 4 73,3-1 0,1 5 0,3 1 1,6 0-74,8 6 0,7 2 0,4-1 0,-1-3-315,-3-12 0,-1-2 0,3-1 0,5 2-477,7 7 1,5 4-1,4 1 1,0-5 0,-1-7 791,6-2 0,0-9 0,3 0 0,-1-4 0,3 1 0,1-3 0,-2-6 0,1-9 0,0-1 0,1 1 0</inkml:trace>
  <inkml:trace contextRef="#ctx0" brushRef="#br1" timeOffset="179441">2981 16111 26692,'14'-24'1889,"-4"8"-1889,-6 14 0,-8 17 0,4 26 0,-2-9 0,0 3 0,2 12 0,2 4-1116,1 9 0,1 3 1116,1-17 0,0 1 0,2 0 0,0 2 0,1 0 0,1-1 0,2 0 0,-1 0 0,2-1-90,5 17 0,1-1-585,0-7 1,0-2-43,-1-8 1,1-3-139,-2-8 1,0-2-1395,15 12-7582,-3-24 9522,-1-26 1,-1-27 0,-2-14 0</inkml:trace>
  <inkml:trace contextRef="#ctx0" brushRef="#br1" timeOffset="179725">3460 16585 22104,'-1'-64'1025,"1"0"1,0-1-1,0 8 1,-1 2-1,-3 13-755,-11 13 90,-1 28-360,7 14 0,6 19 0,14 2 0,12 0-90,12-4 0,7-10 90,2-9 0,5-19 90,-25-11 90,-6-17 180,-30-5-180,-12 0-90,-9 4-90,-10 12-180,11 17 0,-2 3-540,-19 5-449,-9 7-90,29 7-360,16-1-720,12-1 2339,19-5 0,10-3 0,12-4 0</inkml:trace>
  <inkml:trace contextRef="#ctx0" brushRef="#br1" timeOffset="180059">4040 15817 23004,'3'-35'3958,"-9"6"-3599,-6 11-89,-11 9-180,-4 13 0,-1 12 0,-2 39 0,14-3-90,9-15 0,6 3-45,14 1 0,5-1 45,15 16-314,-8-22 1,3-3 223,15-4 90,-2-14 0,-3-11 0,-7-11 0,-7-11 0,-11-9 90,-11-12-90,-15-5 0,-9-4-279,-9 3 189,-5 3-90,-1 10 432,0 10-792,5 10-269,3 8-450,5 10-360,3 5-810,11 9 2502,2 3 1,10 3 0,0 2-1</inkml:trace>
  <inkml:trace contextRef="#ctx0" brushRef="#br1" timeOffset="180433">4483 15491 24353,'-7'-32'3328,"-13"-5"-3058,1 16 0,-19 8-270,19 24 90,-8 19-90,14 13 0,5 12 0,5 4-242,8 2 242,4-4-3312,7-9 3312,4-10-35,23-3 35,-7-19-90,17-4 0,-12-21 0,0-11 90,-6-10-90,-5-12 90,-11-11 45,-17 10 0,-5-1-45,-11-20-45,0 22 0,-4 4-216,-21-3-99,-6 11-1484,4 17 0,-1 4-585,-7 8 3054,12 2 0,5 6 0,9 24 0,5 6 1</inkml:trace>
  <inkml:trace contextRef="#ctx0" brushRef="#br1" timeOffset="182471">4991 15251 22284,'-11'0'3778,"5"0"-3508,2-2-90,4-2-90,6-7 0,8-7-90,14-10 0,15-8 0,-15 14 0,1-1-251,4-2 1,1 0 250,3-3 0,0 1-135,0 2 1,-1 0-181,-1 2 0,-1 1-90,-3 2 0,-3 2-854,19-14-450,-11 3-630,-13 4 2339,-11-2 0,-12 4 0,-7-2 0</inkml:trace>
  <inkml:trace contextRef="#ctx0" brushRef="#br1" timeOffset="182668">5186 14546 22374,'-46'-24'4048,"17"18"-3508,30 56-495,7-19 0,3 3-917,6 17 0,2 2 872,-2-6 0,1 2-180,-2-3 0,2 4 1,-1-3-226,2 5 0,0-1 45,-3-8 0,0 1 1,-1-4-327,0-3 1,-1-4-1474,8 24 2159,-4-14 0,-6-14 0,-2-9 0</inkml:trace>
  <inkml:trace contextRef="#ctx0" brushRef="#br1" timeOffset="183182">5596 14274 22644,'0'-64'3418,"0"8"-3148,-6 5-180,5 21-90,-4 3 90,5 20-90,0 3 989,0 4-629,0-2-180,0-7-90,0-7 0,5-35-90,5 6 0,-1 11 0,1 1 90,12-13-90,6 5 0,3 10 0,27 10 0,-10 22-676,-15 5 0,-1 5 766,11 30 0,-8 15-217,-22-23 0,-2 2 127,-3 4 0,-4 2 0,-3 0 0,-4 0 0,-2-2 0,-2-1 0,-3-2 0,-1-2 0,-13 21 0,3-11 0,3-14 0,9-20 0,9-15 1300,12-23-1300,11-6 0,11-5 0,6 5 0,6 11 0,1 10 396,-2 25-396,-4 16 0,-20 12 0,-4 6-276,-7-8 1,-2 1 275,2 15 0,-4 1-360,-7-16 1,-3 0-1260,-2 9 0,-2-2-900,-8 17 2500,6-29 0,-2-3 1,-4-5-1,0-8 1</inkml:trace>
  <inkml:trace contextRef="#ctx0" brushRef="#br1" timeOffset="183393">6501 13551 16791,'-4'-30'1799,"0"3"822,4 4-2531,6 3-90,9 0 1319,16-3-1589,18-4-45,-19 12 1,1 1 220,4-1 1,0 0-537,-1 1 0,1 1-225,-2 0 1,-1 1-1574,25-8 3257,-12 2 1,-9 8 0,-8 4 0</inkml:trace>
  <inkml:trace contextRef="#ctx0" brushRef="#br1" timeOffset="183564">6802 13713 13283,'-27'40'3238,"5"-5"-531,9-10-2437,6-10 1251,7-7-1431,7-10-180,11-7-450,17-9 523,14-14-1827,-8 0 0,0-3 1844,-10 6 0,-2-2 0,10-11 0,-4-2 0,-15 11 0,0 0 0</inkml:trace>
  <inkml:trace contextRef="#ctx0" brushRef="#br1" timeOffset="183750">7192 12895 21745,'2'-46'3238,"0"7"-2789,-2 8 1,0 11-90,0 4 90,1 9-90,4 17-181,3 18 1,4 26-1454,-5-17 1,0 3 1318,1 6 0,1 1-90,0 6 0,0 1-408,-1-1 0,0 3-177,0-8 1,1 2-1,0-3-180,0 4 1,0-1-405,1 9 0,1-4 1214,3 0 0,2-17 0,1-10 0</inkml:trace>
  <inkml:trace contextRef="#ctx0" brushRef="#br1" timeOffset="184041">7659 12963 22395,'-13'-62'2338,"-1"10"-2068,0 15 814,0 19-994,0 18 0,7 16 0,1 14 165,12 9-255,4 4 0,10-2 130,7-5-130,4-9 399,17-12-399,-11-15 90,8-15 0,-22-12 90,-9-9 90,-14-27-180,-8 14-135,-8 11 0,-5 3-225,-13 5-359,-19 0-1980,-8 31 270,15 7 2339,-7 13 0,27-1 0,6 3 0</inkml:trace>
  <inkml:trace contextRef="#ctx0" brushRef="#br1" timeOffset="184372">8040 12551 23364,'0'-30'2608,"-5"5"-2248,-2 5-90,-3 7-90,0 6-90,5 7 0,2 11-90,3 7 0,5 11 90,5 4-90,25 13 0,-6-14 0,14 3 0,-19-23 89,0-6-89,-7-8 180,-1-7-90,-6-5 0,-4-11 0,-2-4 0,-11-5-90,-2-3 90,-20-7-180,6 18-719,-25 1-91,18 29-269,-9 10-450,13 13-720,1 5 2339,5 5 0,2-3 0,4-1 0</inkml:trace>
  <inkml:trace contextRef="#ctx0" brushRef="#br1" timeOffset="184908">8337 12149 23903,'0'-21'1979,"0"5"-1709,0 5-90,0 6 0,-9 3-90,6 2 180,-6 0 179,9 0-89,0 0-90,0-6 0,0-23-180,6-5 0,2-21-90,10 7 0,7 1 0,4 1 0,5 10 0,-1 7 0,16 11 0,-15 12 90,9 14 0,-19 12-90,-4 16 0,-11-3 0,-3 4 0,-2 23-177,-4-18 1,-4-1 176,-11 16 0,-1-5 0,-2-8 0,0-1 0,8-17 0,14-11 0,12-18 353,14-16-353,2 1 0,16-4 0,-10 11 0,7 7 0,-19 16 0,0 28 0,-14 1 0,-1 20-405,-15-20 0,-3-1-1394,-7 23-720,-8-7 1,-5-1 2400,5-21 1,-1-2 0,-12 12 0,-2-1 0,7-13-1,-1 1 1</inkml:trace>
  <inkml:trace contextRef="#ctx0" brushRef="#br1" timeOffset="187932">7196 14528 21565,'-21'0'2518,"1"0"-1798,3 0 1169,0 0-990,10 0-89,-6 0-630,12-4-180,-5 1 0,6-4 0,0 0 0,6-4 0,11-15-3392,25-19 3392,-6 9 0,5-2 0,-5 5 0,4-1 0,2-1-568,-5 4 1,3-1 0,1 0 0,1-1 567,5-3 0,2-1 0,1-1 0,0 0 0,-6 6 0,0-1 0,1 0 0,1 0 0,-1-1-304,1-1 1,1 0 0,0 0 0,0-1-1,0 0 304,1-1 0,-1 0 0,1 0 0,-1 0 0,-1 0-203,0 0 0,0 0 0,-1 0 1,0 0-1,-1 1 203,-2 0 0,0 1 0,0-1 0,-1 1 0,0 0 0,6-6 0,-1 0 0,-1 0 0,0 1 0,-4 3 0,-1 1 0,-1 0 0,-1 0 176,7-6 0,-2 0 1,-1 2-177,-6 4 0,-1 1 0,-1 2 0,9-9 0,-3 2 0,-7 8 0,-3 1 1200,16-16-1200,-13 13 0,-9 9 1871,-10 10-2320,-2 4 2077,-8 6-3247,0 1 872,-4 10 747,-5 3 0,-6 11 0,-5 3 0</inkml:trace>
  <inkml:trace contextRef="#ctx0" brushRef="#br1" timeOffset="202462">12787 13135 17427,'-4'0'4497,"-5"0"-4047,7 0 0,-7 0-90,5 0 0,-1 0 89,-4 0-179,4 0 90,-5 4 0,2-3 359,-5 9-359,3-5 360,-7 2-450,12-3-1,-6-4 181,10 4 0,-3-3-180,4 3-180,0-4-90,2 0 0,6-2 0,1 0 0,7-3 0,0-1 0,6 1 0,25-8 0,-5 5 0,-10 1 0,1-1 0,9-1 0,0 0 0,-8 2 0,0-1-641,13-2 1,0 1 640,19-3 0,-1-1 0,-6 4 0,-6-3 0,-7 5 0,-7 1 0,-3 1 0,-5 1 0,-1-1 0,-2 1 0,1-1 0,-1-1 0,2-1 0,17-10 0,-8 4 0,10-7 0,-15 6 1281,-1 1-1281,-3-1 0,8-3 0,-13 4 0,2-2 0,-13 8 0,-2 2 0,5-1 0,-1 3 0,2-5 0,-2 3 0,-2-2 0,0 5 0,0 0 0,-1 2 0,-1 0 0,0 0 0,0 0 0,2 0 0,1 0 0,3 0 0,-5-2 0,-2 1 0,-3-3 0,-2 2 0,3-1 0,-1-1 0,-2 2 0,5-5 0,-5 4-3328,-8-1 539,-2 4 2789,-9 6 0,3 4 0,-1 6 0</inkml:trace>
  <inkml:trace contextRef="#ctx0" brushRef="#br1" timeOffset="251547">13478 3275 20755,'-17'7'3598,"1"-1"-2788,2-6-1,0 0 91,7 0-91,2 0-269,5 0-180,0 0-360,5-2 0,9-4 0,20-6 0,21-3 0,10-2-630,-23 8 1,2 0-1,3-1 630,6-1 0,4 0 0,2 0 0,-1 0-604,-1 2 1,0 1 0,1-1 0,2 1 603,-8 1 0,2-1 0,0 1 0,1 0 0,0 0-394,5 0 1,0 0-1,1 0 1,1 0 0,0 1 393,3-1 0,1 1 0,0-1 0,1 1 0,0 0-220,-9 1 1,0 1 0,1-1 0,0 1 0,0-1-1,0 1 220,1 0 0,1-1 0,0 1 0,0 0 0,0 0 0,-1 0-80,1 1 0,-1-1 1,1 1-1,-1 0 1,0-1-1,1 1 80,-2-1 0,0 1 0,0-1 0,0 0 0,-1 0 0,1 1-22,-2-1 1,0 0-1,-1 0 1,0 1-1,1-1 1,-1 0 21,9-1 0,1 1 0,-1-1 0,0 1 0,0-1 0,-1 0 0,0-1 0,0 1 0,-1 0 0,1-1 0,-1 1 0,0 0 0,0 0 0,0 0 0,-1 0 0,0 0 0,0-1 0,-1 1 0,0-1 0,1 1 0,-2 0 0,0 0 0,1 0 0,-1 0 0,-1 0 19,-1 0 1,0 0 0,-1 0 0,0 0 0,0 0-20,-3 1 0,1 0 0,-1 0 0,0 0 0,-1 0 0,11-1 0,-1 0 0,0 1 0,-1 0 0,-4-1 0,0 2 0,-1-1 0,-1 0 108,-2 0 1,-2 1 0,0 0-1,-1-1-108,12 0 0,0 0 0,2-1 0,-5 0 0,3-1 0,1-1 0,-5 1 0,4 0 0,-4-1 0,2 0 0,-5 0 0,2 0 0,0 0 0,-4-1 0,-3 1 0,-4-1 0,3 1 0,-1 0 0,3-1 0,0 1 0,-3 0 0,2 0 0,-3 1 0,2-1 0,13-1 0,3 0 0,-6 0 0,2 2 0,-4 1 506,-2 0 1,2 1-507,-9 1 0,1 1 0,-2 0 0,6 1 0,0 0 0,2 0 0,4 0 0,-5 1 0,-6 0 0,-2 0 0,14 0 0,-1 0 0,-18 0 0,-1 0 0,21 0 0,5 0 0,-16 0 0,2 0 0,1 0 326,-1 0 1,1 0 0,1 0-327,2 0 0,1 0 0,-4 0 0,5 0 0,0 0 583,-10 2 0,3 0 1,-1 0-584,-5-2 0,1 1 0,-2-1 0,19 4 0,-3-2 0,-12-2 0,-5 0 0,0 4 1541,-7-3-1541,-7 3 583,-2 0-583,-10-3 1479,-3 3-1479,-6 3 313,2 8-313,0 5 0,0 10 0,-3 2 0,1 11 0,-1 11 0,-3-21 0,0 2-1696,0 6 0,0 1 1696,1 6 0,0 2 0,0 5 0,0 3-608,0 3 0,-1 2 608,-2-18 0,1 0 0,-1 1 0,-1 1 0,0 0 0,0 0 0,0 1 0,-1 0 0,0 1 0,0-2 0,0 0 0,-1 3 0,-2 0 0,0 3 0,-1 1 0,1-4 0,-1 4 0,0-3 0,-1 5 0,-1-5 0,-1 6 0,0 2 0,-1-1 0,1-6 0,-2 7 0,1-5 0,-1 3 0,0-1 0,0 3 0,-1 0 0,2-3 0,0 3 0,0-3 0,1 0 0,-1 4 0,1-1 0,1 1 0,-1 1 0,1 0 0,1 1 0,1-2 0,0 1 0,1 3 0,-1-2 0,1 4 0,-1 0 0,2-4 0,0 2 0,1-4 0,0 7 0,-1-13 0,0 6 0,-1 4 0,1-1 0,0-4 0,0-6 0,-1 7 0,0-7 0,1 5 0,0-3 0,0 8 0,0 1 0,0-4 0,0-7 0,-1 13 0,1-5 0,0-11 0,1 3 0,1-2-223,0-2 1,0-1 0,0-3 222,2 5 0,1-1-38,0 12 1,2-3 37,2-16 0,0-4 0,3 11 0,1 1 0,-8-30 2423,-2-7-2423,-2-2 1578,2-6-1578,-2-3 1194,-7-8-1194,-3-2 155,-11-3-155,-4 0 0,-7 0 0,-7-3 0,-7 1 0,-5-1 0,9 4 0,0 0 0,8 3 0,0-1-1610,-12-2 1,0-1 1609,12 3 0,1 0 0,-2-1 0,-1 0-858,-16-4 0,-2 1 858,13 3 0,-1 1-217,-14-2 1,0 0 216,15 4 0,1 1 0,-1 1 0,-1-1 0,-2 0 0,1 1 0,-2 1 0,0 1 0,0-1 0,1 0-247,-1 2 0,0 0 247,2-1 0,-1 1 0,3 0 0,-3 0 0,-21 1 0,-2 0 0,15 0 0,-2 0 0,-7 1 0,-6 1 0,1-1 0,7-1 0,2 1 0,0-1 0,-1 1 0,-1 1 0,1-1 243,1-1 0,0 0 1,3 0-244,-6 0 0,0 0 0,4 0 0,-4 0 0,0 0 242,-3 0 1,0 0 0,-1 0-243,2 0 0,0 0 0,1 0 0,3 1 0,1 0 0,4 1 0,-2 0 0,2 1 0,7 2 0,-1 1 0,1 0 0,-7 1 0,1-1 99,-12 4 1,-1 0-100,4 0 0,2-1 0,14-1 0,0 0-546,-12-2 1,1 1 545,17-1 0,3 0 0,-2-3 0,1 0 563,2 2 1,-1 1-564,-15 0 0,0-1 0,12-2 0,0-1 308,-12 4 1,-2 0-309,-5 1 0,1 0-466,10-1 1,-1 1 465,-14 2 0,-1-1 0,14-2 0,2-1 763,1 1 0,-3 0-763,3 0 0,-3 1 0,3-1 0,-7 3 0,1-1-776,7-1 1,-2 0 0,3 0 775,-1 1 0,2 1 0,2-2 0,-1 0-482,-14 4 0,1 0 482,14-4 0,0 1 393,-9 1 0,-1 1-393,3 1 0,2 0 0,11-2 0,-2 2 0,-23 7 0,-1 0 18,24-5 0,0-1-18,-8 3 0,-4 1 0,-2 0 0,-5 0 0,4-2 0,6-2 0,-1-1 0,-7 3 0,-5 3 0,6-4 116,11-6 1,3 0-117,-3 0 0,0 1-64,0 0 1,-1 0 63,1-1 0,1 0 0,0 1 0,1 0 0,2-1 0,2-1 0,2 0 0,1 0-1412,-24 5 1412,10-2 1689,9-4-1689,8 3 1273,7-7-1273,7 3-1217,4-4 1217,8 0 0,-5 0 0,2 0 0</inkml:trace>
  <inkml:trace contextRef="#ctx0" brushRef="#br1" timeOffset="253033">12633 4505 17427,'-30'14'4408,"-1"-1"-3959,-3-1-89,1 1 0,0-4 90,7-2 89,4-3 1,5 0 90,9-3-91,2 3 271,6-4-450,6 0-1,8-4 1,14-3-180,15-4 90,16-5-474,-25 7 1,1 0 203,3-1 0,0 0 44,0-2 1,1 1-45,6-2 0,-2 1 0,17-5 0,0 0 0,-32 10-179,-10 1-181,-4 3-989,-7 1-1,-4 2-2877,-8 6 4227,-4 2 0,-9 9 0,-3 2 0</inkml:trace>
  <inkml:trace contextRef="#ctx0" brushRef="#br1" timeOffset="253337">12491 5030 22914,'-23'-19'3328,"3"1"-3058,4 5 90,7-1-1,4 3-89,5 0-90,5 2 0,9-2-90,18-5 0,21-3-301,-17 6 1,2 0 210,6-1 0,1 0-1005,4-1 1,0 1 959,0 0 0,-2 0 0,-2 3 0,-2 0-45,-6 1 0,-1 0-90,0 0 1,-3 2-271,9-4-180,-3 3-2068,-27 7 2760,-28 12 1,-4 5-1,-22 10 1</inkml:trace>
  <inkml:trace contextRef="#ctx0" brushRef="#br1" timeOffset="253790">12609 6079 22284,'-31'0'3148,"4"-2"-2698,5-1-90,6-1-90,7-1-180,4-1 0,14-5-90,11-5 45,12 0 0,4-1-45,-5 3 0,2 0-1135,14-4 1,1-1 1134,-11 5 0,-1 1 0,0 0 0,-1 1-74,-1 0 0,-1 1-106,27-9-90,-12 6-269,-9 1-361,-11 6-269,-8 1-360,-7 3 1417,-8 1 112,-3 2 0,-11 0 0,-2 0 0</inkml:trace>
  <inkml:trace contextRef="#ctx0" brushRef="#br1" timeOffset="254013">12645 6133 21205,'-30'20'2069,"0"0"0,-15 8-1710,10-7 91,21-15 270,36-12-361,5-1-224,12-5 0,5 0-90,-11 3 0,0 0-211,12-4 1,2 0-105,-1 2 0,-3 2-359,18-4-541,-19 6 1,-1 4 1169,3 7 0,-12 7 0,-14 8 0</inkml:trace>
  <inkml:trace contextRef="#ctx0" brushRef="#br1" timeOffset="254404">12231 7228 22374,'-17'0'3418,"1"0"-2968,6 0-90,4 0-180,6-2 0,13-5-135,16-5 0,5-1-45,-3 0 0,3 0-1100,17-6 1,3 0 1054,-11 4 0,-1 1-135,-1 1 0,0 1-496,7-3 0,-1 1-403,14-1-270,1 0-630,-39 13 1979,-18 10 0,-11 6 0,-13 9 0</inkml:trace>
  <inkml:trace contextRef="#ctx0" brushRef="#br1" timeOffset="254615">12292 7581 22914,'-33'16'2608,"3"-3"-2068,7-6-90,11-3 269,10-6-539,18-6-90,16-6 0,21-9-135,-1 4 0,5-1-180,-12 4 1,2 1-374,14-5 1,-1 1 12,-19 7 1,-3 1-316,-4 2 1,-2 0-1799,22-4 2698,-13 6 0,-13 3 0,-6 4 0</inkml:trace>
  <inkml:trace contextRef="#ctx0" brushRef="#br1" timeOffset="266854">16414 4740 24623,'-46'0'2429,"6"0"-1800,13 0 91,22-2-540,36-4-180,7-1 0,7 0-1418,-2 1 1,5-1 0,3 0 1417,-2 0 0,2-1 0,3 1 0,1-1 0,-3 2 0,2-1 0,2 0 0,1 0 0,0 0-196,-4 1 0,1-1 0,0 1 1,2 0-1,2-1 0,3 0 196,-5 2 0,2-1 0,4 0 0,1 0 0,0 0 0,1 0 0,-1 0 0,-3 0 0,-1 1 0,2-1 0,-2 1 0,-2 0 0,0 0 0,0 0 0,2 0 0,1 0 0,2 0 0,3-1 0,2 1 0,0-1 0,0 1 0,-3 0 0,-3 0 0,-4 1-319,4 0 0,-5 1 0,-2 0 1,-2 0-1,-1 0 319,6 0 0,-2-1 0,-1 1 0,-3 0 0,7 1 0,-2-1 0,-4 1-336,10-1 1,-6 0 335,-14-1 0,-5 1 1263,7-2-1263,-30 1 1160,-23 2-2959,-21 2-629,-20 8 2428,14-2 0,-2 2 0,-10 5 0,-3 3 0,-5 1 0,-1 0 0</inkml:trace>
  <inkml:trace contextRef="#ctx0" brushRef="#br1" timeOffset="267257">15951 6509 23544,'-27'16'2248,"4"-7"-1708,5 1 180,10-9-1,4 3 91,43-8-810,17-5 0,-14 2 0,9-3 0,6 0 0,1-1-851,-1 0 1,4 0 0,1-1-1,2 0 1,-1 0 850,-9 1 0,1 1 0,0-1 0,0 0 0,1 0 0,0 0-235,5-1 0,1 0 0,1 0 1,-1 0-1,-2 1 0,-3 0 235,9-1 0,-4 0 0,-1 0 0,-1 0-251,-1 1 1,-1-1 0,-1 1-1,-1 0 251,-5 1 0,-1 0 0,-1 1 0,-2-1 0,10-1 0,-2 0 0,-2 0 0,12-2 0,-3 1-59,-12 2 1,-3 0 58,-3-1 0,-4 0 1534,12-4-2793,-19 1 2023,-32 8-764,-43 24 0,-3 1 0,11-1 0,0 0 0</inkml:trace>
  <inkml:trace contextRef="#ctx0" brushRef="#br1" timeOffset="267715">16385 7535 17097,'-53'6'629,"0"0"1,3-2 0,0-1 476,5-1 0,1 0-702,6-2 1,3 0 1092,-19 0-1497,33-8 0,43-6 0,11-1 0,10 1-8,0 1 0,5 1 1,3 0 7,-4 1 0,1-1 0,4 0 0,5 0-32,-4 1 0,5 0 0,4 0 1,2 0-1,0-1 0,0 2 1,-4-1 31,2 1 0,-2 1 0,0-1 0,-1 1 0,3 0 0,3 0-135,-5 0 0,3-1 1,2 1-1,1-1 1,0 1-1,1-1 1,0 2-1,-1-1 135,-7 2 0,1 0 0,1 1 0,0 0 0,-1 0 0,0 0 0,-1 0 0,-2 1 0,-2-1-212,12 0 0,-3 0 0,-2 0 0,-1 1 0,1-1 0,3 0 212,-2 0 0,4-1 0,0 1 0,1-1 0,-3 1 0,-3 0 0,-6 1-131,8 0 1,-7 0 0,-2 1 0,-2-1 130,9-1 0,-2 0 0,-3 1 268,-11 1 0,-1 0 0,-3 0-268,8-1 0,-5-1 0,-9 2 0,-3-1 0,9-4 1412,-14 2-1412,-15 1 2113,-19 1-2113,-2 3 2259,-10 0-6487,4 8 4404,2 1 0,-6 11 0,2 0 1</inkml:trace>
  <inkml:trace contextRef="#ctx0" brushRef="#br1" timeOffset="412409">16275 13279 25073,'-14'0'3508,"0"0"-3508,2 0 0,5 0 0,7-6 0,16-5 0,18-12 0,-6 7 0,3-2 0,11-4 0,3-1-367,9-4 0,6-3 367,-11 7 0,6-3 0,3 0 0,0-1-524,-8 5 0,1-2 0,0 1 0,2-1 0,2 0 524,-2 0 0,1-1 0,2 0 0,0 0 0,0 0 0,-1 1 0,7-5 0,1 1 0,-1 1 0,-2 0 0,-3 1 0,-2 2 0,-2 0 0,-2 1 0,-2 1 0,5-2 0,-3 0 0,-5 4-1141,-8 3 1,-5 2 1140,17-10 0,-14 9 0,-10 3 355,-9 8-355,-7 5-811,-6 5-1797,-4 6 2608,0-1 0,0 5 0,0-1 0</inkml:trace>
  <inkml:trace contextRef="#ctx0" brushRef="#br1" timeOffset="413891">27369 8652 20126,'3'-13'3777,"-1"-1"-3237,-2-1 0,-4 1-1,-2-2 1,-5 0-180,-1 2 0,-2 1-90,0 2-91,-4 6 91,-3 1 90,-5 10 0,-8 5 0,-11 14-360,1 3 0,-3 4-504,8-5 1,0 2 503,4-3 0,-2 2 0,1 1 0,0 4 0,1 1 0,2 1 0,2 4 0,1 2 0,2 1 0,0-2 0,0 2 0,7 3 0,7 12 0,7 6 0,7-6-633,8 1 1,8-2 632,2-6 0,5 3 0,3-6 0,0-10 0,3-4 0,5-1 0,7 2 0,7-1 0,3-1 0,3-3 0,-5-7 0,3-1 0,2-2 0,1-1 0,-1 0-528,1 0 0,1 1 0,0-2 0,1-1 1,0-2 527,2-3 0,2-2 0,-1-2 0,0-2 0,-4-2 0,0-3 0,-3-1 0,-2-3 0,1 0-259,-1-1 1,0-2-1,-1 0 1,-1-1 258,14-4 0,-1-3 0,0-4-94,-7-3 0,1-4 1,-1-3-1,-4 1 94,0-3 0,-4 0 0,0-3 0,-6 1 0,1-3 0,-2-1 0,-7 0 0,-5 0 0,-6 0 0,-3-5 0,1-13 0,-5-6 0,-5-1 0,-9-1 0,-6-1 0,-1 0 0,-1 0 0,-1 0 0,-5 2 0,-9 4 0,-5 1 0,-2 7 0,-11-3 0,-4 6 11,-5 3 1,-5 4-12,16 16 0,-1 1 0,-2 3 0,-2 1 0,-1 4 0,-1 1 0,-1 2 0,-1 2 0,-1 3 0,1 0 0,0 3 0,-1 2 0,1 2 0,-1 2 0,-1 4-653,1 1 1,-3 3 0,1 2 0,3 0 213,-1 2 0,2 1 0,0 2 439,-11 4 0,-1 3 0,6 1 0,8 5 0,5 1 0,3 1 0,0 0 0</inkml:trace>
  <inkml:trace contextRef="#ctx0" brushRef="#br1" timeOffset="414624">31154 8702 19406,'19'-36'4228,"-5"-2"-3419,-6-1-89,-13-2 89,-14 3 1,-21-2-496,12 20 1,-3 3-1205,-7-3 0,-3 2 1160,-7 0 0,-2 3-270,-4 2 0,-2 1 0,-2 3 0,-4 5 0,4 5 0,-5 3 0,4 3-180,13-1 1,1 2 0,0 2 179,-13 5 0,-2 2 0,6 3 0,-3 10 0,6 5 0,2 5 0,3 4 0,3 5 0,4 4 0,4 3 0,5 4 0,5-1 0,7 6 0,12-1 0,6 5 0,4-2 0,1-15 0,3-2 0,4 2-321,1-1 1,3 2 0,3-1 0,3-4 320,7-1 0,4-5 0,3-2 0,4-1 0,3-2 0,4-2 0,3-3 0,4-2 0,2-4 0,4-2 0,2-4 0,2-3 0,-14-6 0,0-2 0,2-2 0,-1-2-322,1-1 0,1-2 0,0-2 1,-1-2 321,0-2 0,0-2 0,-1-3 0,0 0 0,14-7 0,-1-2 0,-2-3 0,-3-5 0,-2-3 0,-2-2 0,-5-2 0,-1-3 0,-4-2 0,-4-2 0,-4-3 0,-3-1 194,-3 0 1,-5-2-1,-4-4-194,-8-1 0,-4-5 0,-3-1 0,-3 3-201,-2-3 0,-3 3 0,-4-3 201,-1 4 0,-3-2 0,-2 0 0,-3 5 0,-5 4 0,-4 5 0,-2 1 78,-1 2 1,-3 0 0,-1 4-79,-17-12 0,-4 5-45,-3 6 0,-2 5-765,1 7 1,-2 7-226,0 7 1,0 7-406,3 6 1,0 6 1439,4 5 0,2 6 0,5 6 0,1 3 0,4 2 0,0 0 0</inkml:trace>
  <inkml:trace contextRef="#ctx0" brushRef="#br1" timeOffset="415115">32726 8788 22464,'2'-41'2249,"0"3"-1709,-2 4 89,-6 4 1,-1 3-1,-8 5 541,-24 6-900,-3 11-270,9 7 0,-1 5-331,-1 5 0,1 5 331,-6 6 0,0 3-1158,-3 9 0,1 3 1158,-2 5 0,4 3 0,1 5 0,4 4-566,5 1 1,5 1 565,7 4 0,7 1-1016,7 0 1,6 0 1015,9-1 0,7-1 0,7-1 0,7-3-120,4-4 0,11-4 120,-8-19 0,7 0 0,3-3 0,-3-2 116,4 0 0,0-4 0,4-1-116,-1-2 0,4-2 0,0-1 0,-3-5 0,3-2 0,-4-5 0,0-2 0,1-4 0,0-2 0,-1-2 0,-3-1 0,-1-2 0,-1-3 0,-2-3 0,-2-3 0,-2-4 0,-4-1 0,-3-3 0,-2-2 0,10-21 0,-7-5 0,-8-4 0,-9-3 0,-10 20 0,-3-1 0,-7-2 72,-6-1 1,-7-2-1,-4-1 1,-3 1-73,-6 0 0,-5 1 0,-2 1 0,-1 1 0,1-1 0,-1 0 0,-1 1 0,-3 4 252,-3 4 0,-3 2 1,0 3-1,2 4-282,0 4 0,1 5 0,-1 2-570,0 2 1,0 2-1,-1 3-569,-19 0 0,-2 8 1169,5 9 0,-4 7 0,4 2 0,13-1 0,2 3 0,-1 2 0,-14 9 0,0-1 0,1 1 0</inkml:trace>
  <inkml:trace contextRef="#ctx0" brushRef="#br1" timeOffset="416043">25851 7567 22014,'-5'-7'2519,"2"0"-1889,3 1-91,0 1 271,0 0-450,3 3 89,2 2-89,3 0 90,0 0 0,2 10-450,2 7 0,3 15 0,3 10 0,-4-1 0,1 3-239,-3-8 1,1 3 238,1 7 0,2 6 0,0-4 0,0-1 0,1-1 0,2 5 0,2 3 0,0-4 0,1-7 0,1-3 0,6 12 0,3-2 0,4-12 0,0-4 0,-8-8 0,1-2 0,18 8 0,0-4 0,5-3 0,11-6 0,-27-9 0,-2-9 0,-3 3 0,-2-4 0,-5 0 0,-4 0 0,-2-4 477,-9-3-477,-2-2 0,-7 0 0,0 0 0,2-4-2789,2-6 451,1-2 2338,1-3 0,-2 8 0,0-2 0</inkml:trace>
  <inkml:trace contextRef="#ctx0" brushRef="#br1" timeOffset="418242">17242 15912 23454,'4'-7'4767,"-7"2"-4407,-19-8-360,1 7 0,-8-4 0,14 5 0,7 1 0,8-3 0,14 2 0,16-3 0,24-1 0,-11 1 0,7-2 0,0 0-731,-7 2 0,0-1 0,3 0 731,2 0 0,4-1 0,0-1 0,-3 2 0,5-2 0,-2 1 0,2-1-271,-3 1 0,3-2 0,1 1 0,-2 0 271,8-1 0,-2 0 0,-1 0 0,-1-1 0,-1 1 0,-4 0 0,1 1 0,-8 1 0,-3 1 0,-17 2-899,-22 5-900,-18 0-585,-18 10 1,-7 4 2383,5-3 0,-2 3 0,-20 10 0,-1 2 0,9-2 0,0 0 0</inkml:trace>
  <inkml:trace contextRef="#ctx0" brushRef="#br1" timeOffset="418432">17498 16043 25343,'-49'12'1079,"1"1"0,2 0 1,19-6-1080,33-11 0,27-7 0,13-3 0,-1 0 0,8-2-793,-7 2 0,8-1 0,4-1 0,-1 0 1,-3 1 792,-1 1 0,-3 0 0,1 1 0,5-2 0,-5 3 0,5-2 0,3 0 0,1 0 0,0-1 0,-4 2 0,-4 1 0,9-2 0,-5 1 0,-1 0 0,3 0 0,-3 1 0,3 0 0,0-1 0,-1 1 0,-3 0-770,1 1 1,-2-1 0,-2 2-1,-3 0-70,1 0 1,-4 1 0,2 0 839,7-2 0,0-1 0,-3 1 0,-2 0 0,-4 1 0,1-1 0,0 0 0</inkml:trace>
  <inkml:trace contextRef="#ctx0" brushRef="#br1" timeOffset="419175">27901 17463 26242,'-39'0'779,"-1"0"1,2 0 0,1 0-780,1 0 0,2 0 0,-23 0 0,20 0 0,21 0 0,26 6 0,28 1 0,-5-1 0,3 0-488,12-2 0,4-1 488,9-1 0,6 0 0,-14-2 0,4 0 0,2 0 0,-3 0-576,4 0 0,-2 0 0,2 0 576,-2 0 0,3 0 0,-1 0 0,-4 0 0,-6 0 0,-3 0 0,1 0 0,4-2 0,0 0 0,-2 0-234,9 0 0,-3-2 234,-7 0 0,-4-3 0,7-10-3688,-37 4 3874,-2 0 0,-5 7 0,2 6 0</inkml:trace>
  <inkml:trace contextRef="#ctx0" brushRef="#br1" timeOffset="419520">30651 17825 28581,'-14'-18'0,"-1"-3"0,-3 3 0,1-2 0,9 4 0,19-6 0,24 11 0,11 3 0,0-2 0,4 1-729,1 3 0,6 2 0,-1-1 729,-5 2 0,-1 0 0,4 0 0,6-1 0,4 0 0,2-1 0,0-1 0,-12 0 0,1-1 0,0 0 0,0-1 0,0 0 0,0 1 0,1 0 0,-1-1 0,-1 0 0,0-1-315,7-3 0,-1 0 0,-1-2 0,-2 0-885,9-5 1,-2 0 0,-2-1 902,-6 2 1,0 1 0,-1-1-1,-3 2 1,-1 1 0,-2 0-1,7-1 1,0 1 0</inkml:trace>
  <inkml:trace contextRef="#ctx0" brushRef="#br1" timeOffset="419613">32965 17255 26062,'33'-32'30,"0"0"0,-1 0 0,-12 4 0,-22 15 0,-8-4 0</inkml:trace>
  <inkml:trace contextRef="#ctx0" brushRef="#br1" timeOffset="420234">26565 13940 15229,'-11'-46'467,"-1"1"1,0 0 0,-1 1 0,-1-1 0,-4 0-167,-4 2 1,-4-2 0,-1 1 0,0 3-92,-3-2 0,1 3 0,-3 0-31,-11-9 1,-3 1 0,1 6 90,-8 4 0,0 8 348,0 6 1,-2 7-349,-1 8 0,-1 8-1,-1 11 1,0 10-270,16 0 0,1 6 0,0 4-263,-3 8 1,2 5-1,0 5 263,8-5 0,0 2 0,2 4 0,0 1 0,5-6 0,1 2 0,1 1 0,0 3 0,1 4 0,2 1 0,0 4 0,0 4 0,0 2 0,2 0 0,1-2 0,1-3-75,2-2 0,2-2 0,0-1 0,2 0 0,0 2 0,1 2 75,-1 2 0,0 2 0,-1 2 0,3 1 0,1 0 0,5-2 0,4-1 20,5 3 0,5-1 1,3 0-1,4-2 0,4-2 1,3-2-21,4-3 0,3-2 0,4-2 0,3-2 0,4-1 0,3-2-99,-3-7 1,3-1 0,4-1 0,1-2 0,2-1 0,1-2-1,0-3 1,-2-3 98,3-2 0,-1-3 0,1-2 0,1-3 0,0-2 0,1-3 0,0-2 0,4-3 0,1-3 0,2-3 0,-1-3 0,-1-2 0,-1-1 0,-4-2 0,7-4 0,-2-3 0,-3-3 0,-1-2 0,-1-2 0,0-1 0,-2-2 0,0-3 0,-2-2 0,-1-1 0,-1-3 0,-2-1 0,-2-3 0,-1-2 0,-2-2-81,-2-3 1,-2-2-1,-2-2 1,-2-2-1,-2-1 81,-2-3 0,-1-2 0,-2-1 0,-3-1 0,-1-1 11,-2-2 1,-3-2 0,-1 0-1,-2 0 1,-2-1-12,-1 1 0,-3-2 0,-1 1 0,-2 0 0,-2 0 0,-1 2 0,-2 1 0,-1 0 0,-4 0 0,-4-2 0,-4 2 0,-4-1 0,-3-2 0,-2 2 0,-1 2 0,-1 4 0,1 3 0,-1 4 0,-2 2 0,-1 1 0,-4-1 0,-6-7 0,-4-2 0,-3 2 0,-1 4 0,0 8 0,-1 9 0,-1 7 0,-1 4 0,-1 2-270,-13-5 0,-2 4 1,-3 8-645,3 10 0,-4 6 1,0 3-1,4 2 914,0 3 0,4 2 0,-1 6 0,5 2 0,-2 4 0,2 4 0,6 0 0,8 7 0,0 0 0,0 0 0</inkml:trace>
  <inkml:trace contextRef="#ctx0" brushRef="#br1" timeOffset="420811">26598 16237 24623,'-7'-11'2878,"2"0"-2428,5 2 180,0 3-630,0 0 0,0 4 0,-4-3 0,0 3 0,-1 10 0,9 13 0,9 8 0,6 4 0,0-4 0,2 1-227,10 11 0,6 1 227,15-1 0,3-5-354,-11-8 1,3-3 353,5-1 0,6-2 0,-5-4 0,-4-7 0,-2-3 0,13 2 0,-3-4-900,8-17-1438,-16-11-7493,-15-21 8755,-17-14 0,-18 20 0,-4-1 0,-3-2 0,0 0 0</inkml:trace>
  <inkml:trace contextRef="#ctx0" brushRef="#br1" timeOffset="421758">25087 8567 15388,'-6'-41'2069,"-3"0"438,8 4-1698,-7 4 1135,8 6-1404,-4 4 776,-3 1-1226,-1 11 2235,-7 9-2055,-5 22-1,-9 21-89,11-11 0,-2 5-510,-4 10 0,-2 6 0,2 0 330,4-8 0,1-2 0,0 7 0,1 0 0,-1 6 0,1 3 0,1 1 0,4-2 0,1 8 0,3-1 0,3 1 0,2 4 0,2-14 0,1 4 0,2 1 0,1-1 0,1 0 0,1-3-402,2 1 0,0-1 1,3-2-1,1 0 0,2-2 402,7 12 0,4-1 0,2-2 0,2-6 0,5 0 0,4-6 0,2-2 0,4-2 0,3-1 0,2-3 0,3-2 0,3-3 0,2-2 0,-11-11 0,2-1 0,1-2 0,1-2 0,2-1 0,2-2 0,0-2 0,1-2 0,2 0 0,0-3 0,3-1 0,2-2 0,-6-3 0,3-1 0,2-1 0,0-1 0,-1-1 0,-4 0 0,12-1 0,-5 0 0,1-2 0,2-1 0,-1 0 0,3-1 0,0-1 0,-2-1 0,-5 0 0,6-4 0,-5-1 0,-2-2 0,-3 1 0,-1-3 0,-1 0 0,-6 0 0,-1-2 0,-1 0 0,-4 1 0,-1-1 0,-2-1 0,15-13 0,-2 0-320,-6 1 1,-1-1 319,-4 0 0,-1-2 0,-5 4 0,-1 0 0,-3 1 0,-1 1 0,-5 4 0,-1 0 0,1-3 0,-1 2 0,10-13 0,-5 3 1163,-15 19-1163,-7 10 2169,-7 4-2708,-6 1-441,-9 0 980,-37-17 0,-1-2 0,12 5 0,0 0 0</inkml:trace>
  <inkml:trace contextRef="#ctx0" brushRef="#br1" timeOffset="422318">25144 8309 22374,'-16'63'344,"0"0"1,0 0 0,0-1 0,0 1 0,0 0-1,0 0 1,0 0 0,0 0 0,0 0 0,0 0 0,0 0-1,18 4 1,7-5 0,4-4 0,4 0 0,0 1 0,-1 6-1,-4 6-722,-6-16 1,-3 5 0,-2 4-1,-1 4 1,-1 2 0,0 2 0,0 1-1,1 0 1,1 0 0,1-3-1,3-2 1,2-3 0,3-5 0,4-4-1,4-7 378,11 9 0,6-6 0,3-5 0,5-4 0,1-3 0,2-3 0,0-1 0,0-2-154,4 0 0,1-3 0,1-3 0,2-2 0,-1-2 1,1-2-1,-2-2 154,3 0 0,0-4 0,-1-1 0,1-2 0,0-1 0,1 1-74,3 0 1,0-2 0,1 1 0,1-2 0,0 0-1,0-1 74,1 0 0,1-1 0,0-1 0,0-1 0,0 0 0,1-1-169,0-1 0,0 0 0,0-1 0,1-1 0,-1 0 0,0-1 169,1-1 0,-1 0 0,1-1 0,-1 0 0,1-1 0,-1-1 0,-1-1 0,1 0 0,-1-1 0,0-1 0,0 0 0,-1-1 0,-1 0 0,0-1 0,-1 0 0,0-1 0,-1-1 0,0 0 0,-2 0 0,-1-1 0,0 0 0,-1-1 0,0 0 0,-1 0 0,8-3 0,-2-1 0,0 0 0,-1 0 0,-1-1 0,-4 1 0,-1-1 0,0 0 0,-2-1 0,0 0 0,7-3 0,-1-1 0,-2 0 0,-2-1 116,-4 1 0,-3-1 0,0 1 0,-2-2-116,8-5 0,-2 0 0,-2-1 0,-6 1 0,-1 0 0,-3-1 0,13-13 0,-4-2 0,-7 3 0,-1-2 260,-11 3 1,0-3 0,-2 2-261,1-3 0,-2 1 706,4-12 0,-2 3-706,-1-3 0,-7 13 0,-5 12 1030,-6 8-1030,-4 8 953,-22 8-3292,-11 7 2339,-29 7 0,23-1 0,-1 1 0,-5 1 0,0 0 0</inkml:trace>
  <inkml:trace contextRef="#ctx0" brushRef="#br1" timeOffset="423442">25343 8286 20833,'15'-15'1709,"-1"0"-776,-6 0-394,-2 1 20,-4 3-199,-2 2-80,0 4-190,-6 3 399,-4 2-309,-10 10 180,-9 9 89,0 11 1,-2 10-150,5-2 0,0 5 0,-1 1-711,-2 1 1,1 1-1,0 3 441,-2 9 0,1 2 0,3 0-30,5-10 0,2-1 0,2 6 0,5-7 0,2 5 0,0 2 0,2 0 0,1-2-608,0 2 0,2-2 1,1 0-1,2 3 608,0 1 0,2 4 0,1 1 0,2-1 0,4-4 0,3-1 0,3-2 0,2-2 0,3 1 0,1 0 0,3 0 0,3 0 0,6 0-344,3-5 1,6 1 0,4 0 0,3 0 0,-1-2 0,-1-2 343,3 0 0,-1-3 0,0-1 0,3 0 0,4 1 0,-4-5 0,2 1 0,3 1 0,1 0 0,0-2 0,0-1 0,-1-4-230,1-1 1,-1-3-1,-1-2 1,1-2-1,1 1 1,0-1 229,2 1 0,0 0 0,1-1 0,0-1 0,1 0 0,0 0-97,1 0 1,0-1-1,1 0 1,0-1-1,1 0 1,-1-1 96,1 0 0,1-1 0,0 0 0,0-1 0,0 0 0,1-1-22,-9-3 0,0 0 0,1 0 0,0-1 0,0 0 0,0 0 0,1-1 22,0-1 0,0 1 0,1-1 0,-1-1 0,1 0 0,0-1 0,0 0 0,1-1 0,0 0 0,0 0 0,1-2 0,-1 1 0,1-2 0,0 1 0,-1-1 0,0 0 0,0-1 0,1 0 0,0-1 0,3-1 0,2-1 0,-8 0 0,2-2 0,3 0 0,1 0 0,0-2 0,1 1 0,-1-1 0,-1 0 0,-2 0 0,-2-1 0,10 0 0,-4 0 0,-1 0 0,-1-1 0,1 0 0,2-2 0,5-1 0,-11 0 0,3-1 0,4-1 0,1 0 0,1-1 0,0-1 0,-1 0 0,-1 0 0,-3 0 0,-3 0 0,-5 0 11,11-4 0,-7 1 0,-2 0 0,-2-2 0,2-1 0,4-2-11,-8 1 0,3-2 0,3-2 0,0-1 0,0 0 0,-1 0 0,-2-1 0,-4 2 0,-5 0 0,5-3 0,-6 3 0,-2-1 0,0-3 0,3-7 0,-4 0 0,3-6 0,2-4 0,2-3 0,-1-1 0,-2 0 0,-2 2 0,-4 4 0,-5 5 0,4-5 0,-7 5 0,-1 0 0,2-5 0,3-4 0,4-8 0,1-2 0,-2 1 0,-6 6 0,-9 11 523,-6 3 1,-5 6-524,9-18 0,-6 13 1566,-6 10-1566,-6 6 2121,-2 4-2121,-4 3 3392,0 4-3392,0-2 0,0 4 0,0-3 0,0 1 0,0-2 0,0 0 0,0-4 0,0 3 0,0-1 0,0 4-360,-5 5-1709,-2 6-899,-9 3 2968,-8 11 0,-16 10 0,-10 8 0</inkml:trace>
  <inkml:trace contextRef="#ctx0" brushRef="#br1" timeOffset="423867">26306 17259 19316,'-15'-9'-989,"7"-2"989,2-4 0,10-6 0,0-4 0</inkml:trace>
  <inkml:trace contextRef="#ctx0" brushRef="#br1" timeOffset="424525">26237 16373 19406,'-13'-33'959,"1"0"1,0 0-1,2 1-329,-1-30 90,4 6 359,7 4-90,0 9 1,0 6-91,0 8-179,0 7-450,0 4-270,0 4 0,0 17 0,0 18 0,3 30 0,1-12 0,0 4-600,3 11 0,1 3 600,-1-14 0,1 1 0,1 1 0,0 3 0,1 1 0,1-1 0,3 1 0,0 0 0,3-2 0,0 1 0,2-2 0,1-1 0,3-3 0,1-2 0,2-2 0,1-2 0,2-2 0,5-2 0,16 2 0,7-2 0,-1-5 0,-11-8 0,-2-3 0,4-1 0,13 1 0,4-1 0,-4-6 0,5-8 0,-4-5 0,-1-1 0,-2-4 0,-5-2 0,-2-2 0,-5-1 0,-3-2 0,-5-1 0,-3 0 0,-3 1 0,-3 0 0,18-14 0,-11 8 0,-9 4 0,-4 0 0,-11 8 0,-1-1-3508,-20 9-6323,-6-2 8586,-16-1 0,-9-2 0,-5-2 0</inkml:trace>
  <inkml:trace contextRef="#ctx0" brushRef="#br1" timeOffset="425101">26342 15735 23274,'-41'-48'1979,"3"3"-1620,1 6 91,5 6-90,3 10 0,3 9-90,2 12 269,-2 17-44,4 20 0,2 12-495,3 4 0,0 6 0,1 2-848,4-12 0,-1 1 0,1 1 0,0 2 848,0 10 0,0 3 0,1 0 0,1-2 0,3-11 0,1-1 0,1 0 0,1 3-401,1 4 1,1 3 0,1 2 0,1-1-1,1-4 401,0-1 0,1-2 0,1-1 0,1 2-207,1-2 0,1 4 0,0-1 0,2-1 0,2-5 207,5 7 0,2-4 0,3-3 0,3 0 0,1-1 0,4-3 0,3-1 0,4-3 0,2-2 0,6-2 0,3-3 0,3-4 0,7 0 0,4-4 0,3-3-316,-11-7 0,2-3 1,1-1-1,1-1 316,6-1 0,1-2 0,2-2 0,-1 0 0,-9-3 0,1 0 0,-1-1 0,2 0 0,-1-2 0,4 0 0,-1-1 0,2 0 0,-1-1 0,1-1 0,0 1 0,-1-1 0,1 0 0,2-1 0,3-1-20,-5 0 0,2-1 0,3-1 0,1-1 0,-1 1 0,-1-1 0,-4 2 20,-2-1 0,-3 1 0,-2-1 0,1 1 0,0-1 0,3 0-52,1-1 1,2 0-1,2-1 1,0 1 0,-1-1-1,-2 0 1,-5 1 51,3-2 0,-4 1 0,-1 0 0,-2 0 0,1 0 25,11-3 1,0 1 0,-1-1-1,-1 0-25,-4 0 0,-1-1 0,0 1 0,-2-1 147,12-2 1,-1 0 0,-3-1-148,-7 2 0,-2-1 0,-2 1 0,14-5 0,-5-1 0,-11 3 0,-4-1 600,-9 1 0,-4 0-600,15-18 0,-17 0 0,-12-2 1878,-10 0-1878,-4-8 2406,-4 13-2406,-6-3 1941,-2 18-3560,-10 1-630,-5 1-630,-9 0 2879,-7 1 0,-11 5 0,-6 2 0</inkml:trace>
  <inkml:trace contextRef="#ctx0" brushRef="#br1" timeOffset="425943">26939 15726 21565,'-7'-55'2338,"2"6"-7154,5-2 5265,-4 19 1651,-6-5-1470,-15 27-1,-36 24-269,8 14 0,-2 8-190,18-10 1,-1 2 0,0 3-22,-7 8 1,-2 4 0,1 5-563,14-7 0,-1 4 0,1 2 0,0 1 0,3-2 413,-3 3 0,2-2 0,1 2 0,-1 4 0,0 1 0,-1 5 0,-1 1 0,3-1 0,3-2-24,2 0 1,2-2-1,3 0 1,0 0 23,2 1 0,0 0 0,2 0 0,1 0-203,2-1 1,1-1-1,2 1 1,2-1 202,2-2 0,2 0 0,2 0 0,2 0 0,3 14 0,3 0 0,4-2 0,3-2 0,5-2 0,7 2 0,1-14 0,7 1 0,3 0 0,1-1 0,1-4-198,2 1 1,2-3 0,1-1 0,5 0 197,-6-7 0,3 2 0,2-1 0,1-1 0,1-2 0,-1-4 0,4-1 0,1-4 0,0-2 0,1-2 0,1 0 0,5 0 0,1 0 0,2-2 0,0-1 0,2-1 0,-8-3 0,1 0 0,1-2 0,1 0 0,0-1 0,1-1 0,-6-1 0,1-2 0,1 0 0,0 0 0,0-1 0,1-1 0,-1 0-59,4 0 0,1-1 1,-1 0-1,1-1 1,1 0-1,0-1 1,0-1 58,-6 0 0,1 0 0,0-1 0,1-1 0,-1 0 0,1 0 0,0 0 0,0-1-3,1 0 1,-1 1 0,0-1-1,1-1 1,0 0 0,2 0-1,1-2 1,2 0 2,-5-1 0,1 0 0,3-2 0,1 0 0,1 0 0,0-1 0,0 0 0,0 0 0,-2 0 0,-2 0 0,-2 0 0,8-1 0,-3 0 0,-2 0 0,-1 0 0,0-1 0,1 0 0,1-1 0,1 0 0,-4 0 0,2 0 0,0 0 0,2-1 0,0 0 0,-1-1 0,0-1 0,-1 1 0,-2-1 0,-2-1 0,5-2 0,-2-1 0,0-1 0,-2 0 0,-1-1 0,-2 1 0,-1 0 0,-3 1 0,4 0 0,-5 0 0,-1 0 0,0 1 0,1-2 0,2-2 11,3-2 1,4-2-1,2-2 1,-1 0 0,-2 1-1,-4 1 1,-7 3-12,14-9 0,-10 4 0,1-2 204,-9 4 0,1 0 0,-3-1 0,-4 2-204,7-12 0,-7 3 680,-14 10 1,-2 0-681,4-10 0,-4 2 2133,-7-4-2133,-3-19 0,-10 26 2823,-4-8-2823,0 21 750,0 0-750,0 9-1212,-4 2-766,-2 5-721,-6 10 2699,-7 4 0,-10 17 0,-7 3 0</inkml:trace>
  <inkml:trace contextRef="#ctx0" brushRef="#br1" timeOffset="427417">23930 13962 22554,'-18'-4'-2159,"7"1"2159,9-5 0,16 3 0,7-2 0</inkml:trace>
  <inkml:trace contextRef="#ctx0" brushRef="#br1" timeOffset="747516">13713 4975 20935,'6'-20'2519,"2"2"-2070,-3-2-89,1 6-180,-4 0 0,1 5-90,-2 4 180,1 1-180,-2 18-90,1 6 90,0 20-90,1 8 0,-2 11-45,0-11 0,0 2-135,-2-13 0,0 0-405,-1 21 1,0-2-2924,-6 5 3508,-1-14 0,6-31 0,0-23 0</inkml:trace>
  <inkml:trace contextRef="#ctx0" brushRef="#br1" timeOffset="747668">13815 4709 21835,'0'-24'1079,"0"4"-1079,0 7-450,-4 6-1169,0 13 1619,-1 6 0,1 13 0,4 0 0</inkml:trace>
  <inkml:trace contextRef="#ctx0" brushRef="#br1" timeOffset="748232">14026 5134 16857,'6'15'270,"2"5"1600,-2 10-1870,2 8 530,-2-3 1,0 2-531,3 19 0,-3-19 0,0-2 726,0 4-636,0-10-180,7-21 90,1-17 2147,11-26-2147,0-17 45,-3 2 0,1-4-36,-6 14 0,0 0-9,6-14 0,-1 1 0,-4 15 0,-2 3 0,6-7 159,1 5-159,-11 33 0,6 27 0,-5 3 0,3 16 0,-6-7 0,0-4 0,-1-4 436,4 2-526,-6-15 0,6-6 0,-2-22 90,5-15 0,3-14 45,-5 0 0,1-3 0,-4 10 0,1 0-112,1-15 1,-1 2 336,4-15-90,-6 7 0,-3 12-90,-4 5-90,-3 22 90,-5 8 0,-2 24-90,-9 43 0,10-13 0,1 4 0,-2 3 0,1 2-60,3-6 0,2 3 0,0-3-480,-1 6 1,0-3-1260,2 6 0,0-3 1799,0 7 0,0-29 0,0-27 0</inkml:trace>
  <inkml:trace contextRef="#ctx0" brushRef="#br1" timeOffset="748490">14448 4903 21475,'-22'-23'1889,"3"1"-1709,5 1 89,8-5-179,15 6 0,34-6-90,5 12 0,-12 5 0,1 3-943,20 1 853,-2 1-204,-5 4 24,-8 0 0,-6 0-90,-10 0-89,-4 0-451,-7 0 900,-7-2 0,-12 1 0,-5-1 0</inkml:trace>
  <inkml:trace contextRef="#ctx0" brushRef="#br2" timeOffset="1.69353E6">26708 4641 21835,'-30'-21'599,"1"1"1,-3 0 0,-2 1-941,-6 0 1,-2 2 699,-4 1 1,-1 2-45,-4 2 0,0 2-1190,-3 2 1,0 2 1144,0 2 0,0 2-91,-2 3 1,-1 4-93,-1 1 1,0 4 91,-4 5 1,0 4-813,20-4 1,-1 2-1,0 2 693,-2 4 0,0 2 0,0 2 0,-2 3 0,1 3 0,-2 5-258,7-1 0,-2 4 1,-1 3-1,1 1 1,3-2 197,-2 2 0,3-1 0,1 1 0,-2 3-8,0 1 1,-2 2-1,0 2 1,0 2-1,3 0 8,7-7 0,1 1 0,2 2 0,0-1 0,0-1 0,2-2 0,-6 10 0,2-3 0,0 2 0,-2 4 0,7-10 0,-1 3 0,-2 4 0,1 0 0,0-1 0,3-2 0,2-4-139,-3 7 1,3-3 0,1-2 0,0 4 138,0-3 0,0 3 0,0 1 0,1 1 0,2 1 0,2 1 0,2 2 0,1 1 0,2-1 0,0-3 0,0 3 0,1-2 0,1-1 0,0 4 0,2 1 0,-1 2 0,1 2 0,2-1 0,1-5 0,1-1 0,3-4 0,0 0 0,1 0 0,2 1 0,0 0 0,2 0 0,0 0 0,1 0 0,1-1 0,1 0 0,1 0 0,1 0 0,2 0 0,0 0 0,1 0 70,2 1 0,0-1 0,2 1 1,1-1-71,0 0 0,0-2 0,2 2 0,5 5-46,-3-12 0,2 4 1,3 3-1,2 2 1,0 0-1,0-2 1,0-1-1,-3-5 46,6 8 0,-3-4 0,1-3 0,1 2 0,3 5-22,-5-9 1,3 4 0,1 3 0,1 0 0,0 0 0,-1-3 0,0-3 0,-1-5 21,10 11 0,-2-7 0,1-3 0,0 0 30,2 0 1,-1 0-1,2-2 1,0 0-31,-1-2 0,0-1 0,1-1 0,1 0-55,0-3 1,0-1-1,2-1 1,0 0 54,0-1 0,1-1 0,0 0 0,1-2 0,2-1 0,1 0 0,1-2 0,0 0 0,3 0 0,0-1 0,1-1 0,1 0 0,3-1 0,0 0 0,1-1 0,0-1 0,-10-4 0,1-1 0,0-1 0,0 0 0,1 0 0,0 0 0,0-1 0,1 0 0,1 0 0,4 0 0,-2-1 0,3 1 0,2 0 0,2 0 0,-1-1 0,-1 1 0,-2-2 0,-2 0 0,-2-1 0,-1 0 0,0 0 0,1 0 0,3 1 0,2 0 0,4 1 0,1 0 0,1 1 0,-1-1 0,-2 0 0,-3-1-7,6 1 1,-5-2 0,-1 1 0,2-1 0,3 1 6,-5-1 0,3 0 0,3 0 0,0 1 0,-1-1 0,-1-1 0,-3 0-4,-1-1 0,-3-1 1,-2 0-1,1 0 1,1-1-1,3 1 4,1 0 0,3 0 0,2 0 0,1 0 0,-1-1 0,-3-1 0,-2-1 0,7-1 0,-3-1 0,-1-2 0,-1-1 0,1 0 0,-9 0 0,0-1 0,1 0 0,-1-1 0,0-1 0,1 0 0,0 0 0,-1-2 0,1 0 0,0 0 0,0-1 0,0-1 0,0 1 0,0-2 0,-1 1 0,1-1 0,-1-1 0,1 0-13,-1-1 0,0 0 0,0-1 0,-1-1 0,1 0 0,-1-1 13,0 0 0,0 0 0,0-2 0,-1 1 0,0-1 0,0-1 0,11-3 0,-1 0 0,1-1 0,-2 0 0,1-1 0,0 0 0,-1-1 0,0 0 0,-1 0 0,1-1 0,-2 0 0,0 0 0,1 0 0,-2-1 0,1 0 0,-2 0 0,1 0 0,-1 0 0,-1-1 0,0 1 0,-1-1 0,-2 1 0,1 0 0,-1-1 0,-1 1 0,-2 1 0,0-1 0,-1 1 0,0-1 0,-1 1 162,10-3 1,1 1 0,-3-2 0,-6-4-163,0-11 0,-6-5 0,-3 2 0,11-2 0,-13-4 0,-29 2 0,-10-5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55:32.572"/>
    </inkml:context>
    <inkml:brush xml:id="br0">
      <inkml:brushProperty name="width" value="0.09071" units="cm"/>
      <inkml:brushProperty name="height" value="0.09071" units="cm"/>
      <inkml:brushProperty name="color" value="#00B0F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17299 5360 24623,'5'-39'929,"0"0"1,0 5-1,0 0-479,1-22-270,-2 15 180,-2 18-180,-2 23-180,2 29 0,2 36-665,-1-15 1,0 4 664,1-10 0,-1 2 0,0 1-734,0 6 0,0 2 0,0 0 734,0 3 0,1 2 0,-1-1 0,0-1 0,-1 0 0,1 5 0,0-7 0,-1 4 0,1 3 0,0-2 0,0-4 0,-1-2 0,0-3 0,1-1 0,-1 3-218,1-1 0,-1 4 0,1-1 0,0-2 0,0-8 218,0 15 0,0-11 0,1 12 0,-8-76 0,-4-14 0,-1-6 0,0-5 64,-3 1 0,-1-1-64,-2-4 0,-4-1 0,-4 6 0,-3-2 0,-2 4 0,-6-3 0,-4 3 0,-14-7 0,-5 9 0,-7 26 0,0 12 0,16 3 0,1 6 0,-13 11 0,6 7 0,22 1 0,8 4 0,3 3 0,7 1 723,6 2 1,7 0-724,7 1 0,7-2 0,6 0 0,9-2 0,8-8 0,8-2 0,-1-3 0,9 3 0,3-5 175,-5-7 0,4-1 1,-3-4-176,3-5 0,-2-4-1279,-3-5 1,-2-2 1278,-7-1 0,-1-2 0,-5-3 0,-3-3 637,16-18-637,-15-26 0,-16 11 0,-16-13-990,-11 25-809,-9 5-365,-4 9 2164,-5 2 0,-1 6 0,-3 1 0</inkml:trace>
  <inkml:trace contextRef="#ctx0" brushRef="#br0" timeOffset="441">17851 5568 24893,'-4'-64'1529,"0"9"-1079,4 23-1,0 25 1,0 32-90,0 32-135,0-17 0,0 6-805,0 10 0,0 7 0,0-1 580,-1-10 0,-1-2 0,0 3 0,0-1 0,0 2 0,0 2 0,-1-1 0,-2 2 0,-2 1 0,0-2 0,1-2 0,-1 1 0,1-3 0,0 1 0,-3 14 0,-1 1 0,2-6 0,0-6 0,1-5 0,1-6 0,0-2 0,-4 22-681,2-17 681,3-21 0,2-20 0,3-19 0,8-18 0,4-8 0,-3 6 0,1-2-190,9-19 0,4-2 190,4-4 0,2 1 0,2 9 0,0 3 0,1 1 0,1 6 0,-5 14 0,1 10 0,11 19 0,-10 13 0,-1 7 0,14 21 0,-15-10 0,-3 1 0,-8-5 0,-4-1-540,10 29-1079,-11-19 0,-1-1-1079,3 14 3078,3 6 1,-3-37 0,3-7 0</inkml:trace>
  <inkml:trace contextRef="#ctx0" brushRef="#br0" timeOffset="842">18874 6292 22793,'-17'-53'2159,"-6"6"-1709,-9 14-90,-7 15-91,-4 20-179,0 21-654,4 18 564,9 18 0,17-26 0,4 4 0,3 21 0,5 2 45,1-16 0,3 1-45,3 1 0,3 4 0,1-6-45,0-10 0,3-3 45,7 10 0,2-7-90,5-12 336,6-16-246,-8-24 173,-1-20-173,-1-17 90,-8-1 0,-1-4-35,-4 13 0,0-2 245,0-5 0,-1-5 0,-1 7-1060,-2 9 1,0 4 804,-1-9 0,-1 4 135,-2 8 0,-2 17-180,0 65 0,2 1 0,0 1 0,1 2 0,2-12 0,3-1 0,6 17 0,3-1-180,-3-15 0,1-2-90,5 11 1,2-3-721,8-1-2764,8-9 3754,-12-20 0,4-12 0,-12-14 0</inkml:trace>
  <inkml:trace contextRef="#ctx0" brushRef="#br0" timeOffset="1227">19398 5658 20851,'4'-49'749,"0"0"1,0 4 0,-1 2-525,0 7 0,0 4 315,1-12 1317,1 33-1317,4 37-90,3 38-420,-6-14 0,1 9 0,0-1-787,-2-10 0,0-1 0,0 3 757,0 1 0,1 2 0,-2 1 0,1-4 0,-1 1 0,-1-2 0,0-1 0,1-1 0,-1 0 0,0-1 0,0 19 0,-1-1 287,0-6 1,-1 0-603,-1 7 0,0-3-225,0-21 1,0-1 29,-2 6 0,4-9 510,11-25 0,1-28 0,12-28 0</inkml:trace>
  <inkml:trace contextRef="#ctx0" brushRef="#br0" timeOffset="1391">19934 5753 17605,'-38'54'434,"0"-1"1,0 1 0,-1-1 0,1 0 0,0 1-1,0-1 1,-2 3 0,-3 2 0,1-1 0,4-4-1,7-8 1,10-11 1858,7 4-2293,10-10 0,34-14 0,6-12 0,-3-7 0,2-2 0,-1-2 0,3-3-158,25-7 0,3-1 158,-15 6 0,1 0 0,-8 1 0,1-1 0,0 2 82,10-2 0,-3 1-397,-17 4 1,-1 1 489,5-2 0,-5 1-1704,-4 2-810,-11-2 2339,-10 0 0,-4-3 0,-4-1 0</inkml:trace>
  <inkml:trace contextRef="#ctx0" brushRef="#br0" timeOffset="1857">20893 5604 23454,'4'-43'1889,"0"4"-1530,-10 5 1,0 7-180,-10 9 180,-6 7 269,-34 45-404,16-1 0,-2 6-2306,0 5 1,0 4 2110,12-12 0,1 3 0,2-2-30,-1 6 0,3 2-283,-2 16 0,4 1 328,9-19 0,3 0-151,-1 10 0,8-4 106,17 3 0,8-26 0,5-4 0,20 2-45,-12-12 0,1-6 45,20-19 0,1-12 0,-27 5 0,-2-3 0,-1-4 0,-1-3 740,-2-6 0,-2-2-650,-2-3 0,-3-2 90,-2-4 0,-4-1 706,-2 1 0,-4-2-886,-1-15 0,-6-1 0,-4 9 0,-1 3 0,1 0 0,-1 5 0,-13-5 0,11 48 159,3 26-159,4 26 0,11 5 0,5 4-689,-2-8 1,2 1 688,2-5 0,2 2 0,2-2 0,8 5 0,3-3 0,4-2 0,3-2 0,3-1 0,2-3 26,1-3 1,0-2-1332,-3-4 1,0-1 1304,-5-5 0,-1-1 0,17 13 0,-10-5 0</inkml:trace>
  <inkml:trace contextRef="#ctx0" brushRef="#br0" timeOffset="2714">11317 6188 22104,'-12'-48'1889,"0"-3"-1349,0-6-90,-2-7-595,6 32 0,0-1 280,-2-1 0,-1 0-90,-1 1 0,-2 0 45,-1 1 0,-1 1 0,-2 1 0,-2 1 90,-21-23 90,-6 8-1,1 15 1,-5 19 180,0 24-270,24 4 0,1 6-434,0 10 1,3 5 343,-1 8 0,3 8-90,9-9 0,2 7 0,2 1 0,0-2-679,1 7 0,2-2 0,1 4 679,1 0 0,1 4 0,1 1 0,2-4 0,3 5 0,3-4 0,1 6-431,-1-11 0,2 4 0,0 2 0,0-1 0,0-3 431,-1 0 0,0-2 0,0-1 0,1 4 0,-1-2 0,1 3 0,0 2 0,0-3 0,-2-5-444,2 11 1,-2-6-1,0-1 444,-2-3 0,0-1 0,-1-1-95,-1-5 0,0-1 0,-1-2 95,1 16 0,-2-1-240,-5-16 0,-1 1 0,-1-4-480,2 1 1,-4-2-789,-11 9 1,-4-9 1507,-9-18 0,-17-19 0,8-27 0</inkml:trace>
  <inkml:trace contextRef="#ctx0" brushRef="#br0" timeOffset="2881">10257 7703 23723,'0'-47'540,"0"0"0,4 1 0,6 5-406,8 10 1,10 3-45,8 0 0,8-1 0,-1 3-1221,12-4 0,3 1 1041,-5 4 0,4 1 0,-3 2-270,3 2 0,0 4-750,-13 3 1,2 2 0,-4 0 1109,2-2 0,-2 1 0,6 1 0,-4 0 0,2-2 0</inkml:trace>
  <inkml:trace contextRef="#ctx0" brushRef="#br0" timeOffset="3142">11508 6332 24803,'-10'-55'1619,"0"8"-1349,5 13 90,-4 15 89,3 30-89,-1 23-180,3-1 0,2 4-819,2 9 1,0 4 683,0 8 0,0 4-45,0-17 0,0 1 0,0 1 0,0 3 0,0 2 0,0 0 0,0 1 0,0 1 0,0 0 0,0 1 0,0 0 0,0 0 0,1-1 0,1-1 0,-1-1 0,0-2 0,1-1 0,0-1 0,1 19 0,2-3 0,-2-7 0,2-2-491,-1-9 0,2-2-139,-2-8 1,2-2-1660,6 16-680,0-25 2969,2-19 0,3-28 0,1-11 0</inkml:trace>
  <inkml:trace contextRef="#ctx0" brushRef="#br0" timeOffset="3442">12170 6717 23993,'-7'-28'1889,"-6"11"-1439,-11 13 0,-25 42-360,10 7-942,13-7 0,3 2 897,8-4 0,4 1-45,3 1 0,3 1 196,1-3 0,4 1-196,8 6 0,7-2 90,26 10-90,5-11 0,5-43 0,-18-24 0,-8-18 0,-15-2 0,-2-4-304,-3 11 0,-2-2 304,0-13 0,-3-1 0,-1 9 0,-1 3-270,-3-15 1037,-5-2-1577,-2 41-449,-4 9-895,-3 17 2154,-3 6 0,0 15 0,-3 3 0</inkml:trace>
  <inkml:trace contextRef="#ctx0" brushRef="#br0" timeOffset="4125">12929 6708 23094,'-5'-32'2428,"-5"4"-1978,-12 4-180,-7 10-90,-8 5 0,-14 35-180,12 5 45,16-1 0,3 3-1464,2 28 1419,8 5 0,10 0-28,8-3 28,5-6 0,7-11-90,0-11 0,5-14 90,1-10-180,-1-15 180,3-12-45,-9-10 0,-1-6 45,2-10 0,-1-4 45,-1-1 0,-1-2 434,-2-2 1,-3 1-345,-5 15 0,-2 2 135,2-26-90,-4 12-90,-3 10-59,-3 15 59,-2 17 0,1 45-45,3 3 0,2 6-45,2 3 0,2 2-331,-1-10 0,1 2 1,2-2 330,5 6 0,2-2 0,2-1 0,1-1-45,3-5 0,3-3 0,-2-5 0,3-5-45,28 11 315,3-29-405,4-29 90,-27-2 0,-1-6 45,0-6 0,-1-4 45,2-6 0,-3-3-1451,0-5 0,-3-4 1451,-8 15 0,-2-1 0,-1-2 0,0-3 0,-2-2 0,0 0-391,-2-5 1,-1-1 0,-1 0 390,0-3 0,-3-1 0,0-4-134,-4 11 1,-1-4-1,-1-1 1,0 0 0,-1 4 283,0-16-1,0 4 1,-2-3-60,0 4 0,-1-2 0,-1 1 0,1 6-150,-4-11 0,-1 7 105,2 8 0,0 6 45,-5-14 1393,5 84-1483,4 42 0,2-21 0,1 7 0,1 0 0,0 3 0,0 0 0,0 1 0,1 3 0,1 2 0,1 0 0,0-1 0,2 0 0,2 3 0,1-5 0,2 4 0,1 0 0,0-4 0,1 0 0,0-3 0,1 2 0,3 9 0,2 3 0,0-8 0,-1-6 0,0-7 0,-1-5 0,0-3 2347,12 21-4056,1-10-270,-12-26-33,-3-15 2012,-11-29 0,-6-18 0,-2-9 0</inkml:trace>
  <inkml:trace contextRef="#ctx0" brushRef="#br0" timeOffset="4301">13526 6260 24713,'-45'-25'1979,"6"0"-1799,20-4 0,18 1-180,24 7 0,12 1-557,-1 4 0,4 2 557,22-6 0,6 3-225,-7 4 0,2 3-585,-5 2 1,3 1-1,-4 0-449,3 1 0,-3 2 1259,10-3 0,-7 3 0,-19 10 0,-17 2 0</inkml:trace>
  <inkml:trace contextRef="#ctx0" brushRef="#br0" timeOffset="5007">22375 5437 25343,'-17'-64'1798,"5"5"-1528,4 5-90,4 9-90,4 8 0,6 10-180,4 9-539,10 9-541,7 5-899,2 10 2069,-3 2 0,-7 13 0,-6 3 0</inkml:trace>
  <inkml:trace contextRef="#ctx0" brushRef="#br0" timeOffset="5192">22509 6233 25432,'10'22'1709,"0"1"-1259,-2 0-180,-3 3-180,-2 2-270,-14 10-899,-9 5 44,0-16 1,-3 0 881,-6 4 1,-3 1-1,-8 6 1,-3 1 0,-4 2-1,0 0 1</inkml:trace>
  <inkml:trace contextRef="#ctx0" brushRef="#br0" timeOffset="9317">26813 236 20755,'-10'-26'2519,"2"4"-2070,-2 4-89,5 2 0,2 5-90,3 2 0,0 4 1079,0 3-719,1 16-181,0 8-89,1 22-45,-2 6 0,0 5-225,0-6 0,0 1-802,-2-1 1,0 3 0,0-1 711,2 14 0,-1-1 0,-1-18 0,0 0 0,0 4-327,1 3 1,0 4 0,0 0 0,1-2 326,0 5 0,0-3 0,-1 3 0,-1-4 0,0 4 0,0-1 0,1-3 0,0-2 0,1-3 0,0 2 0,-1-1 0,0 3 0,0 0 0,0-3 0,1 3 0,0-3 0,0 1 0,0-3 0,0 2 0,0-1 0,0-4 0,0 19 0,0-2 0,0-10 0,0 3 0,0-4 0,0 5 0,0-3 0,0 12 0,0-4-31,0-22 0,0-5 31,0 11 0,0-2 0,0-27 1774,0-4-1774,2-7 1632,0-3-1632,4-4 95,2 0-95,8-6 0,16-4 0,22-9 0,17-4-679,-25 10 1,6-1-1,3 0 1,2 0 0,0 0 678,-5 1 0,1 0 0,1 0 0,1-1 0,2 1 0,2 0-284,-5 1 0,1 0 1,3 0-1,0-1 1,0 1-1,1 1 1,0-1-1,-1 1 284,7-1 0,-1 1 0,0 0 0,0 0 0,1 0 0,0 1 0,2-1-169,-10 3 1,1-1-1,0 0 1,1 1-1,0 0 1,1-1-1,0 1 1,1 0-1,-1 0 169,4-1 0,1 1 0,0-1 0,1 1 0,0 0 0,0-1 0,0 1 0,1 0 0,0 1-102,-5-1 1,0 2-1,0-1 1,1 0 0,0 0-1,0 1 1,0-1 0,0 1-1,0 0 1,0 0 101,0 0 0,1 0 0,-1 0 0,0 0 0,1 0 0,-1 1 0,0-1 0,0 1 0,1-1 0,-2 1 0,1 0 0,-1-1 0,-1 1 0,1 0 0,0 0 0,0 0 0,-1 0 0,1 1 0,-1-1 0,1 1 0,4-1 0,1 0 0,0 1 0,-1 0 0,1-1 0,-1 1 0,0 0 0,0 0 0,0 0 0,-2 0 0,1 0 0,-1 0 0,0 0 0,0 1 0,0-1 0,0 0 0,0 1 0,-1-1 0,0 1 0,0 0 0,0 0 0,1 0 0,-2 0 0,0 0 0,-1 0 0,-3 0 0,-1 0 0,10-1 0,-2 1 0,-2-1 0,-3 0 0,-1 0 0,-2 1 0,13-2 0,-1 2 0,-7-2 0,-12-3 507,-10-2 0,-16-3-507</inkml:trace>
  <inkml:trace contextRef="#ctx0" brushRef="#br0" timeOffset="10041">28770 3365 23274,'0'-36'2428,"2"2"-1528,4-4 89,4 18-629,3 13 90,1 30-270,0 27-180,-7-17 0,-1 2-184,0 6 1,0 4 183,-1 1 0,0 3 0,0-2-305,1 8 0,0 0 305,-1-8 0,0 2 0,0-4 0,1-2 0,0-2 0,0-4 0,-1-2 0,5 24 0,0-6 0,-5-23 0,0-11 0,-10-28 257,-6-16-257,-9-14 0,-10-7 0,-9 1 0,-10 6 159,-9 10-159,25 18 0,0 4 0,-2 0 0,-1 5 0,0 4 0,1 4 0,0 0 0,2 5 0,3 4 0,1 3 0,-18 21-99,30-7 1,7 1 98,10 18 0,10-18 0,7-3 0,7-8 0,7-5 0,24 2 0,5-5 0,-13-4 0,0-2 0,18 0 0,-2-2 0,-23-6 0,-3-2 0,-3 0 0,-1-1-270,18-6-809,-13-6-360,-13-4-450,-13-5-810,-7-6 2699,-10-4 0,-4-2 0,-5-3 0</inkml:trace>
  <inkml:trace contextRef="#ctx0" brushRef="#br0" timeOffset="10459">29278 3469 24263,'21'-50'3058,"-3"3"-2338,-6 8-360,-4 9-180,-2 8-180,-2 23 0,2 48 0,-3-1 0,0 5-521,0 3 0,-1 2 521,0 7 0,-1-3 0,0-18 0,-2-2 0,1 8 0,0-3 0,0 18 0,0-30 0,0-3 250,0-3-250,0-11 0,2-9 0,2-11 0,6-11 0,6-10 0,5-7 0,5 0 792,-1 3-792,1 4 0,-3 11 0,-1 4 0,0 16 0,-1 6 0,1 12 0,-4 3 0,-1 1 0,-3 1-900,-4-5-449,0 0-360,-4-7-900,0-8 2609,0-4 0,4-14 0,3 0 0</inkml:trace>
  <inkml:trace contextRef="#ctx0" brushRef="#br0" timeOffset="10858">30159 3465 22554,'-32'-30'2339,"-3"7"-1979,-7 9-1,-5 18-224,11 13 0,-1 9-90,3 13 0,3 7-45,8-8 0,2 3 0,3 2-300,5 2 1,3 1 0,4-2 209,3 7 0,5-4 0,4-7 0,6-9-180,13-10 180,7-13 0,3-21 0,2-14 135,-13-9 0,-1-5 90,-5 5 0,-2-2-455,4-16 0,-1-2 634,-8 14 1,-2 2-135,0 1 0,0 1-163,-1-2 1,0 3 72,1-2 870,-2 10-870,-5 49 0,2 21 0,3 18-223,-3-23 0,0 1 133,1 0 0,0 1 0,0 1 0,2-1-45,0-3 0,0 0-158,4 7 1,2-2-3486,10 21 3688,0-14 0,-3-31 0,-8-23 0</inkml:trace>
  <inkml:trace contextRef="#ctx0" brushRef="#br0" timeOffset="11091">30569 3071 15262,'15'-50'1889,"-3"7"1272,-4 20-2532,-4 18-89,-2 27-90,-2 28-360,0-12 0,0 3 349,0 9 0,0 3-394,0 4 0,0 4-15,0-6 0,0 4 0,0 0-240,0-4 0,0-1 1,0 0-91,0-2 0,0 0 0,0-3-420,0 9 1,0-7-1260,0-3 221,0-17 1758,0-17 0,0-20 0,0-12 0</inkml:trace>
  <inkml:trace contextRef="#ctx0" brushRef="#br0" timeOffset="11377">31077 3135 22824,'13'-35'1889,"-5"6"-1349,-16 13-91,-10 13-89,-21 17-180,-12 17-505,20-8 0,-1 2 325,-2 5 0,0 1 45,0 2 0,1 1-1,3-1 1,1 0-45,4-4 0,1-2 195,-10 19-195,15-11 90,14-10-90,20-6 90,46-10-90,-11-8 0,4-2 0,2-1 0,1-1-935,4-1 0,-2 1 890,-19-1 0,-3 1-315,28 1 100,-12-1-1179,-14 1-818,-13 0 2257,-14-7 0,-7 0 0,-5-5 0</inkml:trace>
  <inkml:trace contextRef="#ctx0" brushRef="#br0" timeOffset="11779">31719 3098 23813,'0'-38'1979,"-9"4"-1439,-8 10-180,-16 17-90,-11 21-91,-10 20-685,25-9 1,-1 2 550,1 5 0,1 2-45,1 3 0,1 1 0,4 0 0,3 0 0,3-1 0,4 0 45,3-4 0,4 0-123,8 24 78,12-12-188,15-16 98,9-13 0,10-20 90,2-15 0,2-19 135,-20-3 0,-4-6 90,-9 9 0,-3-1-451,2-14 0,-4 0 406,-9 17 0,-5 2 0,-8-20 496,-4 17-676,-7 21 0,-3 27 0,5 24 0,5 21 0,10-20 0,2 1-175,3 5 1,3 0 174,3 2 0,3-1-412,3-1 0,1 0-218,3-3 0,1-2-315,1-3 1,1-2-161,-2-3 1,-1-3 1104,15 10 0,-14-16 0,-8-12 0</inkml:trace>
  <inkml:trace contextRef="#ctx0" brushRef="#br0" timeOffset="13155">26756 516 22014,'-16'-7'1889,"2"2"-1439,5-1-180,4 3 0,5 1 180,9 2-1,16 0 91,30 0-270,-13-1 0,5-2-759,14 0 1,4-1 698,-13 0 0,2-2 0,3 1-828,-9 0 1,1 1-1,2-1 1,1 0 662,7 0 0,1-1 0,2 0 0,1 0-45,-8 2 0,1 0 0,1 0 0,1 0 0,0 0-347,5 0 0,0-1 0,2 1 0,-1 0 0,1 1 347,-9 0 0,1 0 0,0 0 0,0 1 0,1-1 0,-1 1-230,2-1 0,0 1 1,0-1-1,0 1 1,1 0-1,-1 0 230,2 1 0,-1-1 0,0 1 0,1 0 0,0 0 0,-1 0-104,3 0 1,-1 0 0,0 1-1,1-1 1,0 0 0,0 1 103,1 0 0,-1 0 0,0 0 0,1 0 0,2 0 0,4 0 0,-11 0 0,2 0 0,3 0 0,2 0 0,-1 0 0,1 0 0,-2 0 0,-1 0 0,-3 0 0,4 0 0,-3 0 0,-1 0 0,-1 0 0,0 0 0,2 0 0,2 0-13,-5 0 0,2-1 1,2 1-1,0-1 1,0 1-1,0-1 1,-2 0-1,-3 0 1,-2 0 12,16 0 0,-3-1 0,-4 0 0,0 0 0,0-1 89,-3 1 1,-1-2-1,0 0 1,1 1-1,2-2-89,-4 1 0,2 0 0,2 0 0,-1-1 0,-1 1 0,-1-1 0,4-1 0,-2 1 0,-1-1 0,0 0 0,-1 1 0,-2 0 0,0 0 0,0 0 0,-3 0 0,-3 1 0,15-2 0,-5 0 0,-8 1 577,-8 1 1,-5 1-578,-6 2 0,-1 0 0,25-1 0,4 2 0,-22 0 1807,3 0-1807,-26 0 2704,-4 0-2704,-4 0 1855,-2 0-1855,-3-2 224,-2-3-224,-6-2 0,2 0 0,-3 1 0,4 9 0,4 9 0,0 19 0,5 25 0,-5-17 0,0 8-847,-1 13 1,0 10 0,1-2 846,-1-11 0,0-1 0,1 7 0,0-3 0,1 8 0,0 3 0,0-2 0,-1-7 0,-1 8 0,0-7 0,0 4 0,1-6 0,1 4 0,0-2 0,-3-24 0</inkml:trace>
  <inkml:trace contextRef="#ctx0" brushRef="#br0" timeOffset="15184">12564 5052 22914,'0'5'2249,"0"-1"-1890,0 0 1,0-3 2339,0 3-2699,0-10 0,0 5 0,0-7 0,-4 7 0,3-3 0,-2 2 0,3-3 0,2 1 0,0-3 0,4 2 0,2-9 0,0 3 0,4-9 0,0 2 0,5-4 0,7-7 0,2 2 0,3-1 0,-3 6 0,1-1-1067,11-9 0,1 0 1067,-10 10 0,-1 1 0,0 1 0,-1 1-234,18-14 234,4 0 0,-18 10 0,8-2 0,-24 15 0,1-1 2073,-10 9-2343,-4-2-425,0 3-474,-2-1-270,0 6-540,-6-3-719,1 7 2698,-6-3 0,-2 4 0,-1 0 0</inkml:trace>
  <inkml:trace contextRef="#ctx0" brushRef="#br0" timeOffset="15826">12596 4555 22914,'-15'-37'2339,"5"11"-2070,-5-4-89,10 16-90,-2 3 0,6 6-90,-2 1 180,-1 4 90,-1 10 0,-8 43-90,2 8-482,3-10 1,0 4 436,1-4 0,0 0-45,1 5 0,-1 1 0,0 0 0,0 2-60,3-8 0,1 1 0,0-3-30,-1 2 0,2-1 45,-1 11 0,2-6-45,1 0 90,2-15-90,2-13 90,4-13 89,4-8-89,8-10 0,30-19 0,-6-1-205,-10 5 1,-1-1 114,16-10 0,-19 13 0,-1 1 0,14-6 0,1 0 0,-21 13 941,-9 2-941,-2 5 0,-8 0 0,0 0 0,-13-13 0,-6-6 0,-14-21 0,-5-11-157,14 21 0,-1-2 157,-1-3 0,-1 0-858,1-2 1,-1 0 857,2 1 0,-1-1 0,3 3 0,0 0 0,3 4 0,1 0 0,-9-24-1179,6 1 100,9 20-271,4 3-179,5 23-313,0 5 1842,4 4 0,2 0 0,4 0 0</inkml:trace>
  <inkml:trace contextRef="#ctx0" brushRef="#br0" timeOffset="17720">29006 5093 16258,'0'-17'6926,"0"2"-6566,0-5 89,0 4-89,0 3 0,0-1-180,0 4 0,0 4-90,0 4-90,-5 2 0,-8 0 90,-4 12-90,-9 11 0,2 22 0,3 5 0,1 8-771,8-12 1,2 3 0,0 1 770,0 0 0,0 1 0,2 0 0,2 2 0,2 0 0,3-4 44,2 4 1,4-4-90,0-2 1,2-1-1495,0-3 1,3-2 1223,0-5 1,2-2-676,8 25-597,1-12-662,-5-13 2249,-6-11 0,-4-12 0,-4-7 0</inkml:trace>
  <inkml:trace contextRef="#ctx0" brushRef="#br0" timeOffset="17876">28689 5898 20665,'-28'-36'2339,"7"4"-2339,28 14 90,14 0-180,21 0-180,18-2-307,-24 10 1,1 1-9,4-2 1,0 0-762,1 0 1,-1 0 1345,0-2 0,-2-2 0,-4 0 0,-1-1 0,-2-1 0,0 0 0</inkml:trace>
  <inkml:trace contextRef="#ctx0" brushRef="#br0" timeOffset="18344">29351 5283 14093,'8'58'-615,"1"0"0,-1 0 1,0 0-1,1-1 0,6-26 1,2 0-16,-2 20 0,2 19 1,2 4-1,1-16 0,3-30 2294,13-50 1,2-21 137,0 7 0,-2-3-1083,-3-7 1,-8-5 45,-16-8 0,-7 2-496,-5 2 361,-6 10 0,-7 8-540,-12 30 1997,-4 9-2087,10 6 3211,4 7-3301,13 3 818,7 1-998,4 1 0,6-4-90,4-6 181,7-4 89,-3-6 0,1-4 180,-5-3-90,-6-7 0,-4-4 90,-4-5-1,-8-2-89,-4-4-179,-16-9-271,4 11-360,-8-3-719,12 16-630,2 7 2159,7 3 0,4 10 0,5 2 0</inkml:trace>
  <inkml:trace contextRef="#ctx0" brushRef="#br0" timeOffset="18994">29989 5441 21835,'0'-7'2158,"0"3"-1978,0 2-90,0 2-90,0 6 0,0 3 0,0 7 0,0 2-90,3 1 0,4-3 0,7-7 0,2-3 90,8-10 0,-1-5 0,3-11 180,-1-8 90,-5-4-90,-1 1 90,-9-3-270,-4 14 0,-4 3 0,-1 13 0,2 12 0,4 14 0,-2 1 0,5 10 0,-2-12-90,2-3 90,2-5 0,10-6-90,7-17 90,-1-3 0,3-14 0,-3 1-90,-10 8 90,5 3 90,-13 11-90,0 10 0,-3 1 0,0 7 0,0 0-90,3-3 90,-2-4-90,2-3-90,0-8 180,2-7 180,10-34 90,-4 0-341,-7 9 1,0-1 430,3-27 0,-4 3 70,-2 2-70,-4-3-270,-2 20-90,-2 9 0,2 31 0,2 23 0,2 15-90,4 12-270,0 6-449,1 3-451,-1 2-809,-6-4 1302,0-5 1,-4-8 0,0-4 0</inkml:trace>
  <inkml:trace contextRef="#ctx0" brushRef="#br0" timeOffset="19159">30460 5256 23184,'-7'-32'1529,"2"5"-1349,5 0 0,5 6-4522,5 1 4072,12 4 320,9 3-1489,10 1-1079,6 7 2518,4-1 0,-2 6 0,-1-2 0</inkml:trace>
  <inkml:trace contextRef="#ctx0" brushRef="#br0" timeOffset="19627">31317 5030 23094,'4'-57'2249,"-8"1"-1980,-10-3-224,0 29 0,-4 1-1688,-6 0 0,-4 1 1688,-9-1 0,-5 2-45,-11 0 0,-6 2 0,13 8 0,-2 1 0,-2 1-407,-7 0 0,-2 2 0,-2 0 451,12 4 1,-1 1 0,-1 0 0,-1 2-23,-2-1 1,-1 2 0,0 0-1,0 1 0,-2 0 1,1 0 0,-2 1-1,-3 3-7,7 1 0,-2 2 0,-2 1 0,-2 1 0,1 2 0,0 1-15,-2 2 0,1 3 0,-1 0 0,0 2 0,0 1 0,0-1-205,1 1 1,-1 0 0,1 1 0,0 0 0,1 3 0,2 2 219,2 1 0,1 2 0,0 1 0,3 2 0,2 1 0,4 0-186,-5 7 0,6 1 1,2 3-1,1 4 189,1 5 0,0 5 0,1 2 0,3 1 0,2-3-18,3-1 0,4-2 0,1 1 0,1 3-39,3-2 0,-1 4 0,2 1 1,4-2-1,5-4 39,6 10 0,7-5 0,6-1 0,4-2 0,5-2 0,6-2 0,5-3 0,6-2 0,4-3 0,7-3 0,6-2 0,2-5 0,-7-8 0,2-2 0,2-2 0,2-2 0,4-1 0,2-1 0,1-3 0,2 0-85,4-2 0,2-2 1,0-2-1,2 0 67,-13-3 0,1 1 0,0-2 0,2-2 0,4-1-8,-4-3 0,4-1 1,2-2-1,2 0 1,-1-2-1,-2 0 0,-3 0 26,-2-1 0,-3 0 0,-2 0 0,1-2 0,0 0 0,2-2-95,3-1 1,2-1 0,2-1 0,-1 0 0,-1-2 0,-3-1 0,-4-1 76,1-4 0,-4-2 0,-3-1 0,-1-1 0,0-1-5,9-8 1,-1-1 0,-3-2 0,-2-2 22,-4 1 0,-2-2 0,-2-1 0,-3 0-23,-4 1 1,-2-1 0,-2-1-1,-4 0 23,3-12 0,-4 0 0,-5 1 144,-6 4 0,-5 0 0,-4 1-294,-7 6 0,-3 0 1,-6 2-346,-11-14 0,-13 6-765,-10 12 1,-11 4 0,-1 5 1259,10 6 0,-1 4 0,-3 2 0,-1 2 0,-4 1 0,-1 3 0,3 1 0,-3 6 0,-1-1 0,1 0 0</inkml:trace>
  <inkml:trace contextRef="#ctx0" brushRef="#br0" timeOffset="23643">20438 2660 24353,'-8'-36'1034,"0"1"1,-7-28-585,1 13-1,2 16-89,-4 20 180,-6 33-360,5 9 0,0 8-180,-7 22 0,-1 7-1402,4-10 0,0 4 0,0 2 1402,3-9 0,0 2 0,0 1 0,0 0 0,-1 4 0,-1 0 0,1 1 0,0 0 0,0 0 0,1 0 0,0 0 0,-1-1 0,2-2 0,-1 0 0,1 0 0,0-1 0,2-5 0,0 0 0,0-1 0,1-1-296,-2 10 1,0-1 0,1-3 295,3-7 0,0-2 0,0-2-110,-2 12 1,2-4 109,2-10 0,2-3 0,0-3 0,2-3-540,-4 6 1320,5-19-2579,2-37-719,3-24 2518,-6-18 0,2 26 0,0-2 0,-4-3 0,1 1 0</inkml:trace>
  <inkml:trace contextRef="#ctx0" brushRef="#br0" timeOffset="24161">19325 3881 22914,'-22'-14'2698,"3"3"-2158,5 2-270,8 4 270,2 9-91,10 16-89,4 21-225,-1-10 0,2 3-1100,2 8 1,1 3 1008,2 5 1,0 2 0,1 1 0,1 3-421,-1-5 0,1 2 1,0-2 375,1 5 0,1 0-78,-2-3 0,2 3 0,-1-5 78,1-3 0,-2-5 45,-1-1 0,0-4-45,12 11 0,-7-31 0,30-15 0,-5-12 670,-11-1 0,0-3-670,22-19 0,-27 15 0,-1 0 0,0-1 0,0 0 0,27-17 0,-9 4 0,-9 2 0,-9 5 1413,-7 2-1413,-7 6 330,-6-1-330,-4 1 0,-22-17 0,-3 8 0,-21-12 0,-2 7-293,-6-1 293,21 13 0,-2 0 0,0-1 0,-1-1 0,-2-2 0,1-1 0,-3 1 0,1-2 0,-1 0 0,1-1 0,-1 0 0,0 0 0,3 1 0,-1 0 0,3 2 0,1 1 0,-20-15 463,-2-1-463,14 10-629,9 4-1260,14 13-1079,22 18 359,1 2 2609,8 11 0,0-3 0,0 0 0</inkml:trace>
  <inkml:trace contextRef="#ctx0" brushRef="#br0" timeOffset="26628">14858 6341 22464,'-5'-31'2429,"-6"-5"-2025,-5 0 1,-2-1-135,3 6 0,0-2-615,-4-8 0,-2-5 0,3 3 480,0 0 0,2-2-45,-2-10 0,-1-8 0,2 4-90,2-1 0,1 0-402,1 4 1,1-3 0,0 3 431,3 11 0,1 2 0,-1-1 0,0 0 0,-1-1 0,-1-2 90,-7-14 0,-1-4 0,-1 4-60,5 13 0,-1 4 0,-4-5-42,-4 0 0,-5-5 0,-2-2 0,1 3 0,2 6-18,0 3 0,2 4 0,-3-1 0,-4-4 0,-3-3 0,-1 1 0,4 6 0,-7-4 0,3 4 0,-2 0 0,1 1 0,-1 0 0,1 1-125,-1 1 0,0 1 125,1-1 0,-1 1 0,1 2 0,-1 0 0,1 2 0,-1 0 0,0 2 0,-1 1 0,2 3 0,-3 0 0,1 4 0,-3 0 0,1 1 0,-6-1 0,-1 1 0,5 3 0,-2 1 0,2 3 0,-5 1 0,1 3 0,-2 1 0,0 2 0,-2 3 0,-1 1 0,-1 0 0,0 2 0,-1 1 0,-2 2 0,0 1 0,-1 2 0,-1-1 0,0 1 0,1 3 0,-2 2-747,6-1 1,-3 1-1,3 0 747,-6 2 0,0 0 0,10 0 0,-2 0 0,4 0 30,0 2 0,1 1-30,3 2 0,-2 1 0,1 0 0,-7 4 0,-1 1-150,7-3 0,-2 2 0,3 0 150,-8 4 0,2 0 0,-2 2 0,-1 0 26,-1 1 0,-2 3-26,2-1 0,-3 3 0,3-1 0,11-6 0,2 0 0,-1 0 119,-13 9 0,-2 1 0,4-2-119,14-7 0,3-2 0,0 0 0,-18 13 0,2 1-166,1 0 0,1 1 166,1 1 0,2 1 0,3 1 0,-1 3 0,4 0 0,-1 4 0,3-1 0,9-11 0,1-1 0,0 2 80,-9 12 0,-2 4 0,4-4-80,-1 4 0,3-1 0,-1 0 0,1 0-550,1 0 0,1-1 550,2-1 0,1 0 0,0-1 0,1 2 431,2-3 1,1 4-432,6-6 0,0 4 0,2-2 0,-1 7 0,1 3 0,5-12 0,1 5 0,1 0 0,3-6 0,0 14 0,4-3 0,-1-8 0,0 2 0,2 0 0,2-1 0,1-1 0,1-2 0,-1 7 0,0 3 0,1 4 0,0 5 0,1-4 0,-1-6 0,0 1 0,2-9 0,-1 5 0,2 2 0,-1-6 0,0 15 0,1-1 0,0-7 0,2 4 0,-1-5 0,2 7 0,1-4 0,1 3 0,2-1 0,0-1 0,2 0 0,1-2 0,2 3 0,1-8 0,1 2 0,0-3 0,5 9 0,1-2-294,-4-10 0,2 1 0,-1-3 294,4 1 0,1-4 0,-1-1 0,4 0 78,1-4 0,3 0 1,0-1-79,5 5 0,3-1 0,-6-9 0,4 3 0,0-1 0,-2-4 0,10 7 0,2-1 0,-8-9 0,5 3 0,1-1 0,-4-4 0,13 6 0,1-3 0,-7-4 0,3 0 0,-2-3 0,8-2 0,-2-2 0,3-2 0,0-1 604,1-1 1,2-2-605,-6-5 0,3 0 0,1-1 0,0-2 0,0-1 0,0-1-69,0 1 0,0-1 0,-1-1 69,-6-1 0,-1-2 0,-4 0 0,3 0 0,-3-1 0,0-2 0,0-1 0,-2 1 0,-1-1 0,0-2 0,-1 0 0,-1 0 0,2 0 0,-3-1 0,2-2 0,-1 1 0,8-3 0,0 1 0,-7 0 0,2 1 0,0-2 569,0 1 0,-1 0 1,1-1-570,0 1 0,0-1 0,1 1 0,-2 0 0,0 0 0,-2 0 0,15-3 0,-5 0 0,-20 6 0,-3 0 0,26-9 0,-5 2 0,-5 0 829,-1 1-829,-3-1 0,1-2 0,3-2 0,2-1 0,4-4 0,0 2 0,-17 6 0,0 0 0,18-9 414,-11 6 0,1-2-414,-12 4 0,1 1 0,7-5 0,-1 0 576,-7 4 1,-1 0-577,8-5 0,-2 0 0,11-5 401,-9 6 0,1 0-401,14-9 0,-3 1 0,-12 4 0,-15 10 0,1-2 353,-1 0-353,1-5 0,1-2 0,0-2 0,15-14 0,-9 10 0,7-10 0,-14 16 0,2-10 0,-7 8 0,3-8 0,4-8 0,-6 7 0,9-16-517,-8 11 517,0-4-168,3-3 168,-1-1 0,-1-4 0,-3-1 0,-4 2 0,-2 0 0,-4 4 0,-2 15 0,0-1 0,3-14-113,-3 15 1,0 1 112,2-11 0,0-2 0,-2-1 496,-1-1-496,-5 8 0,0-2 0,-1-23-375,-4 4 0,-1-1 375,3 23 0,0 2 0,-2-12 0,-1 0 0,4-13 0,0 5 0,-3 8 0,-4-11 0,2 19-2860,-4-8 2860,8 19-1484,-2 2 1484,-3 0 481,5 0-481,-10-2 0,3-3 0,-7-2 0,-1-2-360,-8-11 1773,6 15-4741,-10-7 3344,14 26-16,-4 9 0,9 16 0,-2 7 0</inkml:trace>
  <inkml:trace contextRef="#ctx0" brushRef="#br0" timeOffset="28286">11598 11199 20000,'-6'-50'779,"0"1"1,-2 0 0,-2 0-510,-3-1 0,-3 2 44,-2 3 1,-4 2-45,-2 4 0,-7 5 472,-23 3 1,-8 10-743,10 13 0,-2 9 0,3 3 0,-3 4 0,3 7-301,6 6 1,3 6 0,1 2 300,-2 2 0,1 2 0,0 5 0,4 3 0,-1 4 0,2 3 0,4-3 0,1 3 0,3 0 0,3 2 0,2-5 0,0 3 0,5 0 0,8 1 0,15 13 0,11 1 0,4-5 0,-2-11 0,4-4 0,3 1 0,2-3 0,2 2 0,5-2 0,2-1 0,10-1 0,5-2 0,2-2 0,-4-1-342,3 4 0,-1-1 0,1 1 342,-1-3 0,3 3 0,-1 0 0,-6-1 0,-3 1 0,-6 0 0,-2 1 0,-3 0 0,-3 2 0,-4 1 13,-4 1 1,-3 1 0,-7 3-14,-9 16 0,-10 4 0,-4-3 0,0-14 0,-2-2 0,-5 1-375,-2-3 0,-4 2 1,-2-1-1,-2-6 375,-5-1 0,-3-6 0,-2-1 0,0-1 0,-2-1 0,-3-2 105,1-4 1,-3 0 0,-2-2 0,2-1-106,-11 3 0,1-3 0,1-1 293,0 0 1,1-1 0,3-3-294,-5-3 0,6-4 79,-2-4-1968,30-14 1889,29-37 0,19-7 0,-1 9 0,0 1 0</inkml:trace>
  <inkml:trace contextRef="#ctx0" brushRef="#br0" timeOffset="28560">12369 10525 19939,'15'-47'150,"-1"-1"0,-5 3 0,-8 18 681,-13 47 1,-5 22-832,3 0 0,-1 8 0,0 6 0,1 0-134,1-4 1,0 2 0,0 1-1,1 3 1,1 1 133,0 0 0,0 2 0,2 2 0,-1 1 0,2-2 0,0-1 32,1 1 1,1-2 0,1 0 0,0 2 0,1 3-33,1-5 0,1 4 0,0 2 0,0 1 0,1 0 0,0-2 0,0-4 0,0 8 0,1-4 0,1-1 0,0 0 0,0 3 0,0-11 0,1 3 0,-1 1 0,1 0 0,1-1 0,0-4 0,0-3 0,3 10 0,0-5 0,1-2 0,0-1 0,2 13 0,1-2 0,0-2 5,0-8 0,0-2 0,1 0-605,0 1 0,2 1 1,-2-6-751,1 0 1,-1-5 1349,-1 0 0,-1-11 0,-3-27 0,-6-21 0</inkml:trace>
  <inkml:trace contextRef="#ctx0" brushRef="#br0" timeOffset="29060">11468 12284 20381,'-50'-39'270,"9"3"2283,35 3-2553,26 9 0,9 9 0,8 4-538,9 3 1,4 2 537,13-2 0,2 1 0,-16 3 0,2 0 0,0 0-180,4 0 0,1 0 0,0-1 0,1 0 0,-1-1 1,4-1 44,-2 0 0,3-2 0,1 0 0,-1-3 302,-5-1 1,0-2-1,-1 0 1,-1-1-34,-1 2 1,0 1 0,-2-1 0,-2-4-178,10-9 1,-4-3 0,-8 2 42,-16 6 0,-5 0 0,3-5 0,-6 0 0,-7 2 1472,-10 7-1472,-2 33 0,-4 23 0,1 1 0,1 4 0,1 10 0,0 2 0,4 8 0,0 2 0,0-20 0,-1 1 0,4 2 105,4 14 0,4 3 0,0-4-105,-4-16 0,0-3 0,4 1 158,7 15 1,5 1-1,3-13-158,7-21 0,2-11 0,0-2 0,0-11-211,2-26 1,-5-13 210,-8-6 0,-5-10 0,-8 8 0,-1-6 0,-1-2 0,-2 3 0,2-5 0,-2 3 0,-1-3 0,-1 2 0,0-4 0,-1 1 0,-2 5 0,1-16 0,-1 5 0,-2 9 0,0 4 616,-3 9 0,1 5-616,7 4-699,-5 57 1,0 30 0,-1 2 698,2 5 0,0 4 0,0 4-234,-3-19 1,0 3 0,0 2 0,0-2-1,-1 0 234,2 7 0,-1 0 0,0-2 0,1 0-438,0-5 1,1 0 0,0-1-1,0-4-252,0 2 1,-1-4 0,2 1-211,2 9 1,0 2-1,1-8 900,-1-9 0,1-5 0,13 19 0,-2-14 0</inkml:trace>
  <inkml:trace contextRef="#ctx0" brushRef="#br0" timeOffset="29409">15285 10443 21655,'0'-52'1619,"0"4"-1529,0 12 90,0 7-1,-4 9-89,3 2 0,-2 10-90,3 2 0,0 6 810,0 0-2429,-4 0-1080,-2 6 2699,-3 4 0,3 8 0,2 3 0</inkml:trace>
  <inkml:trace contextRef="#ctx0" brushRef="#br0" timeOffset="30061">19134 10647 18969,'-31'-51'929,"0"0"1,-2 1 0,-1 2-571,-4 3 1,-3 2-45,-3 4 0,-3 5-45,-5 4 0,-4 6-46,-3 7 1,-4 6-195,18 8 0,-2 3 0,1 3-30,-2 4 0,-1 3 0,1 3-161,-1 3 0,1 2 0,0 3 161,2 2 0,1 3 0,2 2 0,2 1 0,1 2 0,3 2 0,3 1 0,2 1 0,2 2 0,4 0 0,1 1 0,3 1 0,-5 19 0,6 1 0,5-2 0,7 0-736,6-3 0,6-2 736,6-3 0,7-3 0,5-3 0,10-2 267,7-7 1,7-1 0,4-2-268,6 2 0,4-2 0,0-1 70,-15-7 1,1-1-1,0 1 1,1 0-71,6 3 0,3 2 0,-2-1 0,-6-2-74,6 7 0,-4 0 74,-9-5 0,0 2 0,-6-1 0,-5 2 0,-5-1 949,-4 1 0,-3 1-949,5 26 375,-12 0-375,-7-10 0,-3-6 606,0-9-606,0-8 1833,0-4-3182,0-22 700,-5-5-2589,-6-48 809,4 3 2173,2 12 1,1-2-1,2 4 1,0-1 0,0-2-1,0 0 1</inkml:trace>
  <inkml:trace contextRef="#ctx0" brushRef="#br0" timeOffset="30428">18740 9960 21132,'1'-54'839,"1"0"1,-1 5 0,-1-1-166,1-6 1,-2 2-316,1 17 1,0 2 0,0-6 0,0 4 90,0 1 255,0 9-436,0 3-61,0 13 62,0 7-211,0 22-59,6 24 0,-3-9 0,1 6-330,1 15 1,2 10 0,0 3 329,-2-5 0,0 3 0,0 2 0,-1 0-493,1-12 0,-1 0 0,0 1 0,0 1 0,0-1 493,0 3 0,-1 1 0,0 0 0,0-1 0,0-4-547,0-1 0,-1-2 0,1-2 0,-1 0 547,1 16 0,-1 0 0,1-1 0,-1-3 0,1-2 0,0 3-340,1-6 1,-1 2-1,2-1 1,-2-3 339,1-1 0,0-4 0,0 4-188,1-1 1,0 4-1,1-2 1,-1-7 187,2 1 0,-1-5 0,2 7 0,-2-3-487,1 5-2302,-4-23 810,-8-9 942,-2-28 1037,0-20 0,2-16 0,5-10 0</inkml:trace>
  <inkml:trace contextRef="#ctx0" brushRef="#br0" timeOffset="31027">19877 9842 22194,'-8'-41'899,"0"1"1,-1 0 0,0 2-586,1 2 1,-1 2-1814,-9-27 1949,4 13 176,2 12-446,5 11 592,4 14-143,-3 33-89,0 39-540,-1-4 0,0 6-881,1-9 0,1 4 1,-1 1 880,2-10 0,-1 2 0,0 2 0,-1 3 0,0-5 0,0 5 0,-1 2 0,0 0 0,1-1 0,-1-3 0,0 11 0,0-3 0,-1 1 0,0 5-222,1-14 1,0 5-1,-1 2 1,0 1-1,0-2 1,1-3-1,0-6 222,0 5 0,1-6 0,0-1 0,0 1 0,-2 10 0,1 2 0,-1-2 0,2-6-539,-1 6 1,2-7 538,1-9 0,2-3 0,-2 18 0,8-43 1528,5-32-1528,10-47 0,-5 18 0,0-3 807,4-9 0,1-2-807,-5 17 0,0-1 0,1 0 106,0 1 0,1-1 1,0 1-107,8-15 0,0 3 0,-2 6 0,2 5 0,5 8 0,2 9 0,14 8 0,12 32-352,-17 38 352,-20-21 0,1 4 0,5 18 0,3 3-840,-7-13 1,2 0 0,-1-1-286,6 11 1,2-2 1124,9 1 0,2-10 0,2-22 0,15-6 0</inkml:trace>
  <inkml:trace contextRef="#ctx0" brushRef="#br0" timeOffset="31401">20953 10620 23634,'-7'-64'2608,"-7"9"-2248,-15 21 90,-9 16-91,-6 29-179,-2 17-120,22 6 0,2 12 0,3 0-60,-1 12 0,7 5-180,9-14 0,5 5 0,2 0 1,1-7 44,4 7 0,8-9-647,25 1 1,5-19 691,2-42-252,-16-6 0,-1-5 387,-7-5 0,-3-6 224,-3-3 1,-1-6 0,-1 3 0,2-7 0,-2 0-90,2-16 0,-1 3-45,-9 28 0,-1 3-46,2-18 380,-3 20-199,-4 43-270,-2 20 0,0 3 0,1 4-130,1 2 0,1 1 130,-1 4 0,2 1-229,1 2 1,0 0 228,0-1 0,0-1 0,2 0 0,0-1-90,1-5 0,0 1-801,4 4 1,0-2-1089,6 12-719,2-9 2698,-12-40 0,-2-26 0,-2-8 0</inkml:trace>
  <inkml:trace contextRef="#ctx0" brushRef="#br0" timeOffset="31633">21567 9638 24083,'7'-47'629,"0"0"1,-1 5 0,0 5 1439,4 3-1529,-5 48-540,-2 16 0,-1 9-1017,0 16 1,0 10 1016,0-9 0,1 7 0,-1 1 0,1-2-494,0-10 1,-1-3 0,1 1 0,0 3 493,-1-1 0,1 3 0,-1 1 0,0 0 0,1 1 0,0 2 0,1 1 0,0 0 0,-1-1 0,0-4-423,0-2 1,-1-4 0,1 0 0,-1 1 84,1 8 1,0 3 0,0-3 0,0-7-1732,1 9 0,-4-22 2069,-4-35 0,5-24 0,-3-45 0</inkml:trace>
  <inkml:trace contextRef="#ctx0" brushRef="#br0" timeOffset="31884">22139 9819 23274,'14'-33'1304,"0"-1"0,4-16-314,-20 32-1,-17 30-269,-15 24-720,10-8 0,-1 3-765,-3 5 1,-3 5 764,-1 2 0,-3 5 0,2-2-466,-4 8 0,0 0 466,6-8 0,-1 1 0,4-3 0,3-4 0,3-3 0,5-5 0,2-1-872,-7 16 872,11-8 0,9-10 0,12-5 890,9-5-890,11-7 0,12-6 0,13-6 0,-20-1 0,1 0 14,5-2 0,2-1-779,4-1 1,1-2-226,2 0 1,2-4 989,-2-1 0,3-2 0,-3 0 0,6-4 0,0 0 0,-8 0 0,1 1 0,0-1 0</inkml:trace>
  <inkml:trace contextRef="#ctx0" brushRef="#br0" timeOffset="32266">23150 9693 23094,'3'-36'1484,"-1"1"0,-11-28-674,-11 15 89,-18 18-179,-9 25-630,-10 28-778,26 1 0,1 6 688,-2 9 0,3 4-385,0 7 1,3 2 384,2 5 0,5 2-985,2 0 0,3 0 985,5-3 0,4 2 0,5-13 0,4 2 0,1-3 0,3 1 0,4-2-41,5 8 1,5-7 40,20-12 180,-8-31 1,2-13-181,6-26 0,-3-12-57,-12 16 0,0-2 0,-3-3 57,1-13 0,-2-5 0,-4 2 0,-6 9 0,-2 2 0,-1-3 0,0-8 0,0-3 0,-2 4 0,-1-4 0,-1 3 1251,5-17 1,-11 22-1252,-11 49 0,3 26 0,0 20 0,1 7-167,2 2 1,3 4 166,4-1 0,3 5 0,1-3-537,-1-12 0,1-3 0,1 3 537,4 10 0,1 3 0,1-6 0,4-2 0,1-6-720,-1-5 1,1-3-647,14 19 1366,9-37 0,-11-29 0,7-28 0</inkml:trace>
  <inkml:trace contextRef="#ctx0" brushRef="#br0" timeOffset="32413">23776 9136 18704,'7'-47'584,"0"0"1,-1 0 0,4-18 0,-1 3-451,-4 11 1,0 3-45,-1 9 0,0 3 2331,1-18-2421,0 18 0,3 18 669,-4 18-3727,6 56 3058,-7 8 0,0-10 0,-1 3 0,-2-8 0,0 0 0</inkml:trace>
  <inkml:trace contextRef="#ctx0" brushRef="#br0" timeOffset="32611">23999 9919 25612,'18'44'2969,"1"6"-2969,-8-18 0,0 2-948,1 3 1,0 3 947,1 3 0,1 2 0,0 3 0,0 1 0,-1 2 0,-1 2 0,-4-3 0,-1 3 0,-2-3 0,-1 8 0,-5 2-870,-7 4 1,-6 5 0,-3-7-661,-7-6 1,-5-4 1182,1-5 0,-5 1 1,-1-4-1,-12 3 0,-2-3 1,14-14-1,-1 0 1,0 0-1</inkml:trace>
  <inkml:trace contextRef="#ctx0" brushRef="#br0" timeOffset="33760">18241 13288 22644,'-47'0'2968,"4"0"-2428,7 0 90,7 0-91,9 0 1,9 0-90,17-4-180,27-5-270,1-2 0,7-2-1131,-2 1 0,5-1 1,2-1 1130,14-4 0,3-3 0,3 0 0,-6 2 0,3-1 0,1 0 0,3-1-379,-16 6 1,1-1 0,1-1 0,1 1 0,1-1 0,0 1 378,6-2 0,-1 0 0,2 0 0,1 0 0,4-1 0,3-1-138,-18 5 0,4-1 0,2 0 0,2-1 0,0 0 1,2 0-1,0 1 0,-1-1 0,-1 0 0,-1 1 0,-2 1 138,9-2 0,-2 0 0,-2 1 0,-1 0 0,1 0 0,2 0 0,2-1 0,5-1-73,-17 4 1,3 0-1,2-2 1,2 1 0,2-1-1,0 0 1,1-1-1,-1 1 1,1 0 0,-1 0-1,-2 0 1,0 1-1,-3 0 1,-3 2 72,13-4 0,-2 0 0,-3 2 0,0-1 0,-2 1 0,0 0 0,-1 1 0,1-1 0,0 0 0,-2 0 0,1 1 0,0-1 0,0 1 0,-1 0 0,-1-1 0,-1 2 0,-2-1 0,-1 1 0,9-3 0,0-1 0,-3 2 0,-2 0 0,-5 1 0,-4 1 218,6-2 0,-6 2 0,-3 0-218,11-3 0,-5 0 556,-12 4 0,-3 0-556,15-6 1889,-18 4-1889,-13 5 2826,-17 9-2826,-7 5-572,-15 10-2486,-6 10 3058,-9 9 0,-7 13 0,18-20 0,1-1 0</inkml:trace>
  <inkml:trace contextRef="#ctx0" brushRef="#br0" timeOffset="34767">27252 9408 21295,'0'-55'599,"0"1"1,0 1 0,0 2-330,0 3 0,0 3 44,0 3 1,0 2 45,1 6 0,0 0 179,-1-20-179,2 13-180,-2 10 90,0 13 450,0 11 89,0 22-89,0 27-720,0-5 0,0 5-762,0 16 1,0 6 761,0-11 0,0 2 0,0 2-513,0-8 1,0 1 0,0 2 0,0 4 512,-1-3 0,1 6 0,-1 1 0,1 1 0,-1 0 0,0-4-442,0-1 0,0-2 1,-1-1-1,1 1 0,0 3 442,0 1 0,0 3 0,1 1 0,-1-1 0,0-1 0,0-5-206,-1 5 1,-1-4 0,1-2 0,0 0 205,1-2 0,1-1 0,0 0 0,0-2 0,-1 14 0,-1-2 0,1-2 0,1-4 0,0-3 0,0 0 0,0-4 0,0-1 0,0-2 0,0 15 0,0-3 152,0-7 0,0-2-152,0-6 0,0-3 0,2 22 1041,0-14-1041,2-11 2380,-1-11-2380,0-5 1662,3-6-1662,12-7 0,16-3 0,27-8-287,-17-1 1,4-1 286,-6 0 0,3-1 0,2-1-471,11-2 0,4 0 0,2-1 471,-7 1 0,2 1 0,1-1 0,2 0-455,-6 1 0,2-1 0,1 1 0,1-1 0,2 1 455,-6 0 0,1 0 0,1 1 0,1-1 0,1 0 0,1 0-226,-5 1 1,2 0-1,0 0 1,0 0 0,1 0-1,1 0 1,0 0 225,-3 0 0,0 1 0,1 0 0,0 0 0,0-1 0,1 1 0,0 1 0,1-1-90,2 0 0,-1 0 0,1 0 0,0 1 0,1-1 0,2 1 0,2 0 0,2 0 90,-10 1 0,3 0 0,2 0 0,2 0 0,1 1 0,0-1 0,0 0 0,1 1 0,-2 0 0,0 0 0,-2 0 0,-3 0-47,9 0 1,-4 0-1,-2 1 1,0-1 0,-1 1-1,1 0 1,3 0-1,2 0 1,4 0 46,-17 1 0,2 0 0,3 0 0,2 0 0,1 0 0,1 1 0,1-1 0,0 0 0,1 1 0,-1-1 0,-1 1 0,0-1 0,-2 1 0,-2 0 0,-2 0 0,-2 0 70,13 0 0,-3 0 0,-1 1 0,-2-1 0,-2 1 1,0 0-1,-1 0 0,0-1 0,-1 1 0,0 0-70,10 0 0,0-1 0,0 1 0,-1 0 0,-2 0 0,-2 0 0,-3-1 0,-4 1 0,13 1 0,2 0 0,-7 1 0,-16-3 0,-27-5 1305</inkml:trace>
  <inkml:trace contextRef="#ctx0" brushRef="#br0" timeOffset="37083">10371 14717 11124,'-41'-18'2789,"1"2"192,5 3-2531,1 2 179,5 4 2039,-4 2-2218,12 3 859,4 2-1039,11 0 3752,6 0-3573,0 0 1,6 0 360,29 0-630,14-4-180,-6 2 0,5-1-1081,6-3 0,2-1 1081,-11 2 0,2 1 0,1-1 0,7-1 0,1-1 0,2 0 0,6-1 0,2 0 0,1-1-669,-13 2 0,0 1 0,2-1 0,-1 0 669,5-1 0,-1 0 0,2 0 0,-1 0 0,3 0 0,0 1 0,0 0 0,1-1-353,0 1 0,0-1 0,0 1 1,0 0 352,-1 1 0,0-1 0,-1 1 0,0 0-329,-1 0 1,-1-1 0,0 1 0,-1 0 328,-2 1 0,-1 0 0,-1 0 0,0 0 0,-4 0 0,-1 0 0,0 0 0,5-2 34,5-3 0,5 0 0,2-2 0,0-1 0,-4-1-34,-10 1 0,-3 0 0,0-2 0,1 0 0,3-1 0,4-3 0,5 0 0,1-2 0,0-1 0,-3 1 0,-5-1 0,3-2 0,-6 0 0,-1-1 0,2-2 0,-2 0 0,3-2 0,0-2 0,-2 1 0,-5 2 0,4-4 0,-4 2 0,3-5 0,-4 1 0,5-4 0,0-2 0,-1 0 0,-6 2 123,4-5 0,-6 1 1,1-3-124,-1 1 0,1-1 0,0-3 0,-3-1 0,-3-4 0,-3-3 0,-2 1 0,-1 1-77,-6 10 1,-2 1 0,-1 0 0,0-3 76,6-10 0,-1-3 0,0-2 0,-4-1 0,-6 12 0,-3-3 0,-1 1 0,0 0 0,-2 3 68,1-2 1,-1 3 0,-1 0-1,0-3-68,2-11 0,0-4 0,-2 0 0,-1 5 0,-3 3 0,-2 3 0,-1 2 0,0 0 0,-2 1 0,0 0 69,-3 2 0,-1 1 0,-3-3-69,-1 1 0,-2-2 0,-2-1 0,0 3 0,-3-4 0,0 4 0,-2-3 45,0 3 0,-2-3 0,-1 1 1,-1 4-46,-3-2 0,0 4 0,-3 0 0,-1-1 0,-2 2 0,-5-3 0,-4 0 0,-4-2 0,-4 0 0,-3 2 0,5 8 0,-3 1 0,-2 1 0,0 0 0,-1 1 41,0-1 0,0-1 0,-1 2 1,0 1-1,-2 2-41,-1 1 0,-1 2 0,0 1 0,-3 2 0,0 3 0,4 6 0,-2 2 0,-2 1 0,1 2 0,0 1 0,2 1-68,-2 0 1,2 1-1,1 2 1,-2 1-1,-3-1 68,-3 1 0,-4-1 0,-1 0 0,-1 2 0,1 2 0,4 1 0,-2 4 0,3 1 0,0 3 0,1 0 0,-2 0-173,-2 1 0,0 1 0,-1 0 0,0 2 0,0 0 173,9 0 0,1 1 0,-1 1 0,0 0 0,0 0 0,0 1 0,0 1 0,1-1 0,0 1 0,-1 1 0,-2 0 0,-3 3 0,8-2 0,-3 1 0,-2 2 0,-2 0 0,1 0 0,-1 1 0,1 0 0,2 0 0,2-1-59,-5 2 0,3-1 0,1 0 0,1 0 1,-1 1-1,-2 1 0,-1 1 59,2-2 0,-1 2 0,-2 0 0,-1 1 0,0 0 0,0 0 0,2 0 0,2 0 0,2 0-20,-9 4 0,3 1 1,1-1-1,2 0 1,0 1-1,0 1 20,-1 0 0,0 0 0,1 1 0,0 1 0,0 0 0,1 0 34,1 0 1,1 0 0,0 0-1,0 2 1,-1 1 0,-1 4-35,10-6 0,-1 3 0,-2 2 0,0 1 0,0 0 0,1 1 0,0 0 0,3 0 0,1-2 0,-2 2 0,2 0 0,2-1 0,1 0 0,0 1 0,-1 1 0,-1 2 0,-1 3 0,-2 1 0,-1 2 0,0 0 0,1 1 0,2 0 0,3-1 0,3-1 18,1 0 0,4-1 0,2 0 0,2 0 0,0 2 0,1 3-18,-1 3 0,1 3 0,0 2 0,1 2 0,2-1 0,0-1 0,3-3 0,-2 7 0,3-3 0,1 0 0,2 0 0,0 4 4,1 0 1,-1 2 0,2 2-1,2 0 1,2-2 0,4-3-5,4 6 0,4-2 0,4-3 0,2 1 0,1 2 0,3-1 0,2 0 0,2-1 0,2 1 0,3 0 0,2-1 0,2-1 0,1 0 0,2-2 0,3 0 0,6 1-37,-2-10 0,4 1 0,4 1 0,1-1 1,1-2-1,-3-3 37,0-2 0,0-2 0,0-3 0,1 0 0,4 1 10,0 0 0,5 0 1,0 1-1,2-2 1,0-3-1,-3-5-10,11 2 0,-2-7 0,0-2 0,2-2 0,2-1 0,1-2 0,1-2 0,0-2-21,-11-4 1,1-3 0,0 0-1,0-2 1,1 0 20,0-1 0,-1-1 0,2-1 0,1-1 0,2-2 0,-4-1 0,3-2 0,2-1 0,0 0 0,0-1 0,-2-1 0,-2 2 14,7-2 1,-3 0-1,-1 0 1,1 0 0,2-2-15,1 0 0,2-2 0,1 0 0,0 0 0,-3 0 0,-3-1 0,4-1 0,-4 0 0,-3 0 0,1-2 0,-2 1 0,-2-1 0,1 0 0,-2 0 0,14-4 0,-2 0 0,-1 0 0,-7 1 0,-2-1 0,-2 1 242,-5 1 0,-2 1 0,-3-1-242,12-3 0,-4 0 0,-10 3 0,-4 1 0,17-7 1230,-11 0-1230,-21 10 1786,-5-1-1786,-11 9 2946,-3 1-2946,2 2 830,1 0-830,-1 0 518,0-2-1328,-2-2-809,0 1-1169,-2-3 2788,-7 1 0,-6 2 0,-8-1 0</inkml:trace>
  <inkml:trace contextRef="#ctx0" brushRef="#br0" timeOffset="60581">26090 9905 18237,'0'-9'4947,"0"-2"-4228,0 0 1,0-3 89,0 0-89,0 3-90,0 0-1,0 2-89,0 0 90,-11-2-630,3 3 0,-11 2 0,1 4 0,-6 8 0,-11 5 0,-6 12 0,6 1 0,0 4 0,8-8 0,1 3 0,-11 16 0,4 2 0,8 6 0,19-10 0,7-1 0,21 6 0,9-9 0,5-2-225,-9-10 1,2-2 224,9 5 0,0 0 0,11 12 0,-8 0 0,-11 2 0,-9-1 0,-11 3 0,-12-1 0,-10 2 0,-9-3 0,-6-4 0,-1-4 0,1-10-3149,-8-8 1080,14-12 2069,0-14 0,19-13 0,6-8 0</inkml:trace>
  <inkml:trace contextRef="#ctx0" brushRef="#br0" timeOffset="61248">26350 9846 25253,'0'-39'2968,"0"6"-2608,0 10-360,0 11 0,-3 18 0,2 18 0,-7 21 0,8 16-193,-2-26 0,0 1 193,2 2 0,0 1 0,0-2 0,0 1 0,3 9 0,1 0-855,-1-7 1,0-2 44,2-2 1,0-2-810,-1 9-90,-3-27-360,-1-7-1619,-23-33 6746,6 1-629,-18-24-810,13 16 270,-2-5-1259,8 14-1,3-2-179,9 15 205,4 3-475,0 3-90,2 1 0,6 2-90,6 0-90,23-4-90,-1-1 90,28-12 90,-25 4 0,5-7 180,-22 9 0,-5-2 180,-7 1 0,-4-1 0,-4 1-360,-2-1 0,0 17 0,1 5 0,3 18 0,5 3 0,1-1 0,8 9 0,0-15 0,19-55 0,1-21 0,-21 19 0,-2-3-1070,8-3 0,2-4 1,-7 7 1069,-10-4 0,0 56 0,6 30 0,-1-6 0,9 13-1349,-2-18-1350,4 0 2699,5-7 0,3 6 0,3-3 0</inkml:trace>
  <inkml:trace contextRef="#ctx0" brushRef="#br0" timeOffset="61872">29124 9277 22464,'-5'-64'3148,"-2"9"-2518,6 10 539,-3 18 1,4 17-1170,0 24 0,0 34 0,3-6 0,0 4-631,-1-3 0,1 4 1,0 1 630,2 10 0,1 3 0,0 2-436,-2-10 0,1 1 0,-1 1 0,1 1 436,0 1 0,0 0 0,1 3 0,0 4 0,1-8 0,0 5 0,1 3 0,0 2 0,0-2 0,0-2 0,0-5-547,1 12 0,-1-6 0,1 0 0,0 4 547,0-6 0,1 4 0,0 3 0,0-2 0,0-3 0,1-6 0,4 12 0,0-6 0,0-6-849,2 5 1,2-4-276,2 6 0,3-10-1935,8-16 3059,4-30 0,7-31 0,4-17 0</inkml:trace>
  <inkml:trace contextRef="#ctx0" brushRef="#br0" timeOffset="62364">31012 8901 26152,'0'-36'809,"0"-1"1,0-8 0,5 14-810,8 31 0,9 32 0,-7 20 0,-1 16 0,-2-10 0,0 7 0,0 3 0,-1-3-553,-2-9 1,0-3 0,-1 0 0,0 5 552,1 1 0,0 5 0,0 1 0,-1-1 0,0-3-423,-1-2 0,0-3 0,-1 0 0,0-1 423,0 1 0,1-1 0,-1 0 0,0-1-522,-1-2 1,1-1 0,-1 0 0,1-1 521,2 12 0,-1-1 0,0-1 0,-1-4 0,0-2 0,1-1-170,-1-6 1,1-1 0,0-1 169,1 16 0,0-3 0,0-8 0,1-2 374,0 2 0,1-1-374,-3-3 0,-1-4 0,7 13 0,-8-16 0</inkml:trace>
  <inkml:trace contextRef="#ctx0" brushRef="#br0" timeOffset="63167">27256 12990 19226,'10'-4'5127,"0"-1"-4137,0-6 1798,8-15-2338,-8 11-450,14 40-1696,-20 15 0,-4 8 1696,6 5 0,-1 7 0,-4-8 0,-1 8 0,0-1 0,-1-6-221,1 6 1,0-2 220,0 7 0,0 5 0,0-10-1484,1-18 0,-2-7-3103,-8 4 4587,3-38 0,-9-52 0,5-5 0</inkml:trace>
  <inkml:trace contextRef="#ctx0" brushRef="#br0" timeOffset="63400">27264 13202 20935,'38'-25'2548,"1"0"1,7 15 0,-3 13-2549,-18 19 0,-3 7-671,9 5 1,-1-2 670,9 4 0,1-5 0,-18-16 426,1-7-426,-19-19 221,0-14-221,-4-15 0,0-17-666,-3 21 0,1-2 666,1-2 0,0-3 3,-2-17 0,1 0-3,2 17 0,0 2-630,0-9 0,0 5-989,0 2-180,2 18-539,3 12 2338,6 15 0,5 11 0,3 8 0</inkml:trace>
  <inkml:trace contextRef="#ctx0" brushRef="#br0" timeOffset="63966">27942 12958 22374,'5'0'4138,"-2"6"-2249,-23 18-1709,5 3-180,-19 20 0,13-4 0,5 7 0,8 2 0,10-2 0,8-5 0,10-8-540,9-14 90,6-10 180,3-17 180,5-12 0,-4-16 180,-13-1 0,-3-3 180,7-23-1606,-11 9 0,-4 1 1516,-4-2-90,-1-5-90,-8 36 0,0 19 0,0 47 0,2-9 0,4 26-180,4-35-180,4-10 0,6-7 3392,5-15-3212,18-30 180,-11-2 45,-11 9 0,-1-1 405,10-27-180,-12 19-90,1-1 180,-16 32-270,-2 39-90,6 5 0,6 16 0,19-34 0,-2-23 0,8-23 0,-16 2 0,-1-2 0,10-11 0,7-8 0,-20 26 0,18 19 0,-15 6 0,14 13 0,-19-2-1799,4 6-540,-8-6 2339,5 9 0,-9-10 0,2 6 0</inkml:trace>
  <inkml:trace contextRef="#ctx0" brushRef="#br0" timeOffset="64882">29802 12420 20575,'6'-16'4588,"-2"0"-3779,-2 5 91,-2 4 89,0 9-269,0 13-720,2 19 0,0 18 0,1-18 0,0 3-339,0 4 1,0 1 338,1 3 0,0-1 0,1 0 0,0 3 0,0 1 0,0 3 0,-1-10 0,4-2 0,1 22 0,-9-124 0,-1 29 0,2-7 0,2-4 0,1-11 0,2-5 0,3 1 0,3 9-1056,11-2 0,4 8 0,-1-5 1056,-10-10 0,-3-8 0,2 7 0,8 25 0,24 30 0,-3 24-173,-30 11 1,-7 10 172,2 12 0,-6 2 0,-7-9 0,-6-2 0,-2-1 0,-3 0 0,0-3 0,-1-1 0,-1-5 0,0-1 428,-12 19-428,1-6 0,22-29 0,35-27 0,4-12 0,4-5 1604,1 1 1,3 0-1605,-3 2 0,2 1 0,-5 3 0,16-7 276,-18 12 1,-4 4-277,-10 9 0,-7 4 0,-1 10 0,-2-3 0,5 8 0,13-10 0,-2-3 0,14-6 0,-12-6 0,-1 1 0,-5-2 0,-7 6 0,-4 1 0,-6 10 0,-2 5 0,0 10 0,0 6 0,4 1 0,0-1 0,6-6 0,2-6 0,41-26-270,-24-4-90,-1-1 0,-3-5-719,-7-15 1079,-8-7 0,-2-1 0,0-1 0,-5 6 0,1-1 0</inkml:trace>
  <inkml:trace contextRef="#ctx0" brushRef="#br0" timeOffset="66198">32409 12298 21395,'-12'0'3148,"5"0"-2350,1 0-438,6 0-151,20 0-119,-4-6-30,18-2 480,-6-19 1171,-36-13-1441,-49 51-270,15 3 0,0 6 0,-7 16 0,6 8-274,10 0 0,10 1 274,6 19-660,33-24 1,12 4-1,1-7-105,-4-10 1,4-4 314,10 5 1,6 1-1,-2-12-45,0-20 1,0-11 284,-1-1 0,2-5 0,0-4 539,3-13 1,0-6 0,-2 1-120,-6 7 0,-2 1 0,-2-4 419,1-16 1,-3-5 0,-10 4 269,-15 9 1,-6 2-585,1 1 0,-6 6 224,-26 5-539,2 42 0,-9 22 0,12 14 0,5 4 0,9 4-200,4 0 200,8-1 0,11 8 0,-1-18 0,10 0 0,-4-23 536,11-12-536,-2-9 0,7-11 0,-8-8 0,-5-3 0,-3-2 212,-4 0-212,-6 3 0,-5 9 0,-8 13 0,-12 33 0,3 3 0,0 14 0,8-1 0,10-19 0,2 4 0,6-24 0,5-6 0,14-21 0,7-15 0,0-4 0,-1-6 0,-7 7 0,-6 14 0,-4 2 0,-11 23 0,-7 4 0,0 8 0,0-5 0,2-4-360,2-3-180,-1-4 180,4-8 180,0-4 180,12-27 270,-7 10 900,9-24-1170,-15 35 0,-1 6 0,-14 31 0,-1 15 0,-6 7 0,2 7 0,5-3 0,-2 1 0,9-6 0,-4-6 0,4 0 0,0-21 0,0-7 0,4-24 0,2-12 0,6-11 0,0 6 0,1-2 0,8-19 0,-7 18 0,0 2 0,5-5 0,9 5 0,-4 19 0,10 11 0,-8 16 0,1 8 0,-3 5 0,-7 14-360,-25-5-2429,-24 10 2789,0-25 0,-7-3 0,-9 4 0,-3 0 0,-8 0 0,0 1 0</inkml:trace>
  <inkml:trace contextRef="#ctx0" brushRef="#br0" timeOffset="100298">21822 7965 19975,'-38'-40'218,"-1"0"1,1-1-1,-1 1 1,-3 0-1,-2 1 1,-1 1-1,-2 1-1336,-5 0 1,-1 1-1,-3 1 1,-1 2 1278,8 6 1,-1 2 0,-1 0 0,-2 1 0,0 1-163,-3 0 1,0 2 0,-2 0 0,0 1 0,-1 1 125,-2 0 1,0 1 0,-2 1 0,0 1 0,0 0-142,10 3 0,-2 1 0,1 1 0,-1 0 0,0 0 1,0 1 74,0 1 1,-1 0 0,0 1 0,0 0 0,0 1 0,0 1-163,-1 0 1,1 0 0,-1 2 0,0 0 0,1 1 0,-1 0 156,-9 2 0,-1 0 0,1 2 0,-1 1 0,2 1 18,0 3 0,1 0 0,0 2 0,0 2 0,2 3 0,0 1 0,0 2 0,1 3 0,1 1 0,1 3-15,-1 2 1,0 2-1,2 3 1,-1 1-1,2 3-12,8-4 0,1 0 0,1 3 0,-1 1 0,0 3 0,-2 3 25,5-2 0,-2 3 0,-1 3 0,0 1 0,-1 2 0,1 1 0,0-1 0,2 0 0,2-2-59,2 0 0,2-3 0,1 0 1,1 1-1,0 0 0,-1 2 1,0 3-1,-2 4-11,6-6 0,-2 4 0,-2 2 0,0 2 0,-1 3 0,0 0 0,0 1 0,1 0 0,1-1 0,1 0 0,2-2 0,2-1 0,2-4 0,-5 10 0,4-3 0,2-2 0,1-1 0,1 0 0,1 2 0,0 3 0,-1 5 0,4-10 0,0 4 0,0 3 0,-1 1 0,1 3 0,0 0 0,0 1 0,1-1 0,0 0 0,2-2 0,2-2 0,0-2 0,3-4 0,-2 8 0,3-4 0,1-2 0,2-2 0,1 0 0,0 0 0,1 2 0,-1 3 0,1 2 0,-1 4 0,0 0 0,1 2 0,0 0 0,2-1 0,1-1 0,2-3 0,2-4 0,2 9 0,2-4 0,2-2 0,2-2 0,1 0 0,2 0 45,0-1 0,1-2 0,2 0 1,2 0-1,3 0 0,6 0-45,1-6 0,4 1 0,3 1 0,3-1 0,2 0 0,0-2 0,0-2 0,0-2 13,4 4 1,-1-3-1,1-2 1,2-2 0,5 0-1,7 0-13,-9-10 0,5 1 0,4 0 0,3 0 0,2 0 0,2-1 0,0-2 0,0 0 0,-2-3 0,-1-2 0,-3-2 0,4 0 0,-2-4 0,-1-2 0,-1-2 0,0-1 0,2 0 0,2-1 0,2 1 0,-5-2 0,3 1 0,1-1 0,2 0 0,0-1 0,1 1 0,0-2 0,0 0 0,-2-1 0,0 0 0,-3-2 0,11 1 0,-1-2 0,-1-1 0,-1-1 0,-1-1 0,1 0 0,0-1 0,1 1 0,-5-1 0,0 0 0,1 0 0,-1-1 0,1 0 0,-1-1 0,1 1 0,0-1 0,0 0-32,1 0 1,0 0 0,0-1 0,0 0 0,0 0 0,0 0 0,0 0 0,0-1 0,1 0 31,-1 0 0,0 0 0,0-1 0,1 1 0,-1-1 0,0 0 0,0-1 0,0 0 0,0 0-8,-1 0 0,0-1 0,0 0 0,0 0 0,-1 0 0,1-1 0,-1 0 0,1 0 0,-1-1 8,-1 0 0,1 0 0,-1 0 0,0-1 0,1 0 0,-2 0 0,1-1 0,0 0 0,-1 0 0,6-2 0,1 0 0,-2-1 0,1 0 0,0-1 0,-1 0 0,0-1 0,-1-1 0,0 0 0,-1 0 0,0-1 0,-1-1 0,1 0 0,-1-1 0,-1-1 0,1 0 0,-2-1 0,-1 0 0,0-1 0,0-1 0,0 0 0,-1-2 0,0 0 0,-1 0 0,-2-1 0,1-1 0,-1-1 0,-1 0 0,0-1 0,0-1 0,-1 0 0,-1-1 0,6-5 0,-1-1 0,0 0 0,-1-1 0,-1-1 0,-1-1 0,0-1 0,-3 0 0,0 0 0,-2-2 0,0 0 0,-1 0 0,-1-2 0,-2-1 21,-1 1 0,-2 1 0,0-2 0,-1 0 0,-2-3 0,0-2 0,-2-4-21,-7 5 0,0-3 0,-1-2 0,0-3 0,-1 0 0,-2-2 0,0 1 0,-1 0 0,-2 2 0,-1 1 0,4-9 0,-3 1 0,-2 1 0,-1 0 0,-1 0 0,-1-3 0,0-2 0,-4 10 0,1-1 0,0-2 0,-1-1 0,0 0 0,-2-1 0,-1-1 0,-3 1 0,-3 1 0,-2 0 0,-4-6 0,-4-1 0,-3 0 0,-2 0 0,-2 1 0,-2 0 0,0 2 0,0 1 0,0 2 0,-1-5 0,-1 3 0,0 1 0,-2 1 0,-1 1 0,-1-2 0,-3-2 0,3 11 0,-1-2 0,-1-2 0,-1 0 0,-1 0 0,-1 0 0,-1 1 0,0 2 0,-1 3 0,0 2 0,-6-5 0,-1 2 0,-1 3 0,-1 2 0,-1 1 0,0 0 0,-2 1-21,-1-1 0,-1 1 0,0 1 0,-2 0 0,-1 2 0,0 0 0,-1 1 21,0 1 0,-2 1 0,0 0 0,-1 2 0,-1 0 0,0 1 0,-1 2 0,0 0 0,-1 2 0,0 0 0,-1 1 0,-1 2 0,0 0 0,0 1 0,0 1 0,-1 0 0,0 2 0,-1 0 0,0 2 0,0 0 0,0 1 0,-1 2 0,1 0 0,-1 2 0,-1 0 0,0 1 0,0 1 0,0 1 0,1 0 0,-1 1 0,1 1 0,-1 0 0,-1 2 0,-2 2 0,-3 0-126,7 4 0,-3 0 0,-2 2 0,-1 0 0,-2 2 0,1 0 0,-1 1 0,2 0 1,2 1-1,1 0-88,-2 0 0,2 2 1,1 0-1,1 0 0,0 2 1,0 0-1,-2 0 1,-3 2-12,4-1 0,-2 1 0,-3 1 0,0 0 0,0 1 0,0 0 0,0 1 1,3 1-1,1 0 0,4 1 225,-7 4 0,2 0 0,3 2 0,1 0 0,1 1 0,1 0 0,-2 0 0,2 0 0,0 1 0,0 0 0,0 0 0,1 0 0,0 1 0,0 0 0,-7 4 0,-1 1 0,1-1 0,0 0 0,0 1 0,-1-1 0</inkml:trace>
  <inkml:trace contextRef="#ctx0" brushRef="#br0" timeOffset="101948">15382 15604 24263,'0'-23'3058,"0"3"-2608,0 4-90,0 3 90,0 8-450,0 7 0,0 17 0,2 20-3392,2 24 3392,0-22 0,0 2 0,1 10 0,0 2-431,1 4 0,1 5 431,-3-16 0,1 3 0,-1 2 0,0-4 0,0 2 0,0-3 0,0 3-559,1 12 1,1 3 0,-2-6 558,1-3 0,-2-5 0,2-7 0,-1-2-216,-1-8 1,0-2 215,1 16 1922,-2-15-1922,-9-42 0,-6-16 0,1-7 0,0-5-416,-4-1 0,-1 0 416,-2-2 0,-3 1 0,0 1 0,-6 4 697,-16 2 1,-5 7-698,9 10 0,-2 6 0,-14 6 0,0 10 0,13 9 0,2 7 0,2 4 0,1 3 0,3 4 0,3 3 0,4 0 0,5 1 0,4-1 0,5 1 0,5-1 0,8-1 199,15 5 0,9-2-199,-1-12 0,5-4 0,14 5 0,5-6 0,-5-14 0,2-5-231,2-2 1,1-4 230,0-1 0,0-3 0,11-7 0,-1-2 0,-17 3 0,-2 1 0,5-4 0,-4-1 2113,-4-4-2113,-12 2-100,-19-23-1159,-6 16-34,-15-16-1136,-1 21 2429,-1 0 0,1 1 0,1-1 0</inkml:trace>
  <inkml:trace contextRef="#ctx0" brushRef="#br0" timeOffset="102383">15938 15667 24803,'-26'-54'2249,"1"4"-2070,1 11 181,4 14 90,5 18 0,7 22-360,5 28-90,4-10 0,1 5-1456,1 10 1,1 5 1455,1 10 0,2 3 0,-3-16 0,1 2 0,0 0-810,1 5 1,-1 0 0,0 0 809,1 2 0,-2 0 0,1 0 0,-1-2 0,-1 0 0,0-1-541,0-3 0,-1-2 0,-1-1 541,0 17 0,0-2-152,-1-1 0,0-4 152,0-22 0,0-4 1180,0 9-1180,0-63 0,4-39 0,-2 19 0,2-4 0,2-2 0,1-4 0,1 2 801,2-8 1,2 2-802,-2 8 0,1-1 0,0 5 0,3 5 0,1 6 0,15-14 2852,2 22-2852,5 23 0,2 21 0,3 18 237,-21-13 0,-1 2-237,1 2 0,-1 2 0,-1 2 0,0 2 0,-1-2 0,-1 0-450,-1-1 1,0 0-451,-1-2 1,1-2-1260,12 22-629,2-9 2788,3-14 0,5-12 0,3-10 0</inkml:trace>
  <inkml:trace contextRef="#ctx0" brushRef="#br0" timeOffset="102747">17096 16129 23454,'-11'-49'2158,"-6"9"-1348,-16 15-1,-7 20 1,-5 19-1126,-6 26 361,26-11 0,1 3-363,0 7 0,3 2 318,2 6 0,3 1 0,5 1 0,4 0 0,1 0 0,4-1 0,5-3 0,4-1 0,1-5 0,4-3 0,4-5 0,3-3 0,26 12 199,6-19-289,0-19 0,-2-22 90,-8-21 0,-22 12 0,-2-3-202,-3-7 0,-3-2 202,-2-3 0,-2-1 0,-2 0 0,-2-1-1288,-2 4 0,-1 1 1288,-2 4 0,-1 3 0,-2-20 436,-1 18-436,-2 32 92,7 23-92,0 34 0,3-19 0,2 2 55,0 3 0,2 4-55,6 20 0,1 0 409,-1-16 0,1-2-1489,3 14 1,1-3-450,-2-23 0,1-3 1529,14 23 0,5-11 0,-1-6 0</inkml:trace>
  <inkml:trace contextRef="#ctx0" brushRef="#br0" timeOffset="104069">27300 14356 21565,'-20'0'2608,"0"0"-1708,0 0-1,1 0-89,3 0-1,4 0-89,5-2-450,4-1-270,3-3 0,0-1 0,7-2 0,11-5 0,18-2 0,13-5 0,6-2-698,-6 4 0,2-1 698,-1 0 0,5-1 0,-2 1-547,-7 3 0,0 0 1,0 1 546,5-2 0,1 1 0,0 0 0,1-1 0,0 1 0,0-1 0,1 1 0,-1 1 0,1 0 0,-4 0 0,1 1 0,-2 0 0,-3 2 0,-1 0 0,-1 1-331,15-6 0,-3 2 331,-9 3 0,-2 1 0,-8 2 0,-1 0 0,16-6 0,-13 5 0,-11 2 1032,-6-2-1032,-7 8 1724,-4-3-1724,-10 6 942,-4 0-942,-5 0 0,3-2-720,2-1 720,-24-2 0,2 9 0,-25 2 0</inkml:trace>
  <inkml:trace contextRef="#ctx0" brushRef="#br0" timeOffset="106427">25895 9661 21835,'-3'-50'2068,"2"5"-1438,-3 2 90,4 7-91,0 6-179,0 5 0,0 7-180,0 3-1,0 3 91,0 5 180,0 3-180,0 16-360,0 11 0,0 22 0,0 19 0,-2-27 0,-1 3 0,2 4 0,1 4 0,0 1-550,-1 2 0,0 0 0,1 1 550,1 2 0,2-1 0,1-1 0,0-4 0,1-2 0,2-2-289,6 13 1,2-5 288,-4-16 0,1-1-6,1 6 1,1-5 5,0-2 0,-2-11 0,-4-8 0,-4-12 1537,-5-6-1537,-13-18 687,0 1-687,-7-7 0,4 7 0,1 2 14,0 2-14,1 0 0,1-1 0,2 4 0,5-4 0,-2 5 0,8-1 0,-6-3 0,6-2 0,-2 0 0,-3-3 0,0 3 0,-7 0 0,1 4 0,-4 5 0,-4 17 0,-8 15 0,-5 22 0,14-16 0,1 4 0,-5 18 0,1 3 0,6-13 0,2 1-374,-2 12 1,5-1 373,7-18 0,4-2 0,10 26 0,10-7 0,11-14 0,10-10 0,9-15 0,6-17 0,6-15 0,-16-12 0,-1-6-156,-12 8 1,0-2 155,9-13 0,-4-2-997,-16 14 0,-4 1 997,11-26 535,-11-3-535,-10 23 0,-4 5 0,-8 24 0,3 12 262,-2 5-262,3 9 2214,0 1-2214,0-1 41,3-5-41,3-5 0,8-4 0,5-6 0,9-9 0,7-8 0,11-16-852,-20 12 0,0-2 852,2-6 0,0-3 0,0-3 0,-2-2-291,-1-2 1,-2-2 290,-1 2 0,-3 0 0,-3 4 0,-1 2 0,7-26 0,-12 18 0,-22 54 0,-4 15 0,0 10 0,1 4 0,3-3 0,3-1 0,-1 1 0,2-1 0,3-2 0,1 0 1588,-1 22-1588,5-10 0,0-17 697,3-13-697,6-20 0,25-43 0,-2-8-611,-5 10 0,1-3 611,-5 6 0,1 0 0,-1 3 0,2-3 0,-2 4 0,3-4 0,-1 2 0,4-7 0,2 4 0,12 7 0,-12 22 0,10 17 0,-12 15 0,10 28 0,-14-6-1079,4 19-990,-17-5 1758,-4-9 1,0 3 0,-1-6 0,0 1 0,4 14 0,-1 0 0</inkml:trace>
  <inkml:trace contextRef="#ctx0" brushRef="#br0" timeOffset="107029">29717 13659 23813,'-11'4'3239,"5"-3"-2430,2 3-179,11-6-540,13-4-90,25-6 0,-10 3 0,4 0-398,13-1 1,2-1 397,11 1 0,1 0-591,-17 3 1,0 0 0,0 1 590,1 0 0,-1 0 0,1 0 0,-2 0 0,0-1 0,-2 2 0,20-4 0,-3 1 0,-7 1 0,-3-1 0,-8 1 0,-2 0 0,-8 1 0,-2 1 0,31-6 0,-28 6 0,-2 1-1349,-24 4-344,-6 0-8138,-2 0 8601,1 6 0,9 3 0,5 7 0</inkml:trace>
  <inkml:trace contextRef="#ctx0" brushRef="#br0" timeOffset="107383">32409 13659 23004,'-18'-4'2788,"-1"1"-1978,3-1 89,0 2-269,9-3-180,2 3-450,8 0 0,32 2 0,10 4 0,-5-3 0,9 1 0,-2 0-757,9 0 1,2 1 756,-4-2 0,4 0 0,2 1 0,-10-1 0,2 0 0,0 0 0,-3 0 0,5-1 0,-3 0 0,3 1 0,-4 0 0,4 0 0,-2 0 0,-3 0 0,18-1 0,-3 0 0,-15 0 0,2 0 0,-5 0-2192,1-3 1,-3 0 2191,3 2 0,-17-4 0,-39-6 0,-29 2 0</inkml:trace>
  <inkml:trace contextRef="#ctx0" brushRef="#br0" timeOffset="108134">17583 15631 24893,'-5'-43'2518,"-2"2"-2158,-5 9 180,0 9-270,-1 20-270,-1 21 0,0 30 0,6-13 0,1 5-1696,0 10 0,0 4 1696,3 9 0,2 3 0,0-17 0,0 1 0,0 1-230,2 1 1,0 1 0,0 3 229,1-2 0,1 4 0,0-1 0,1-3-30,-1 1 0,1-5 0,1 3-360,0 9 0,2 2 1,0-7-376,2-9 1,0-5-181,-1-7 1,0-5-1845,7 5 2789,-1-24 0,1-34 0,0-12 0</inkml:trace>
  <inkml:trace contextRef="#ctx0" brushRef="#br0" timeOffset="108433">17997 15817 22914,'25'-44'2518,"-6"12"-1888,-13 14 180,-16 26-271,-14 16 1,-6 6-405,3-1 0,-1 3-872,-15 16 1,-1 3 781,9-9 0,-1 2-15,3-3 0,-2 2 0,3-2-30,-3 4 0,1-1 0,-8 9 0,4-4 0,2 0 0,12-15 386,8-9-386,11-14 0,15-5 0,18-10 0,19-5 0,3 0 0,3-2 0,-8 3 0,1 1-1063,17-3 1,0 3 1062,-16 4 0,-2 1 0,-3 1 0,-1 0-1080,4 0 1,-2 2-720,10 5-630,-1 2 2429,-34 3 0,-8 2 0,-2-1 0</inkml:trace>
  <inkml:trace contextRef="#ctx0" brushRef="#br0" timeOffset="108898">18813 16070 23903,'-9'-41'1439,"-1"0"1,-10-14-1216,2 22 1,-3 3 45,-14 3 0,-4 13-90,-1 14-4252,-3 20 4252,-2 21-180,23-12 0,1 3-547,1 7 1,2 4 546,0 3 0,3 3-164,3 2 0,2 1 164,2-1 0,3 0 0,3-4 0,3-1 0,1-6 0,4-1 0,7 1 0,4-5-90,15 2 0,16-9 90,-8-41 0,-1-14-90,-2-17 90,-20 16 0,-2-3 647,0-4 0,-3-2-647,-1-2 0,-2-4 135,-2-20 0,-3-2-90,-3 17 0,-1 1-45,-2-12 0,-2 3 2416,-5-5-2416,0 6 592,0 41-592,5 13 0,0 46 0,4 16 0,6-5 0,3 1 0,-2-12 0,2 0 586,5 15 1,4-2-587,-3-22 0,2-2 0,1-3 0,1-1 0,20 19-315,-13-24 0,1-3-1034,10 7-3059,14-7 4408,-28-22 0,2-10 0,-11-6 0</inkml:trace>
  <inkml:trace contextRef="#ctx0" brushRef="#br0" timeOffset="109182">19406 16445 23723,'-10'-20'2339,"4"4"-2069,-2 6 0,8 10-90,-4 12-90,4 8 0,0 8-90,4 3 0,4 7 0,-1-13 0,1-3 0,-7-18 0,-6-11 0,-4-6 0,-3-8-270,-2-2-540,2-2-629,-1 3-1080,1-1 2519,0 3 0,2 2 0,0 2 0</inkml:trace>
  <inkml:trace contextRef="#ctx0" brushRef="#br0" timeOffset="109782">20105 15360 22374,'-16'-9'3148,"1"0"-2878,1 4 270,2 1 90,2 14-181,-2 10 91,1 23-488,-1 20 38,6-20 0,0 6 0,1-1-671,-2 15 1,0 1 580,2-5 0,-1 4 0,1-3-969,2-11 1,-1-2 0,1 0 968,1-1 0,1 1 0,0-2 0,-1 21 0,0-2-240,2-7 1,0-1 239,0-8 0,0-1-135,0-8 0,0-1-584,0 22-361,0-16-269,0-21-193,0-17-616,0-26 2158,0-18 0,0-9 0,0 3 0,0-3 0,0 0 0,0-1 0,0 1 0</inkml:trace>
  <inkml:trace contextRef="#ctx0" brushRef="#br0" timeOffset="110069">19959 15717 13373,'0'-50'1019,"0"0"1,-1 3-1,2 1-314,0-2 1,1 3-167,3-10 1693,5 8-1782,5 49-91,5 24 1,-1 9-270,0-3 0,1 3 324,7 18 1,1 5-355,-6-13 0,1 1 0,-2-2-15,2 6 0,1-1-16,0-1 1,2 2 0,-3-6 15,-7-10 0,0-3-45,2 2 0,-2-4 2427,0-5-2427,-9-16 2147,-2-41-2147,-1-11 0,1-10 0,2-1 0,0-6 0,1 1-472,0 3 0,0 1 1,1-1 471,2-3 0,0-1 0,1 3-120,-2 11 0,0 2 0,-1 3-1271,3-7 1,0 5-4,-1 3 0,0 8 1394,5 13 0,-6 38 0,2 10 0</inkml:trace>
  <inkml:trace contextRef="#ctx0" brushRef="#br0" timeOffset="110439">21075 15631 23993,'-24'-20'2789,"-4"3"-2250,-9 6-179,-5 13-90,-5 16-90,2 18-135,16 6 0,4 5-819,9-9 0,2 2 774,-2 17 0,4 1 0,9-16 0,4-1-45,2 0 0,4-2-45,1-2 0,2-2 17,17 25-107,5-15 0,3-22 0,0-19 90,-3-22 90,-5-18 0,-5-19-285,-14 21 0,-2-2 419,0-5 1,-2-2 577,-1-1 1,-2-3-444,1-12 1,-2-1-180,0 11 0,0 3 44,0 3 1,0 5-135,0 0 0,4 64-180,2 8-90,-1 0 0,1 3-91,0-3 0,0 0-449,0 3 1,0 1 809,1 15 0,0-1 0,-2-13 0,-1-2 0,1 11 0,-1-1 0</inkml:trace>
  <inkml:trace contextRef="#ctx0" brushRef="#br0" timeOffset="111189">21457 15735 24713,'10'-32'1709,"-3"5"-630,0 19-719,-4 15-180,2 25-90,1 14 0,1 11-90,1 4 0,-2-4 0,0-5 90,-2-11-90,-2-12 0,0-9 0,-2-11-90,2-13 90,2-14-90,4-16-1651,4-5 0,3-4 1741,-4 8 0,1-1 0,6-15 0,2 1-20,-6 15 1,0 1 19,2-3 0,0 2 0,6-4 180,1 10-180,-12 40 90,-3 21-90,-4 14 0,-5-4 0,-2 3 0,-2 19 0,2-21 0,0-3 3463,-1 3-3463,1-10 58,2-16-58,-3-11 0,4-21 0,4-13 0,4-15 0,5 1 0,3-2-231,-3 10 1,1 0 230,7-13 0,0 3 0,8-6 180,6 14-180,-11 25 0,6 17 0,-8 26 0,0 11 0,4 7 0,-6-15 0,1-1 0,15 13 0,-12-18 0,1-4 461,18-2-461,4-9 0,5-14 0,5-12-90,-14-8 0,-1-4-561,-10 2 1,-1-2 650,10-9 0,-2-6 0,-5-16 0,-7-3 0,-6 12 0,-3-1-216,-3 4 0,-1-3 0,-3 3 261,-4-6 0,-3 3-45,0 3 0,-3 1 0,-3 5 0,-5 2-2717,-24-15 2717,-3 39-76,-18 29 76,31 6 0,4 9 0,-6 23 0,4 5 0,7-14 0,2 1 107,3-5 0,1 3 1,3-3-108,6 1 0,6-1 0,11 12 0,8-1-777,10-4 1,4-4 776,2 0 0,1-5-540,4-7 0,-1-7 155,-15-13 0,-3-1-2494,21 9 2898,-18-8 1,-21 3 0,-13-3 0</inkml:trace>
  <inkml:trace contextRef="#ctx0" brushRef="#br0" timeOffset="112076">15374 17585 15189,'-49'0'2293,"2"-3"1,0-2-1224,2-1-1070,68-6 0,36-7 0,19-2 0,5-1 0,-12 4-41,-10 5 1,-4 1-1,3 1 1,9-1 40,-19 2 0,6-1 0,4 0 0,3-2 0,2 1 0,0 0 0,0-1 0,-1 2 0,-3 0 0,-3 2-12,5-1 1,-2 2 0,-2 0 0,-2 1 0,1 0 0,1 0 0,1 0 11,-2 0 0,0 0 0,0 0 0,1 0 0,0 1 0,1-1 0,0 0 0,0 1-4,4-1 1,0 0-1,1 0 1,0 0-1,0 0 1,1 1-1,0-1 1,0 0 3,-5 1 0,0 0 0,0 0 0,1 0 0,0 0 0,0 0 0,0 0 0,0 0 0,0 0-21,1 0 0,1 0 0,0 0 0,0 0 0,0 1 0,0-1 0,0 0 0,0 0 0,0 1 21,0-1 0,-1 1 0,-1-1 0,1 1 0,0-1 0,1 1 0,1-1 0,1 1 0,2-1 0,-6 1 0,2-1 0,2 1 0,2-1 0,0 0 0,0 0 0,1 0 0,-1 1 0,-1-1 0,-1 0 0,-1 1 0,-3 0 0,7-1 0,-3 0 0,-1 1 0,-2 0 0,0 0 0,1 0 0,0 0 0,1-1 0,2 0 0,-4 1 0,3-1 0,0 1 0,2-1 0,0 0 0,1 0 0,-2 0 0,-1 0 0,-2 0 0,-2 1 0,-3 0 0,9-2 0,-3 1 0,-2 1 0,-2-1 0,-1 0 0,0 1 0,0-1 0,6 0 0,0-1 0,-1 1 0,-1-1 0,-1 1 0,-1-1 0,6-1 0,-1 0 0,-1 0 0,-1 0 0,-2 0 0,-7 1 0,-1 0 0,-1-1 0,-2 1 0,-1-1 0,4 0 0,-1-2 0,-2 1 0,-2 0 42,6-1 0,-3-1 0,-2 0-42,10-2 0,-5-1 488,-12 3 0,-3 0-488,17-9 0,-17 4 1561,-15 2-1561,-8 5 2333,-1 4-2333,-7 3 2879,1 2-3869,-14 0-8841,-16 0 7735,-10 6 1,-15 2 0,1 6 0</inkml:trace>
  <inkml:trace contextRef="#ctx0" brushRef="#br0" timeOffset="113117">16064 17838 24443,'-12'-13'1529,"0"5"-1079,5 2 90,2 20-181,5 12-89,5 24-721,2 15 541,-1-25 0,0 2-45,0 5 0,0 1 0,0 3 0,-1 0-304,1 2 1,-1-1 258,1-2 0,-1-1 0,0-4 0,0-1 0,0-6 0,0-1 90,3 21-90,2-7 0,-5-28 0,1-9 0,-6-31-90,-9-17 90,-5-4 0,-4-3 0,1 9 0,-2 0-555,-8-12 0,-3 3 555,5 15 0,-1 4 90,-29-12-45,14 27 0,0 8 45,-22 16-45,22 3 0,3 6 249,11 1 0,7 7-264,12 20 0,8 12 0,4-9-203,0-16 0,7-3 173,11 15 0,8 4 0,3-19 0,0-29 0,3-11 0,21-5 0,-2-7 0,3-15-90,-24 8 0,-3-4-270,-1-13-359,-10-3-502,-10 0-398,-4 2 782,-6 3 837,-7 5 0,-2 3 0,-8 4 0</inkml:trace>
  <inkml:trace contextRef="#ctx0" brushRef="#br0" timeOffset="113516">16353 18046 24713,'2'-38'2249,"0"3"-1350,-2 8-359,2 21-360,2 18-180,4 29 0,2 20-328,-3-21 1,0 2 327,1 4 0,0 1-783,1 5 0,1 0 783,0 1 0,0-1 0,-1-3 0,1 0-278,0 8 0,-1-2 278,-3-20 0,0-2 0,0 6 0,-3-5 0,-5-15 510,-2-19-510,-4-52 0,3 0 0,4 12 0,2-1-171,6-18 171,7 9 581,4 7-581,19 15 0,-5 21 0,13 17 0,-10 19 0,-1 14-983,-1 7 713,-5 7-1169,-3 2-540,-3-2-809,0-3 2788,0-4 0,6-3 0,1-2 0</inkml:trace>
  <inkml:trace contextRef="#ctx0" brushRef="#br0" timeOffset="113909">17339 18449 21558,'-20'-55'2158,"-2"5"-1708,-1 12 180,-5 12 347,0 13-707,-7 23-135,12 13 0,1 6-90,4-1 0,2 2-134,-4 14 1,3 5 133,6 9 0,4 0-451,2-15 0,1 0 361,2 14 0,2-3-45,7 9-90,3-10-90,4-13-555,10-23 735,-2-20-35,6-28 125,-6-22 179,-9 0 1,0-4-140,-4 13 0,0 0 230,2-15 0,-1 0-90,-5 15 0,0 4 922,3-6-1012,0 5 370,0 47-370,2 17-90,3 18 0,2 13 0,2 7-722,-6-29 1,0 0 182,12 30-541,1-8 79,-1-9-1517,-3-9 2518,-4-11 0,-2-11 0,-2-8 0</inkml:trace>
  <inkml:trace contextRef="#ctx0" brushRef="#br0" timeOffset="114132">17652 18214 23454,'-8'-45'3238,"3"21"-2609,-2 16-89,6 34-90,-2 28-360,3-20 0,2 2-534,-1 9 1,2 1 443,0 3 0,2 0 0,-1 0 0,2 2-315,3 15 0,0-1-180,-3-20 1,-1-1-136,3 9 0,0-2-3597,0 10 4227,-4-31 0,4-8 0,-4-30 0</inkml:trace>
  <inkml:trace contextRef="#ctx0" brushRef="#br0" timeOffset="114360">18066 18119 24353,'-7'-29'2159,"-7"11"-1530,-17 24-179,-10 20-270,16-4 0,-1 4-335,-1 3 1,-1 3 244,1 3 0,1 0-45,1 3 0,1-1 0,3 0 0,2-1-45,3-2 0,1-2 0,-7 20 0,12-11 141,8-12-141,12-9 0,8-8 0,14-6-1214,17-13 0,5-2-316,-19 6 1,1 0 1529,25-8 0,0 1 0,-27 8 0,-1 1 0,32-3 0</inkml:trace>
  <inkml:trace contextRef="#ctx0" brushRef="#br0" timeOffset="114711">18854 18227 24803,'-48'-36'1979,"-1"6"-7010,-4 14 5391,2 14-90,4 17 336,19 9 0,3 4-606,-7 23 0,15-14 0,5 1-90,5 19-180,14-3 899,5-8-1439,33-8 630,-6-23 1,20-18 89,-18-25 224,-14-8 1,-3-5 1369,-7 9 0,-2-1-1234,4-12 0,-3 0 0,-2-9-91,-4 11 435,-4 17-434,2 17-91,0 23 1,2 18-180,6 18-269,1 11-298,-7-27 0,2 0-63,-1 3 1,0-1-181,1-1 1,1 0 899,3 10 0,1-2 0,10 17 0,-11-24 0,1-1 0</inkml:trace>
  <inkml:trace contextRef="#ctx0" brushRef="#br0" timeOffset="114883">19358 18517 25522,'16'-35'2699,"0"6"-2339,-6 4-360,6 3 0,-7 8 0,5 0 0,-1 10-1170,-3 2-4047,2 6 5217,-8 3 0,-1 9 0,-1 2 0</inkml:trace>
  <inkml:trace contextRef="#ctx0" brushRef="#br0" timeOffset="115282">20446 17947 21565,'-20'-27'2878,"1"2"-2428,3 4 179,7 3-89,4 7-180,5 2 629,0 4-449,0 21-90,0 9-360,0 14 0,0 7-90,0 11 0,0 2-555,0 5 0,0 1 555,0-19 0,0 1 0,0-2-934,0 8 0,0-2 934,0 0 0,0-2 0,0-1 0,0-1 0,1-4 0,0-2 0,-1-4 0,2-1 0,2 2 0,0-2 0,1 12-450,2-1-180,-5-29-359,0-9 792,-2-11-1062,0-12 1825,0-15-2905,-3-14 2339,-2-12 0,1-2 0,0-1 0</inkml:trace>
  <inkml:trace contextRef="#ctx0" brushRef="#br0" timeOffset="115722">20369 18114 22824,'-13'-34'1079,"1"0"1,-7-30-900,9 6 179,14 8-89,12 13 0,15 15 0,14 17-180,8 17 45,-12 11 0,1 5-371,-13-6 0,-1 3 460,12 21 1,-7 4-45,-10 10-90,-17-20 0,-7-1 0,-22 15-409,4-27 0,-5-2 364,-1 0 0,-3-2-1,-1-2 1,-1-1 143,-5 1 0,0-2-98,-12 3 0,3-3 0,32-15 210,6-4-300,8 0 729,6-2-729,8-2 0,13-3 246,9-2-246,9 0-45,-6 2 0,2 1-405,21-1-569,-18 3 0,-2 0-60,13 4-422,-19 0 0,-1 0-658,17 0-270,12-2 2429,-21-6 0,1-6 0,1-7 0</inkml:trace>
  <inkml:trace contextRef="#ctx0" brushRef="#br0" timeOffset="115989">21282 18232 22194,'17'-23'3059,"-5"2"-2520,-6 3 181,-8 5-91,-6 6-179,-4 9-90,-6 9-90,1 12-90,2 7 0,7 22-180,10-11 0,7 11 0,7-20 0,2-7 0,3-11-90,-1-6 90,-1-16 0,-1-8 0,-6-16 0,-4-9 0,-4-7 0,-11 2 0,-4 6 0,-8 6-180,-1 11-360,0 9-449,-2 8 989,-12 38 0,14-10 0,-6 28 0</inkml:trace>
  <inkml:trace contextRef="#ctx0" brushRef="#br0" timeOffset="116234">21591 17829 24713,'3'-38'1049,"0"1"1,0 2-1,0 2-509,1-23-360,-1 12-180,0 17 0,1 18 0,4 22 0,3 24 0,1 21 0,-6-21 0,0 4 0,-1 4 0,0 6 0,-1-2-1605,2 8 0,-1 1 1605,-1-6 0,0 2 0,0-3 0,-1 1 0,0-2-547,1-2 0,0-1-263,-3-5 0,0-2-89,2-5 0,0-2-1350,-1 18-7582,4-21 9275,0-18 1,4-24-1,0-12 1</inkml:trace>
  <inkml:trace contextRef="#ctx0" brushRef="#br0" timeOffset="116433">21875 18001 23364,'8'-49'1199,"1"0"0,-2 4 1,0 2-751,-1 5 1,0 3-732,4-21 282,-2 17 323,2 19-323,0 18 165,4 22-165,3 18 0,-1 19 0,-3-6 0,-2 3-399,-4-12 0,0 2 399,0 13 0,-1-1 0,-3-15 0,-2-3 0,0-2 0,-2 1-1342,-4 11 1,-1 0-1088,-2 18 2429,-1-26 0,-1-2 0,-7 2 0,-1-4 0</inkml:trace>
  <inkml:trace contextRef="#ctx0" brushRef="#br0" timeOffset="117257">25782 16744 24713,'-25'-55'1799,"3"7"-1529,1 10 449,7 15 91,6 20-4792,4 27 3982,4 37 0,0-15 0,0 4-705,0 12 1,0 3 704,1-17 0,-1 0 0,1 2-226,1 1 0,0 2 1,0-1 225,0 0 0,1-1 0,1 0 0,-1-2 0,1-2 0,1 0 0,1 19 0,0-3 0,0-8 0,0-3 0,-1-7 0,0-2 0,1-8 0,-2-3 0,1 18 0,-1-14 1933,-4-26-2203,-9-17 90,-6-29 90,-16-17 45,14 23 0,-3 0 45,-14-9 0,-5 3 90,9 14 0,-2 3 1304,-10-3 0,-2 8-1304,-19 21 0,24 15 0,4 7-90,12-5 0,2 3 0,-2 12 0,7 2 0,17 20 0,22-4 0,18-7 0,-13-29 0,3-4 0,3-1 0,1-5 0,3-2 0,0-4-90,-1-3 0,1-4-180,-2-3 1,-1-4-721,27-16-359,-14-13-630,-13-10-809,-15-10 2788,-10-8 0,-10 32 0,-2-1 0,-1 1 0,-1-1 0</inkml:trace>
  <inkml:trace contextRef="#ctx0" brushRef="#br0" timeOffset="117650">26029 16893 24533,'-10'-39'2429,"4"3"-1980,-1 6 721,2 28-1170,0 24 0,2 43 0,2-22 0,2 7-577,0 8 0,2 8 1,0 1 576,0-13 0,0 1 0,0 0 0,1 1 0,-1 0 0,1 1 0,0-1 0,0-1 0,1 13 0,1-1 0,-1-6 0,-1-5 0,0-4-134,-2 3 1,0-4 133,0 11 0,-2-30 0,0-54 0,5-26 0,2-9 0,0 12 0,0 0-397,6-19 0,2 1 397,-2 21 0,1 4 757,0 4 0,0 3-757,17-11 290,-1 20-290,3 24 0,-1 19 0,1 16 0,-4 12-135,-12-9 1,-1 1-730,-4-9 1,-2 0-37,3 8 1,-1-2-1349,7 7 2248,-1-9 0,6-11 0,1-5 0</inkml:trace>
  <inkml:trace contextRef="#ctx0" brushRef="#br0" timeOffset="118005">27020 17377 23903,'-21'-53'2159,"-10"12"-1709,-16 21 0,-10 26-1374,25 5 1,1 5 968,-1 7 0,3 3-1,0 5 1,3 3-45,2 1 0,5 1 45,3 1 0,5 1-90,4-3 0,4 0 607,9 28-652,10-28 1,3-3-1,14 6 345,16-8-345,-13-37 90,-1-21 90,-1-17 0,-17 16 0,-3-3-407,0-5 1,-1-1 585,-2-2 1,0 0 0,-3 2 0,0-1-270,-1-4 0,0 2 0,2-7 998,0 5-998,-3 49 0,13 50 0,-5-9 0,-1 4-264,3 1 0,1 2 264,0 5 0,-1-3 30,-3-17 1,1 0-2685,3 17 1,1-2 2653,3 3 0,-7-19 0,1-8 0,-3-22 0</inkml:trace>
  <inkml:trace contextRef="#ctx0" brushRef="#br0" timeOffset="118216">27463 16775 25163,'6'-41'1079,"0"-1"0,4-19-179,-6 31-540,-2 44-360,-2 36-566,-2-9 1,-1 4 565,0 11 0,-1 2 0,-1 7 0,0 1 0,1-20 0,1 1 0,0-1 0,1 0 0,1 1 0,-1-2-180,-2 20 0,1-2-585,2-5 1,1-1-91,-2-9 1,1-1-181,0-6 1,2-3-1484,-1 19 2585,0-27 1,5-20-1,2-18 1</inkml:trace>
  <inkml:trace contextRef="#ctx0" brushRef="#br0" timeOffset="118440">27719 17065 22644,'12'-45'1079,"1"0"1,-4 7-1,0 4-269,1-8-91,-17 34 1,-16 35-495,3-2 0,-3 3-225,-5 9 0,-3 3-633,-3 2 1,-1 2 632,-2 4 0,0-1 0,1-1 0,1-3 0,3-3 0,1-2 0,4-6 0,3-1 301,-15 16-301,20-11 0,14-7 0,21-8 0,16-10 0,9-8 0,4-4-315,-7-1 0,1-3-773,17-1 0,1-1 53,-15-1 1,-1 0-316,-1-3 1,-1 0 1349,0-2 0,-1-2 0,-3 0 0,0-2 0,-1-1 0,0 0 0</inkml:trace>
  <inkml:trace contextRef="#ctx0" brushRef="#br0" timeOffset="118783">28295 16907 23993,'-5'-42'2609,"-5"12"-1890,-13 21-179,-7 25-270,-9 20-180,19-8 0,1 3-1042,0 5 0,1 1 952,2 3 0,2 0 0,2 1 0,3-1 0,2-2 0,2-1-90,0 29 307,8-10-577,2-14 0,6-13 91,2-20 443,7-16-264,1-24 180,3-19 270,-8-4 0,-2-5-91,-4 16 1,-2-2-120,-1-3 0,-1-3 0,-2 6-1452,0-19 1302,-4 2 890,0 55-890,2 23 97,4 21-97,3 3 0,3 3 0,-2-10 0,1 0-210,4 14 1,1-2 209,9 12-2429,-9-25 1,1-1 2428,8 10 0,10 1 0,-11-21 0</inkml:trace>
  <inkml:trace contextRef="#ctx0" brushRef="#br0" timeOffset="118951">29079 17395 28041,'9'0'540,"-4"-2"-540,-3-1-1889,-2-1-900,0 1 2789,-3 1 0,-5 2 0,-5 0 0</inkml:trace>
  <inkml:trace contextRef="#ctx0" brushRef="#br0" timeOffset="120336">29899 16608 23634,'-11'-52'2608,"-4"-2"-1888,-3-1-181,-1 3-179,-1 7-270,2 9 90,-6 10 180,-3 17-270,-7 22-90,-3 26 0,15-8 0,2 5-1244,-2 7 0,3 3 1244,-2 7 0,1 1 0,2 1 0,1 2-264,3-1 0,2 1 264,3-5 0,3 0-276,1-4 0,3-1 276,2-5 0,3-2 0,2-5 0,2-3 0,16 21 0,15-15-765,3-28 1,7-10-1128,8-15 1,2-10 1471,-17 7 0,0-2 1,-1-4 29,1-9 0,-1-5 0,-4-2 46,-8 3 1,-4-2 0,-1-1 313,1-2 0,-1-2 0,-1 1 240,-1-2 0,0 0 0,-2 0-1,-1 3 1,-1-1 0,-1 1 110,6-14 1,-3-1 218,-3-6 1,-2 3-180,-6 19 0,-1 2-46,-1-5 1,-3 4 495,-10 4-180,-4 13 2842,-11 18-2392,-23 41-991,19 7 1,2 6 431,-2 0 1,2 4-522,9-10 0,3 3 0,2-2-1407,2 7 1,4-2 1406,2 0 0,2 0 0,3-4 0,2 0-116,1-3 0,2-2 116,2-5 0,3 0 0,4 3 0,5-3 0,24 10-90,3-9 296,-4-32-296,-15-15 3362,-1-12-3362,-3-11 454,-2-7-274,-1-7-90,-10 10 0,0-1 0,2-24-218,-5 21 0,-2 0 308,-2-16-90,-2 5 0,-2 10 0,-2 7 0,0 11 0,0 5 0,2 17 0,2 8 0,4 20 0,4 9 0,-1 0 0,1 1 0,10 22 0,-6-19 0,0 0 0,11 14 410,3-5-1310,1-3-449,-1-6-180,-3-8-720,-5-10-7582,-6-13 9095,-4-14 1,-5-18 0,-4-7 0</inkml:trace>
  <inkml:trace contextRef="#ctx0" brushRef="#br0" timeOffset="120750">30882 16210 22397,'4'-41'1049,"0"0"1,-1 4 0,0 1-331,3-20 212,-2 17-122,-1 19-377,-2 18-432,-1 26 0,0 26 0,0-11 0,0 5-1184,0 10 0,0 4 1184,1-14 0,1 1 0,-1 2 0,1 1 0,0 2 0,0-1-357,1 1 0,1 1 0,0-2 357,0-2 0,1-1 0,0 2 0,1 7 0,1 1 0,0-4 0,1 2 0,-1-3 0,2 8 0,-2-6 0,-1-10 0,-8-30 0,-4-30 0,-4-30 0,1-13 0,1 6 0,1-5-274,0 2 1,-1-4-1,2 0 244,2 7 0,0 2 0,1-1 30,1 0 0,0 0 0,0 0 94,0 1 1,1 1-1,1 0-94,1 5 0,0 0 0,2 2 0,1-16 0,2 2 45,3 10 0,3 3-45,1 8 0,4 5-19,23-10 19,10 29 0,1 29 0,-4 29 0,-27-15 0,-5 6-341,-5 26 1,-7 5 340,-3-17 0,-5 2-330,-7 3 0,-6 4 0,-2-6-255,-5-8 1,-4-4-181,-11 10 1,-3-5-316,6-21 1,0-5 1079,0-3 0,1-4 0,3-4 0,0-3 0,-27 0 0</inkml:trace>
  <inkml:trace contextRef="#ctx0" brushRef="#br0" timeOffset="121209">31410 15921 24083,'33'-16'3148,"-5"14"-2248,-7 27-450,-7 27-450,-10-15 0,-2 3-616,0 10 1,-1 2 615,0 7 0,-2 0 0,1 4 0,0-1 0,0 1 0,0-1 0,0-4 0,0-2 0,0-7 0,0-1 74,0 0 1,0-3-75,0 9 0,0-19 0,0-49 0,4-36 0,0 11 0,2-5-797,3-12 0,1-4 797,-2 14 0,1-2 0,0-1 0,2-3 0,0-2 0,0 1 0,0-2 0,0 0 0,1 1 254,-3 2 0,1 1 1,8 4-255,18-3 0,9 4 0,-1 29 0,-13 41 0,-1 28 0,-1 10 0,3-8-2197,4-13 0,4-4 0,-1 2 0,-8 7 2197,-10 7 0,-4 9 0,-5 1 0,-3-2 0,-3-9 0,1 20 0,-14-27 0,-33-56 0</inkml:trace>
  <inkml:trace contextRef="#ctx0" brushRef="#br0" timeOffset="121358">31942 16518 22104,'-37'-41'809,"0"1"1,0-1-1,1 1 1,-1-1 0,-4-4-1,-1-2 1,7 5 0,12 12-810,16 7 0,27 12 0,20 5 0,24 6 0,-23 1 0,1 2-535,3-3 0,1 1 175,-3 0 0,2 2-1214,3-1 0,-1 0 1660,15-1 0,-19 9 0,-33-3 0</inkml:trace>
  <inkml:trace contextRef="#ctx0" brushRef="#br0" timeOffset="122817">7188 1665 23274,'-16'-55'2248,"-3"5"-1798,-5 5 0,-8 11 0,-9 15-91,-12 19-435,22 11 0,-1 5 211,-3 7 0,1 6-415,-3 8 1,3 5 324,1 6 0,4 2 0,2 4 0,7 4-15,12-7 0,5 5 0,4-4 15,5 7 0,8-1-45,1-10 0,5 0 0,4-5 0,14-3 0,5-6 0,3-3 0,5-3-30,4-5 0,6 0 0,-3-2 9,2 2 0,-3-1 21,-8-1 0,1 0 0,-12 2 0,-3 17 0,-45 9-180,-22-4-135,10-20 0,-1 0-903,-1 0 1,-1 0 407,-2 0 0,1 0-269,1-2 0,1-1 1242,-23 15 0,10-10 1,3-8-1</inkml:trace>
  <inkml:trace contextRef="#ctx0" brushRef="#br0" timeOffset="123056">7650 1683 14992,'17'-56'899,"-1"0"1,-1 5-1,-1 0 958,0-2 1,-1 2-1228,5-9 1058,-2 27-1418,-7 62-180,-6 4 0,-1 7-45,1 9 0,1 4 26,0 7 1,1 2-72,-2-17 0,1 1 0,1 0 527,-1 1 0,1 1 0,0-1-527,1 0 0,-1-1 0,2 2-480,3 11 0,0 3 1,1-1-661,-1-7 1,1 0 0,-1-2 209,1-2 1,-1 0-1,0-5 930,1 8 0,-2-9 0,-4-6 0,-3-9 0</inkml:trace>
  <inkml:trace contextRef="#ctx0" brushRef="#br0" timeOffset="123541">7626 2103 22734,'-29'-39'1979,"7"4"-1889,9 9 0,13 6-90,14 7-270,18 4 0,16 0 0,15 4-100,-28 1 1,0 0 324,0 0 0,1 1 135,8-4 0,-1 0 180,17-5 248,4-5 22,-33 1 90,-11-2-181,-6 2-179,-8 2-180,-2 5 491,-4 4-491,2 14-90,2 9 0,2 18 0,4 14 0,2 7 0,2-13 0,1 0-294,10 17 294,-8-24 0,2-3-90,9 0 90,-1-17-90,1-7 90,2-20 0,-1-9 0,1-19 90,-3-12-208,-14 19 1,-2-2 297,0-1 0,-1-2 135,-2 0 0,0-1-90,-2 2 0,0 2 44,0-24-269,-2 12 0,-4 18 0,4 25 196,0 22-196,6 29 0,2 15-866,-5-27 1,1 1 865,1 2 0,1 0 0,1-1 0,-1 1-202,2-3 0,1 1-1462,3 7 0,1 0-1125,6 15 2789,-9-26 0,-1-3 0,-1 0 0,-2-6 0</inkml:trace>
  <inkml:trace contextRef="#ctx0" brushRef="#br0" timeOffset="126086">10473 1081 21655,'-8'-11'3508,"-1"-2"-2879,0-1-89,0 0-270,3 3-90,-2 6 90,7 1 89,-2 22-89,3 19-135,0-4 0,0 4-90,0 6 0,0 10-27,1 0 0,1 12 0,0 5 0,0-2 0,0-10-1149,0-5 0,0-7 1,0 6 1112,0 4 0,0 9 0,1 1 0,-1-6 0,1-13-252,2 16-90,-2-13-179,-2-12-271,1-11-4047,0-25-4974,3-17 9512,-1-32 1,1-19-1,-1 27 1,-1 0-1</inkml:trace>
  <inkml:trace contextRef="#ctx0" brushRef="#br0" timeOffset="126656">10509 1384 20485,'0'-52'1199,"0"0"1,-2 2-1,-1 0-794,0 6 0,-1 0 134,-2-4 1,0 3-270,-1-12 90,2 9 0,8 46 89,22 57-359,2 4-935,-6-16 0,4 6 0,-1-3 890,0-1 0,0 0-45,9 12 0,0 1-53,-4-12 0,-2-4 53,-7-13 0,0-1-22,7 9 0,-2-3 22,-3-7 0,1-6 0,-11-21 0,-3-13 1767,1-14-1767,-2-12 0,0-11 0,-2-6 0,-1 11 0,0-4 0,-1-4 0,0-1 13,1-1 0,-1 1-13,0 1 0,-1 3 28,0 15 0,-1 1-28,0-11 0,1 0 0,0 11 0,1 0 45,-1-5 0,0 0 135,3-18-91,-4 19 1,0 2 747,-2 20-837,0 7 0,0 5 0,2 2 90,2 8-90,2 7 180,4 16-45,0 12 0,-1 6-135,-1-6 0,1 4-637,2 14 0,1 9 0,-1-4 637,0 1 0,1-1 0,-2-6 0,1 2 0,-1-3 0,2 3 0,0-3-374,0-2 1,-1-1 373,0-4 0,0 0 0,2 7 0,0-2 0,-5-18 0,0-1 0,2 4 0,-1-3 0,-3-5-719,-2-10-900,-2-15 1109,-7-11 510,0-19 0,-1-15 0,2-11 0</inkml:trace>
  <inkml:trace contextRef="#ctx0" brushRef="#br0" timeOffset="126919">11464 860 13913,'-11'-39'2878,"5"5"13,-1 5-2531,6 10 1499,-3 14-1500,4 25 1,2 29-270,0-10 0,0 4 106,1 10 1,0 3-152,2 8 0,0 1 494,-2-19 1,0-1 0,0 1-540,0 1 0,2 0 0,-2-1 0,3 21 0,-1-2 0,0-4 0,0 0-473,0-14 0,0 0 0,-1-2 68,-1 1 1,1-2-271,1 6 0,-1-5-1483,1-7 2158,-1-19 0,-2-13 0,0-11 0</inkml:trace>
  <inkml:trace contextRef="#ctx0" brushRef="#br0" timeOffset="127337">11512 905 22926,'-9'-33'1439,"0"0"0,-8-26-1169,5 12 353,6 14-263,10 25 28,8 25-28,14 31-180,-9-15 0,1 4-257,3 5 0,3 4 107,0 2 0,4 3 0,-2-1-519,5 8 0,1 0 489,-4-8 0,1 2 0,-1-3 0,1 0 0,-1-3 0,-3-4 0,1-1-158,-3-4 0,0-1 158,-3-5 0,-1-1 0,13 17 0,-7-8 0,-7-12 0,-6-9 0,-4-9 380,-2-15-380,-4-15 1025,0-26-1025,-2-12 0,0-8-575,1 7 0,0-2 575,-1 3 0,0-5 0,0 2 0,1 12 0,0 1 0,-1 1 0,0-2 0,0 1 0,0 0 0,0 4 0,0 0 0,0-1 0,1-6 0,1-1 0,-1 4-253,-1-1 1,1 2 252,1-5 0,1 5 0,-2 10-720,0 18-629,1 15-450,0 17 441,1 17 1358,-2 12 0,-1 15 0,0 6 0</inkml:trace>
  <inkml:trace contextRef="#ctx0" brushRef="#br0" timeOffset="127924">12629 837 22014,'-12'-27'2159,"0"0"-1529,5 2-90,-2 2-91,8 5 1,-3 2-180,1 7 0,-2 2-90,-3 5 179,-4 16-89,-2 16-90,-6 27-486,8-18 1,1 3 350,-2 6 0,2 2-482,-1 6 1,3 1 436,1 1 0,3 0 45,1-1 0,5 2-45,3-11 0,5 1 0,2-1-1406,11 14 1,5-4 1405,0-2 0,5-6 0,2-14 0,3-11 0,18-15 45,-16-22 0,-2-8-45,-10-1 0,-3-5 30,10-15 0,-6-7 15,-12 1 0,-5-5-15,-3-4 0,-2-6 0,-4-1-8,-3 14 1,-2 0-1,-3-1 1,-2-1-23,-2-6 0,-3-1 0,-2 0 0,-2 5-489,-3-2 1,-2 3 0,-4 6 488,-17-5 0,-3 13 0,13 22 0,1 9 2026,-29 7-2476,10 21-540,23 8 1,6 6-630,-1 24 150,9-16 1,6 2 1468,13 18 0,7 1 0,7-3 0</inkml:trace>
  <inkml:trace contextRef="#ctx0" brushRef="#br0" timeOffset="128286">13599 778 23723,'0'-22'3688,"0"1"-2878,0 1-450,0 4-360,0 0 0,0 5 0,0 2 0,2 4-180,1 3-1169,1 2-3689,-2 16 5038,0 2 0,-2 26 0,0 0 0</inkml:trace>
  <inkml:trace contextRef="#ctx0" brushRef="#br0" timeOffset="128468">13725 1375 24803,'7'11'3238,"0"3"-2698,3 6-540,5 9 0,7 10 0,6 11-482,-10-22 0,1 0 482,2 4 0,1 0 0,1 0 0,1 4 0,2 15 0,-4 2-855,-6-12 1,-5 1-631,-5 14 1,-10-1 1134,-11-14 0,-9-3 0,-12 7 0,-5-2 0,-7 1 0,1 1 0</inkml:trace>
  <inkml:trace contextRef="#ctx0" brushRef="#br0" timeOffset="130826">26902 6997 21475,'-20'-36'3058,"0"2"-2338,0 2 269,-4 1-719,8 9-180,2 7 180,11 9 449,3 46-449,0 12-1513,-2-1 1,0 5 1287,2 5 0,-1 3-15,0-17 0,0 2 0,0 1-330,0 1 1,1 1 0,1 3 344,-2-1 0,1 4 0,0-1 0,1-3-45,-1 1 0,2-3 0,-1 1 0,1 12 0,0 1 0,1-6 0,1-8 0,2-5 0,-1-6 0,2-3 0,9 21 0,4-31 0,5-5 0,32-4-444,-9-12 0,5-7 444,8-12 0,4-7 12,-12 3 0,3 0 1,3-3-13,-6 2 0,3-1 0,1 0 0,1-1-260,-3 3 1,0-1 0,2 1 0,1-1-1,2 1 260,-5 0 0,1 1 0,1 0 0,1-1 0,0 2 0,2-1-206,-4 2 0,0 1 0,2-1 1,0 1-1,1 1 0,0-1 1,0 1 205,5-1 0,1 0 0,0 1 0,0 0 0,2 0 0,-1 1 0,1 0-82,-5 1 0,-1 0 0,0 1 0,0 0 0,2 0 0,1 1 0,2 0 0,3 0 82,-10 1 0,2 0 0,1 1 0,2 0 0,1 0 0,1 0 0,1 0 0,0 1 0,0-1 0,0 1 0,0 0 0,-1 0-16,-3 0 0,0 1 0,0-1 1,0 1-1,1 0 0,-1 0 0,1 0 1,0 1-1,0-1 0,0 0 0,-1 1 1,1-1-1,0 1 16,-1-1 0,1 0 0,-1 1 0,1-1 0,0 1 0,0 0 0,0-1 0,-1 1 0,0 0 0,0 0 0,0 0 0,-1 1 0,0-1 0,6 0 0,1 1 0,-1 0 0,0 0 0,0 0 0,0 0 0,-2 0 0,-1 0 0,-1 1 0,-2-1 0,-2 0 0,5 1 0,-2-1 0,-2 1 0,-1 0 0,-1 0 0,-2 0 0,0-1 0,-2 1 169,10 0 0,-2 0 0,-1 0 0,-1 0 0,-3 0 0,-3 0-372,8 1 1,-3-1 0,-4 0 0,-7-1-1822,13 1 0,-25-6 2393</inkml:trace>
  <inkml:trace contextRef="#ctx0" brushRef="#br0" timeOffset="131774">25355 7305 22554,'-41'-25'2069,"3"2"-1799,7 5 0,5 4 269,6 7-179,4 19 0,2 20-90,3 30-1526,5-23 1,0 4 1345,2 5 0,0 1-90,-1 3 0,0 1-569,2-1 1,1 0 568,0-3 0,1-2 0,1-6 0,0-1-78,0 25 78,0-15 0,0-10-90,0-26 2247,0-20-2157,3-34 0,4-26 231,-1 21 0,2-3-231,1-6 0,2-3-833,0-5 1,1-1 832,1 1 0,0 1 45,-2 4 0,1 1-317,2-4 0,-1 4 272,-4 20 0,0 3 0,13-25 0,-10 54 890,2 28-890,0 24 0,-4 3 0,-2 7 451,0 3 0,-1 2-451,-1-1 0,0-2 0,-1-7 0,0-7 0,-1 0 536,6-15-536,0-27 0,6-21 90,5-30-135,-9 14 0,0-2-748,2-5 1,0 0 837,2-3 0,-1-1 0,1 4 0,-1 0 0,-2 4 0,0 3 135,11-18 1071,-5 24-892,2 51-269,-7 24-394,-7-4 1,-2 6 303,-3-1 0,-1 2 0,0 1 0,-2 3-150,1-7 0,0 4 1,0-4-301,0 4 0,0-2-1368,0-3 0,0 2 1,0-8-612,0 10 2716,0-11 1,0-45-1,0-14 1</inkml:trace>
  <inkml:trace contextRef="#ctx0" brushRef="#br0" timeOffset="132228">25782 7318 22194,'4'-35'1214,"0"-1"1,0-25-855,2 14 359,-2 19 1,0 19-180,4 25-181,-2 18 1,0 9-270,-1-5 0,-1 2-755,3 21 0,0 2 710,-2-12 0,0 0 0,1 15 0,0-2-45,-1-19 0,1-1 212,-1 5 1,0-4-213,-1-1 0,-3-27 0,-1-16 0,-3-35 0,2-13 0,1-7 4,-2 7 0,0-3-4,2 4 0,0-4 0,0 3 45,1-9 0,0 3 0,1 3 0,0 0-144,3-4 1,0 2 98,4-13 0,3 3-17,0 46 107,2 16-90,10 18 0,5 21 0,-5 3 0,1 5 230,-6-10 1,0 2-231,5 13 0,-1 1 0,-4-6 0,-2-4 23,6 16-23,-10-26 0,-2-2 0,0-2 0,-5-10 18,-2-12-18,-4-16 0,0-47-180,-4-2-339,4 12 1,-1-3 248,-1 8 0,1 0-90,0-2 0,2 0-270,-1 2 1,0-2-1665,-5-11 1,-1 1 2293,2 15 0,0 1 0,-4-6 0,0 3 0,-2-4 0</inkml:trace>
  <inkml:trace contextRef="#ctx0" brushRef="#br0" timeOffset="132518">26362 6762 23634,'-16'-14'1888,"-2"7"-1618,-2 1 0,-1 12-90,1 7-90,5 12 0,7 12-90,10 4 90,8 4-90,12-2 0,9-4 0,8-9 90,4-14 0,0-14 0,-6-18 0,-7-15 90,-12-17-91,-8-12-89,-14 16 0,-4 1-89,-11-17-136,4 24 0,-6 6-1844,-35 17 2069,-6 35 0,31-4 0,2 4 0,3 9 0,0 0 0</inkml:trace>
  <inkml:trace contextRef="#ctx0" brushRef="#br0" timeOffset="133002">28190 6965 22824,'10'-54'3148,"0"2"-2068,2 2-181,0 7-359,1 7-450,-3 7-90,0 10 0,-2 16 0,2 19 0,0 21 0,-1 9 0,-1-5 0,-1 4-200,0-1 0,0 4 0,0 3 200,-1 12 0,-1 4 0,0-3-556,-1-12 0,0-1 1,1 1 315,1 14 0,0 3 0,1-6-705,2 2 1,1-5-674,2-7 0,2-2 1618,2-6 0,2-4 0,3-7 0,3-3 0,2-4 0,-1 0 0</inkml:trace>
  <inkml:trace contextRef="#ctx0" brushRef="#br0" timeOffset="133307">30062 6690 24803,'-15'-64'2338,"3"7"-1888,6 12 540,2 23-990,8 55 0,4 17 0,-2-6 0,2 7 0,2-7 0,1 3 0,1 1-1131,2 2 0,0 2 1,0-1 1130,1 1 0,-1-1 0,0 0 0,0-4 0,-1-2 0,-1-3-76,1-3 0,-2-3 76,-1-3 0,-1-1 0,7 24-1259,-4-6-360,-2-5-720,-2-4 2339,-1-7 0,0-5 0,0-4 0</inkml:trace>
  <inkml:trace contextRef="#ctx0" brushRef="#br0" timeOffset="134099">27532 8386 23544,'0'-14'2698,"0"2"-2338,0 46-360,4 16-1829,2 5 0,1 3 1244,-2-19 1,0-2-226,3 5 1,0-3 1003,-4-4 1,-2-12-1,-2-2 1</inkml:trace>
  <inkml:trace contextRef="#ctx0" brushRef="#br0" timeOffset="134384">27597 8476 22464,'0'-34'2429,"0"4"-2159,3 8 539,6 10-539,3 16-90,8 13 0,3 12-90,5 7-90,3 3 90,-1 0-90,-1-5 90,-5-5 179,-3-8-89,-5-10-90,-2-11 0,-2-15-90,4-45 0,-3-3 0,-5 15 0,0-1-1696,-3 7 0,0 2 1651,0 1 0,0 0-135,-1 5 1,0 1-451,2-20-449,0 13-271,-4 15-719,0 11 2069,-2 8 0,0 18 0,0 3 0</inkml:trace>
  <inkml:trace contextRef="#ctx0" brushRef="#br0" timeOffset="135158">28173 8227 19946,'-9'0'3418,"-2"0"-2879,-3 4-89,-2 5-90,-4 7-90,-5 9-180,0 5 0,1 4-90,6 0 90,7 0-90,6-5 0,10-1 0,4-6-90,11-10-90,6-4 90,7-16 0,4-8 0,-1-14 180,-3-8 0,-4-9 0,-9-4 0,-12 18 0,-2 0 0,0-12 0,-2-1-90,-4 33 89,-4 17 1,3 17 0,-2 15-90,3 14 0,0 5 0,0 0 0,2-4-329,2-10 329,2-7-90,2-11 90,0-12-3373,8-13 3373,-3-12 0,7-13 180,5-25 0,-6 11 90,-5 7 0,-1 1-90,-2 3-90,0-5-90,-7 22 310,-1 4-310,0 4 0,0 3 0,-1 2 3392,1 6-3392,1 4-180,3 8-270,1 5-359,2 2-451,-2 4-629,2 1 1889,-3-1 0,-2 0 0,0-2 0</inkml:trace>
  <inkml:trace contextRef="#ctx0" brushRef="#br0" timeOffset="136452">28925 8168 21205,'-5'-7'3508,"2"1"-2878,3 1-271,0 3-89,0 0 360,3 12-450,2 9-90,3 17 0,2 9-90,0 10 0,1-1 0,-2-1 0,0-10 0,-3-7 0,0-13 0,-2-6 0,-2-16-90,3-26 90,4-12 0,3-10 0,3-5 45,2 1 0,2 0-404,-1-1 0,0 2 359,0 5 0,-1 6 0,2 2 90,8 27 0,-7 18 0,6 26-90,-10 10 0,-4 8 90,-4-2-90,-4 12 0,-2-22 0,-2 1 0,-7-30 717,-31-9-807,11-11 180,-21-7-90,28-5 0,9-1 0,4 1 0,7 3 0,0 4 0,0 3-90,3 2 180,4 4-90,7 1 0,8 4 0,7 0 0,25 12 0,4 5-269,1 5-1171,0 8 361,-28-15 0,4 7 359,-14-11 180,-1-3 810,-4-12 0,-3-7 180,-4-11 0,-3-1 89,-1-6-89,-1 1 0,0-1-180,-4 4-91,2 5-89,-2 6 0,0 7 0,0 5 0,-6 10-90,5 5 90,-8 9-90,8 1 0,-3 2 0,4-4 90,0-3-90,4-9 0,1-3 0,3-10 90,0-5-90,0-7 0,-2-9 180,-2-16-180,-2 8-90,-2-7 90,0 20-90,-3 7-90,-2 6-180,-5 3-359,0 8-271,-2 5-539,-2 7-719,1 2 2248,1-2 0,5-7 0,4-5 0</inkml:trace>
  <inkml:trace contextRef="#ctx0" brushRef="#br0" timeOffset="136652">29713 8006 22554,'22'-39'3418,"-2"5"-2608,-3 5-181,-5 6-89,-2 7-180,-2 7-90,0 15-270,7 33 0,-8-5 0,0 3 0,1 1 0,0 1-1736,-1 7 0,-2-2 747,1 20-540,-2 1-860,0-4 2389,0-4 0,6-7 0,2-5 0</inkml:trace>
  <inkml:trace contextRef="#ctx0" brushRef="#br0" timeOffset="137225">31536 8173 22914,'0'-28'1979,"-4"4"-1619,3 6-270,-6 2 89,3 9-89,-5 5-90,5 13 0,-5 9 90,8 12-90,-5 5-90,6 1 90,2 0-180,13 3 1,3-16 89,18-4 0,1-21 0,9-9 90,1-9 224,-3-10 1,-1-2-135,0 1-45,-8 0 0,-7 8 45,-19 21 0,-9 29 0,-1-3-90,-3 17 0,9-20 0,6-3 0,7-6 0,10-5-90,31-5 90,-5-6 45,-3 2 0,2-1 45,13-1-293,-23 2 0,0 0 293,12 4 0,-3 1-90,-5 0 0,7 7 0,-21-9-540,4 5-629,-23-8-990,-6 4 2159,-4-3 0,-11 3 0,-2-4 0</inkml:trace>
  <inkml:trace contextRef="#ctx0" brushRef="#br0" timeOffset="138100">1186 5740 24501,'-37'-13'944,"5"54"1,4 21-810,9-17 0,3 6-1126,3-4 0,0 5 0,1 3 1,3-3 990,2 5 0,4-2 0,0 1 30,0 4 0,0 0 0,2 1-764,0 0 0,1 1 0,1-1 524,0 0 0,2-1 1,0 0-151,0-3 0,0-1 0,2-1 47,1-5 0,1-1 0,0-3-902,3 15 1,1-4 1214,0-13 0,2-4 0,11 14 0,3-20 0</inkml:trace>
  <inkml:trace contextRef="#ctx0" brushRef="#br0" timeOffset="138486">1255 5889 24713,'0'-49'509,"0"0"1,-2 5 0,0 4-60,1-15-1,-2 34 1,6 41-270,7 42-135,-2-18 0,3 8-835,2 6 1,4 6 0,-1-1 789,-3-14 0,1-2 0,0 2 0,5 14 0,2 2 0,0-5 0,1-4 0,1-6 45,0-6 0,1-4-45,-3-11 0,1-4 463,18 5-463,-3-36 0,-7-31-359,-14 3 0,-4-6 359,1-12 0,-3-5-396,-3 12 0,0-1 1,-1-2 395,0-5 0,-2-2 0,1 0 90,-1-1 0,0-1 0,-1 1-30,0 2 0,0-1 0,0 3-30,-1 5 0,0 1 0,0 3-30,0-13 0,4 8 1448,11 0-1448,1 66 0,3 18 0,2 5 0,-1 7-474,-1 4 1,0 6-1,0 0 474,-3-7 0,-1-1 0,1 1 0,0 2 0,1 0 0,-1 0 0,0-1 0,1-1 0,-1 0-128,-1-2 0,0-2 1,0 0-173,-1-4 0,0-2 0,0 0-334,6 12 1,-1-2-851,-1-8 0,0-3 1484,-3-9 0,1-3 0,18 13 0,-1-15 0</inkml:trace>
  <inkml:trace contextRef="#ctx0" brushRef="#br0" timeOffset="138751">2753 5098 25612,'-18'-60'1889,"0"14"-1259,3 27-180,7 35-450,2 40 0,8-10 0,2 6-889,-1-9 0,1 3 0,1 1 889,1 5 0,0 2 0,3 4 0,-1-9 0,1 5 0,2 1 0,-1-1 0,0-2 0,-1-1 0,0-2 0,0 0 0,1 2 0,3 12 0,1 3 0,1 0 0,-2-7 0,-1-5 0,-1-4 0,1-2 12,-2-4 1,1 0 0,0-1-733,0 4 1,0 1-1,-1-4-315,1 0 1,-2-3-405,0 5 0,-3-8 1439,-2-20 0,-11-21 0,-2-16 0</inkml:trace>
  <inkml:trace contextRef="#ctx0" brushRef="#br0" timeOffset="139093">2822 5215 25702,'-12'-60'1619,"5"11"-1259,2 15 450,14 36-765,10 30 0,2 15-45,0-1 0,2 5-317,-1-1 0,3 6 1,1 1 316,-2-6 0,1 1 0,1 1 0,-2-3-521,2 4 0,-1-2 1,2 1 520,-1-4 0,2 2 0,0-1 0,-2-4 0,-2-5 0,-2-3 0,1-2-294,9 12 1,-1-3 293,-4-7 0,-1-4 0,-2-2 0,0-12 0,2-28 0,-8-33-262,-18-11 0,-7-8 262,2 14 0,-1-1 0,-1-5 0,0 3 0,-1-5 0,-1-2 0,0-1 0,1 1 0,-1-1 0,1 1 0,-1-1 0,0 0 0,0 0-79,1 0 0,-1 0 1,0-1-1,0 2 0,1 2 79,-1-3 0,0 1 0,1 3 0,1 6 0,-2-7 0,1 6-855,2 9 1,0 4-793,0-15 1647,2 19 0,4 31 0,0 12 0</inkml:trace>
  <inkml:trace contextRef="#ctx0" brushRef="#br0" timeOffset="139420">3756 4668 24893,'-30'-28'2518,"-3"10"-1933,3 37 0,0 14-585,6 2 0,4 7-1196,0 5 1,2 5-1,3 2 1196,6 0 0,3 1 0,3 1 0,0 4 0,2 1 0,3 0 0,2 0 0,2 0 0,2-1 0,1-2 0,3-1 0,1-2 0,3-5 0,2-1 0,1-3-361,11 15 1,4-6 360,-1-10 0,5-9 389,9-17 1,1-13-390,-13-10 0,-4-12 0,-3-23 0,-4-17 0,-6 0-502,-9 8 0,-5-1 0,-2-3 502,-1-3 0,-2-4 0,-1-1 0,-3 3 0,-4-5 0,-2 2 0,-2 0 0,-1 1 0,-1 0 0,-1 2 0,0 5 0,-1 2 0,-3 0 306,-2-2 1,-3 1 0,-3 8-1432,-10 7 1,-4 10-315,5 2 0,0 14 1439,4 30 0,6 15 0,11 7 0,5 6 0,1 6 0,1 0 0</inkml:trace>
  <inkml:trace contextRef="#ctx0" brushRef="#br0" timeOffset="139592">4357 5894 25882,'13'7'2699,"-1"3"-2699,-8-9-720,1 3-809,-2-4 1529,-1 0 0,2-2 0,-2 0 0</inkml:trace>
  <inkml:trace contextRef="#ctx0" brushRef="#br0" timeOffset="140068">4658 4455 24083,'8'-46'2789,"2"16"-2070,6 28-179,6 31-180,12 26-967,-12-16 0,-1 3 607,4 7 0,1 6 0,-7-12 0,1 5 0,1 0 0,-2-2-491,1 3 0,0-1 0,1 1 491,-3-2 0,2 2 0,-2 0 0,0-5 0,6 15 0,-1-7-33,-5-6 1,1-3-103,-2-3 0,-1-5-45,0-6-90,-10-68 270,-11-4 0,-4-9 0,-1-3-329,2 0 1,0-3 0,-1-1 395,0 6 0,0-2 1,0-1-1,0 4 83,0-1 0,1 3 0,-1-1-517,-1-6 1,1-2-1,0 5 367,1-1 0,2 4 0,-4-4 0,5 10 47,11 27-47,8 27 0,11 25 0,3 9 0,-3-6 0,1 1-252,1 0 1,1 2-1,0-1 252,5 5 0,-1-2 0,2-3 0,0-3 0,-2-3 0,0-5 0,-3-6 0,2-9 639,3-12 1,-1-13-640,-8-25 0,-6-12 0,3-4 0,-6-5 486,-10 5 0,-5-4 1,-3 1-487,0 6 0,-3 1 0,0 0 0,-1-2 0,-1 0 0,-1 1-209,0 3 1,0 0 0,0 0-1501,-3-5 0,0-1 0,1 6 1709,-1 0 0,1 5 0,0 0 0,1 8 0,3 18 0</inkml:trace>
  <inkml:trace contextRef="#ctx0" brushRef="#br0" timeOffset="140367">5990 4365 24623,'-13'31'764,"-1"1"1,-10 29-495,8-19 0,2-1-180,-1 18-90,13-15 0,6-3 0,17-3-180,19 1-90,19-36 180,-15-15 90,8-24 90,-31-14 315,-16 3-1,-4-4-89,-5 2 0,-2 1-270,-1 0 0,0 3 135,-7-15-180,8 49 0,6 20 0,7 20-540,4 8 1,2 2-136,-1-6 0,1 1-426,6 12 0,0 0-1418,7 13 2519,0-11 0,-1-17 0,-1-9 0</inkml:trace>
  <inkml:trace contextRef="#ctx0" brushRef="#br0" timeOffset="140685">6509 4306 22734,'11'-46'2339,"-1"10"-1710,-4 18-89,0 20-180,-4 16-180,2 16 0,0 10-180,4 3 0,8 13 0,-3-20-180,5-1 90,-2-32 0,2-16 90,6-16 0,5-18 180,2-10 0,-16 24-1,0-1 271,14-27-180,-5 8 450,9 4-720,-6 22 0,12 9 0,-4 23 0,7 9 0,5 7 0,4 5-1336,0 4 1336,-1-2-360,-4 2-1979,-22-10 1,-2 3 2338,-3 16 0,-14-10 0,-5 1 0,-22 22 0</inkml:trace>
  <inkml:trace contextRef="#ctx0" brushRef="#br0" timeOffset="141435">1251 9304 25163,'-27'-16'2518,"3"4"-2068,3 10 0,5 17-450,4 25 0,8-7 0,2 4-858,2 12 1,3 4 857,2 9 0,3 3-527,-1-18 1,1 1 0,1 1 526,1 0 0,0 0 0,1 0 0,1-1 0,1-1 0,0-1-324,6 19 0,2-3 324,-1-8 0,0-2-90,-1-7 0,-1-4-270,-4-7 0,1-5-359,9 4 89,-10-25 360,-10-42 1,-7-19 269,-1 2 0,-1-5-172,-2-5 1,0-6 0,-2 1 411,0 1 0,0 1 0,-1-1-61,3 14 1,-1 0 0,1 0 0,0 0 60,-2-15 0,-1 0 0,2 2-27,2 5 0,2 1 1,-1 1-214,2 6 0,0 2 0,0 2 94,2-13 1,2 5-95,0 9 0,6 6 0,29-5 0,5 45 0,-7 18 0,1 11 546,-1 11 1,-3 6-547,-6-9 0,-1 2 0,0 1 59,3 3 1,-1 1 0,1 1-60,0 1 0,1 1 0,0-2 0,-1-1 0,0-1 0,-1-2 0,11 16 0,-1-3 0,-4-10 0,-1-4 162,-6-10 1,1-6-163,18-3 0,-7-39 0,-19-8 0,-2-7 0,0-13 0,-3-5-611,1-11 1,-2-4 610,-5 16 0,-1-1 0,0 0 0,-1-1 0,1 0 0,-2 1 0,0 1 0,-1 0 0,1 2 135,1-16 0,0 4-135,-2 9 0,0 5 0,6-18 1148,5 30-1148,11 36 0,3 26 0,0 10 0,-4-2 0,0 2-30,-1-1 0,1 2 0,0 2-570,0 5 0,-1 1 1,-1-2-60,5 5 1,0 0-242,-7-10 1,2 2-1,-2-5 900,0-7 0,0-6 0,15 6 0,-1-16 0</inkml:trace>
  <inkml:trace contextRef="#ctx0" brushRef="#br0" timeOffset="141908">2936 8892 24713,'5'-42'929,"0"-1"1,0 5-1,0 2-389,2-16 0,2 22-540,1 25 0,7 32 0,5 28 0,-10-17 0,1 6-563,0 6 1,1 6 0,0-2 562,2 10 0,-1 0 0,-2-7 0,1 3 0,-2-2-1080,0-8 1,-2-2 0,0-3 494,0 2 1,0-3-586,4 9 1,-6-16 450,-9-33 449,-7-33 420,-1-8 0,-3-10 0,0 0 119,-2-11 1,-1-6 21,3 8 1,-2-7-1,0-1 1,2 6-83,2 8 1,1 3 0,0-1 0,-1-11 0,0-1 0,3 3 284,3-2 1,4 6 135,12-12 824,10 9-914,15 56-540,12 25 0,-21-3 0,1 4 0,3 6 0,1 2-660,2 4 0,-1 1 660,1 2 0,0 0 0,-2-2 0,3 0-254,5 5 0,1-2 254,-14-14 0,0-4 777,8 0 1,-3-12-778,-8-29 0,-4-40 0,-18 16 0,-3-8-774,-2-11 1,-2-8 0,-1 1 773,2 13 0,0 1 0,-1-4 0,0 2 0,-1-3 0,0-1 0,0 2-58,-2-12 1,1 2 0,1 4-663,-2-4 1,0 3 89,4 16 1,-1 0-1,2 7-1888,-2-9 2625,6 22 0,4 22 1,2 10-1</inkml:trace>
  <inkml:trace contextRef="#ctx0" brushRef="#br0" timeOffset="142193">4150 7852 20346,'9'-34'3868,"-5"8"-1432,-14 15-1986,-11 26-450,-7 28 0,10-7 0,3 5-1680,-1 8 1,3 4 1679,3 8 0,3 1 0,3 1 0,6 4-40,8-11 1,5 4 0,2-5 39,4 6 0,6-4 0,-3-11 0,3 0 0,2-8 0,5-6 0,3-8 180,-4-6 1,1-8-181,27-12 0,-33-31 0,-7-12 0,-8 1 0,-6-5-305,-4-1 1,-3-4-1,-4 0 305,-4 5 0,-3 0 0,-1 0 0,-2-2 0,-1-1 0,-1 2 0,0 2 0,-1 0 0,1 3-135,-8-16 1,-1 4-676,3 12 0,-1 4 944,-16-11-3102,7 26 3318,9 36 1,13 20-1,7 21 1</inkml:trace>
  <inkml:trace contextRef="#ctx0" brushRef="#br0" timeOffset="142362">4918 8467 25612,'33'19'2339,"-7"-8"-1889,-6-1-360,-8-9-360,-2 3-540,-2-4-2608,0 0 540,-3-4 2878,-2-5 0,-3-7 0,0-5 0</inkml:trace>
  <inkml:trace contextRef="#ctx0" brushRef="#br0" timeOffset="143100">5332 7146 25522,'0'-24'2699,"0"19"-2339,5 30-360,4 32 0,0-16 0,2 2-857,0 8 0,2 3 857,4 3 0,1 2 0,0 2 0,1 0 0,1-3 0,0 0 0,0-5 0,-1-2 140,-1-6 0,-1-2-140,1 0 0,-2-6 0,-9-8 0,-8-26 0,-9-25 0,-7-31 0,0-3 0,5 3 0,2-4 0,1-3 0,-1 0-730,-1-1 1,0 0 0,1-2 0,1 0 729,3 7 0,1-1 0,1 0 0,1 1 0,0 4 0,2-11 0,2 4 0,1 2-14,0 4 1,1 1 0,1 3 13,3-15 0,6 6-25,10 5 1,5 9 24,23 4 0,-15 30 0,1 12 0,-9 17 0,-4 12 0,-6 8 0,-3 8 0,-4 4-484,-5 11 1,-6 5 0,-1 0 483,1-16 0,0 0 0,-2 1 0,-2 0 0,-3 1 0,-2 2 0,-2-3 0,0-3 0,-1-1 0,0-4 0,-1-2 0,-5 16 0,-1-2 873,4-9 0,0-2-873,2-10 0,1-2 914,0 16-914,8-21 156,16-17-156,16-22 0,19-21-180,-14 7 0,3-4 413,6-6 1,3-3-564,-10 10 0,0-1 1,1 0-1,2-2 0,1 1 0,0 0 30,2-1 0,1 0 1,-1 0 59,0 2 0,0 0 0,0 1 120,-2 0 0,-1 1 0,1 0 30,14-9 1,-1-2 178,-12 6 1,0-3 0,-3 2-26,2-3 1,-3-1 250,4-11 0,-6 0 89,-19 16 1,-5 1 405,2-29-54,-18 6 324,-32 7-631,-2 22-359,-25 13-90,18 24 0,18 7 0,2 5 0,-3 16 0,6 22 0,32-14 0,16-3 0,13-8 0,12-8 0,-11-22 0,1-4 0,18-6 0,-21-4 0,-2-7 0,-12-11 0,-8-5 0,-10-6 0,-6-1 0,-1-2 0,-4 1 415,-13 0 1,-6 4-866,-25-4-630,-8 11-269,-5 13-270,1 8-720,4 12 2339,6 0 0,14 7 0,6-2 0</inkml:trace>
  <inkml:trace contextRef="#ctx0" brushRef="#br0" timeOffset="143319">6932 5930 20075,'16'-53'1289,"1"1"1,-3 3-1,0 3-1064,-3 7 0,0 3 135,5-14 1331,0 29-1691,0 37 0,5 36 0,-9-10 0,0 4-310,1 11 0,1 2 310,-4-14 0,0 2 0,0 0-202,0 0 1,0 2-1,1 2 202,0 0 0,1 2 0,1 2 0,-1-2 0,0-3 0,0 0 0,1-1 0,0 1-682,1 4 1,2 2-1,0-2 1,-2-5-189,1-1 1,-2-4-1,1-5 870,4-1 0,-1-10 0,2-14 0,-1-17 0</inkml:trace>
  <inkml:trace contextRef="#ctx0" brushRef="#br0" timeOffset="143518">7650 5233 18506,'0'-47'989,"0"-1"1,0 1-1,-1-16 1,-1 4-70,2 14 0,-1 6-920,-3-4 1178,4 47-1178,6 48 0,-1-5 0,2 6-170,0-8 0,0 2 0,1 2 170,2 6 0,0 2 0,1 1-393,1 4 0,0 1 0,1 1 393,-1 0 0,1 1 0,-1 1 0,0-2 0,0 1 0,-2 0-253,0-3 1,-1-1 0,-3 4-1120,-2-3 0,-2 4 1,-2 1-1,-1-5 1372,-2 4 0,-3-4 0,-1 3 0,-1-4 0,-1 3 0,0 0 0,-3-5 0,-4-2 0,-1-1 0,1 1 0</inkml:trace>
  <inkml:trace contextRef="#ctx0" brushRef="#br0" timeOffset="144286">1551 11827 19310,'-57'-7'1079,"2"15"1122,8 20-2201,10 26 0,26-18 0,4 3 443,4 6 0,4 3-443,5 4 0,4 0 0,3 3 0,3-1 0,3 1 0,1-1-89,2-4 0,1-2-361,-2-4 1,1-2-91,-1-7 0,0-2 643,2-2 1,0-5-1093,4-6 269,2-20 270,-23-49 407,-3 10 1,-2-4 311,-3-11 1,-3-7 314,0 12 1,-1-6 0,0 0 0,-1 2-804,0-3 1,-1 2-1,0-2 489,0 3 0,-1-3 0,0 2 0,1 4 179,-2-15 1,0 6-16,1 6 0,2 4-434,2 6 0,1 2 0,-1-22 0,12 18 381,36 38-381,9 29 0,-8 8 0,2 8 726,-1 8 0,-1 5-726,-11-13 0,-1 2 0,1 1 0,1 1 0,-1 1 0,2 1 0,-2-2 0,1 1 0,1 0 0,-3-3 0,0-2 0,-2-1 0,1-1 0,5 7 0,1-1 0,-3-7 230,-7-10 1,-2-8-231,14-8 0,-11-38 0,-18-2 0,-4-6-1376,0-15 1,-3-5 1375,-2 14 0,0-3 0,0 0 0,-1-3 0,0-2 0,0 1-145,0 1 1,0 0 0,0 1 144,0-18 0,0 3 0,0 10 0,0 4 0,0 10 0,0 4 1118,7-10-1118,11 27 0,15 25 0,16 22 0,-20-6 0,-1 2-199,5 5 0,-1 1 199,3 3 0,-1 1-1125,1-1 1,0 0-495,0-1 0,1-1 1619,-3-3 0,1-1 0,0-2 0,1-2 0,-2-2 0,1 1 0</inkml:trace>
  <inkml:trace contextRef="#ctx0" brushRef="#br0" timeOffset="144752">3744 11000 27861,'-24'-42'720,"-3"12"-720,-9 52 0,17 25 0,8-1 0,6 7-2831,9 5 1,5 1 2830,-2-15 0,2 0 0,0 1 0,3 1 0,1 1 0,1 0 61,1 0 0,0-1 1,2-1-62,0-1 0,0-2 0,2 0 303,7 15 0,1-3-303,-3-9 0,1-2-450,-3-7 1,-2-5-631,11 9 91,-12-27 359,-10-31 450,-18-32 225,1 11 0,-1-5 865,-6-11 1,-3-4-671,6 14 0,-1-2 0,0-1 59,-2-4 1,1 0 0,0-1 60,0 0 0,0-1 0,1 2-210,0 1 0,1 2 0,0 1-835,-4-16 0,2 3 685,3 11 0,1 3 0,1 11 0,6 4 391,26 0-391,14 34 0,-2 13 0,4 7-283,2 8 1,1 4 282,5 4 0,2 2 136,3 1 1,0-1-137,-1 1 0,0-2 0,-4-3 0,0-2 0,-7-3 0,-1-3 0,-7-5 0,-1-3 2665,17 3-2665,-28-31 0,-17-31 0,-12 4 0,-5-5 0,-3-11 0,-2-4-509,4 13 1,1-2 0,0-1 508,-1-6 0,0 0 0,0-2-787,-1-1 1,0-1-1,1 0 157,1 1 1,0 0-1,1 1-210,0 4 1,1 2 0,1 0 872,-4-15 1,3 2 0,4 12-1,1 1 1,4 6 0,-1 0 0</inkml:trace>
  <inkml:trace contextRef="#ctx0" brushRef="#br0" timeOffset="144992">4556 10005 23184,'37'48'1979,"-18"-17"-1,-2 3-1483,0 11 0,-1 3-1979,0 9 1,0 2 1483,2 5 0,0 0 0,-5-21 0,-1 1 0,2-2 0,8 18 0,3-2 0,-1-5 0,3-4 89,-1-6 0,3-4-89,-1-7 0,0-4 0,24 11 0,-6-23 698,-11-27-698,-11-29 0,-17 7 0,-5-3 0,-4-10 0,-4-3-404,-5-6 0,-5-1 404,-3-5 0,-5 1 0,-2 2 0,-3 2 0,1 5 0,-3 4-405,1 8 1,-1 4-66,4 8 0,1 4-2499,-21-6 3142,14 16 1,15 23 0,9 8 0</inkml:trace>
  <inkml:trace contextRef="#ctx0" brushRef="#br0" timeOffset="145135">5596 10606 27861,'51'12'720,"-8"-5"-720,-11-3 0,-12-12-900,-9-4-899,-6-13-629,-5-4 2428,-5-8 0,-2-1 0,-5-3 0</inkml:trace>
  <inkml:trace contextRef="#ctx0" brushRef="#br0" timeOffset="146820">6083 9218 22554,'0'-21'2339,"0"3"-2159,0 7 90,0 4-91,5 11 1,4 8 90,9 12 90,5 10 90,5 12 89,6 8-359,-16-25 0,1 3 90,9 17 0,-1 2-512,-6-13 0,-1 1 287,4 9 0,-1 4 0,-4 0 0,-3-3-45,5 9-210,-9-16 1,-3-4 209,-3-11 0,-4-4 0,-2-7 0,0-19 0,-6-16 0,-2-28 0,0 16 0,-1-4 0,0-5 0,-1-6 0,-2 0-870,-3-6 1,-1-1-1,-1 0 870,0 0 0,1-1 0,-1 2 0,-2 3 0,-2 0 0,1 6 150,0 1 0,-4 7-150,-10 3 0,-4 9 0,-22 14 0,17 18 0,3 13 0,5 19 0,6 10-561,9-9 1,2 2-1,1 3 561,0 6 0,2 3 0,2 0 0,3 4 0,2 0 0,3 0 0,2 0 0,1 0 0,7 2 0,6-7 0,5 3 0,2-1 0,2-5 0,2 0 0,2-5 0,5 1-171,-2-7 1,3 2 0,4-4 0,4-8 170,21-5 0,7-11 0,-2-5 0,-13-5 0,-1-3 0,2-4 0,-2-2 0,4-3 0,-1-2 0,-5-5 0,1-6 0,-4-6 0,-2-2 397,0-2 0,-2-4 0,-1-2-397,-2-4 0,-2-3 0,-2-3 0,-2 0 0,-3-2 0,-1-5 0,-5-4 0,-1-6 0,-3 0 0,-1 2 0,-1-3 0,-2 2 0,-1-2 0,-3 5 0,0-4 0,-3 1 0,-2 2 0,-3-9 0,-4 2 0,-1 5 0,-2-2 0,-3 3 0,1-11 0,-10 16 0,-21 40 0,5 39 0,11 30 0,7 13 548,7-13 1,5 3-549,1-5 0,2 2 0,3-3 0,7 5 0,3-4 0,1-3 0,3-3 0,1-5 0,2-5 291,0-6 1,1-5-292,23-3 0,1-31 0,0-33 0,-23 10 0,-2-4 0,1-9 0,-1-3-65,-1-8 0,-2-2 65,-5 17 0,-2-1 0,0-4 0,-1 0 0,1-4 0,-2 0 0,0 3 0,0 1 0,-1 2 0,0-1 0,3-17 0,0-2 0,-2 11 0,2-3 0,2 23 0,-7 62 0,-2 20 0,1-8 0,-1 3-338,1 0 1,-1 3 0,1-1 337,1 11 0,0-3 0,0 0 0,2 1 187,5 6 1,1-1-188,-2-13 0,1-4 0,0-5 0,2-7 1338,10-12-1338,-4-42 0,4-24-219,-13 15 1,0-4 218,0-9 0,0-5 0,-1 1 49,-1 7 1,-1 0 0,1-2-50,3-17 0,-1-3 0,0 1 0,-2 12 0,-1 2 0,1 0 0,0 1 0,0 0 0,0-1-321,2-8 1,0 0-1,0 4 321,2 0 0,1 4-306,0-4 0,3 10 306,6 26 354,4 32-354,5 29 0,-15-9 0,-1 4 441,1 8 0,0 2-441,0 6 0,-1 1 0,-1 3 0,0 0 0,1-2 0,-2-1 0,0-2 0,-1-2 0,1-6 0,-1-1 0,-2-8 0,0 0 526,1-1 0,0-4-526,4 0 843,3-8-843,-6-41 0,2-20 0,3-22 0,-8 21 0,0-3-25,-1-6 0,0-1 25,2-6 0,-1 0 0,-1 1 0,0-1 0,-1 2 0,0 2 0,0 7 0,-1 1 0,-1 6 0,0 3 0,3-19 0,2 13 0,-4 27 0,2 17 0,-2 27 0,2 15 0,1 9 0,-2-16 0,1 1 0,4 15 0,0-16 0,2-5 0,3-12 0,19-33 0,-11-27 0,-9 4 0,-1-3 303,-3 1 1,-1-1-304,0-1 0,0-1 0,-1 1 0,0 1 0,0 1 0,-1 2 0,11-25 0,-7 24 0,1 2 0,7-10 0,7-6 0,-14 28 0,-2 6 0,-2 8 0,0 2 0,0 14 0,1 5 487,4 21-487,-1 3 0,-2-1-630,-6-3-899,-7-17-360,-4 3-809,-7-4 2698,-9-2 0,-9 5 0,-5 0 0</inkml:trace>
  <inkml:trace contextRef="#ctx0" brushRef="#br0" timeOffset="147352">7853 3890 23813,'-45'-9'3418,"5"0"-2788,7-2-180,11 1-270,10-3-90,12 2-90,21-7 0,23-7 0,-6 9 0,5-2-895,11-4 0,5-1 835,-14 6 0,2-1 0,1 1-120,3-2 0,1 1 0,1 0-180,-1 0 1,1 1-1,-1 0-150,-4 1 0,0 2 1,-1 0-951,15-2 0,-3 3 1460,-11 3 0,-4 4 0,13 12 0,-18 9 0</inkml:trace>
  <inkml:trace contextRef="#ctx0" brushRef="#br0" timeOffset="147518">8073 4080 25612,'-52'28'1619,"11"-6"-1259,21-10-90,27-10-90,30-11-120,3-3 0,10-3 0,0-1-781,-6 3 1,-1 0 0,7-2 450,1 0 0,6-3 0,3-1 0,0 0 0,-4 2-900,3-1 1,-3 1 0,0 1 0,0-1 1169,-1 0 0,0 0 0,-1 0 0,-4 2 0,4-1 0,-4 3 0,-6 0 0,-10 4 0,0-1 0</inkml:trace>
  <inkml:trace contextRef="#ctx0" brushRef="#br0" timeOffset="147826">8986 5889 25522,'-32'0'2339,"3"0"-1709,7 0-540,9 0-90,12 0 0,14-6-3392,15-4 3392,25-12 0,-19 8 0,5-3-462,8-4 1,5-3 0,-1 1 161,-9 4 0,-1 1 0,2-1-342,12-6 1,4 0-1,-2 1-648,-7 3 1,-1 2 0,-4 1 1289,2 0 0,-2 1 0,1 1 0,-6 2 0,-14 6 0</inkml:trace>
  <inkml:trace contextRef="#ctx0" brushRef="#br0" timeOffset="147999">9165 6065 17628,'-45'40'1979,"8"-9"918,19-15-2537,21-8 0,58-30-360,-26 11 0,4-1 8,1-3 1,4-2 0,-1 0-279,19-6 0,1 0-90,-19 8 0,0 0 1,3-1-1111,11-2 1,4-1 0,-5 2 1469,5-1 0,-3 2 0,-14 5 0,1 1 0,-6 1 0,24 1 0</inkml:trace>
  <inkml:trace contextRef="#ctx0" brushRef="#br0" timeOffset="148360">9478 7486 25432,'-7'5'1979,"12"-11"-1439,18-11-90,23-19-2181,-13 15 0,2-1 1731,8-5 0,3-1 0,5 0 0,2 0 0,5-1 0,0 1-135,-1 2 0,-1 1-315,-3 3 1,-2 2-106,-7 3 1,-3 2-256,-8 3 1,-3 1-353,11 0-997,-27 13 0,-26 16 1349,-23 16 1,-10 6 2653,5-2 0,-3 2-1145,1 0 1,-3 4-1,1-2-10,8-4 1,1-1 0,0 0-151,0 2 1,1 0 0,0 1-150,1-2 0,2 0 0,1-1 43,-11 16 0,2-1-433,7-5 0,3 0 0,7-8 0,4 0 0,5-6 0,9-1-121,37 14 121,23-25 0,-6-19 0,4-7-463,3-9 0,0-4 463,-14 3 0,0-1 0,0-1-210,2-3 0,0-1 0,-1-2-450,0 1 1,-1-2 0,-1 0-241,-2-1 1,-1 0-1,-2-2 788,13-13 0,-3-1 1,-7 0-1,-2 0 1,-5-1-1,-1 0 0</inkml:trace>
  <inkml:trace contextRef="#ctx0" brushRef="#br0" timeOffset="153322">1068 8046 26332,'-35'19'749,"1"-1"1,1-1 0,1 0-750,0-4 0,1-1 0,-22 8 0,8-10 0,12-4 0,17-12 0,25-16 0,13-2 0,9-3 0,3-2 0,6-2 0,5-2-848,1 0 0,5-2 0,3-1 0,3 0 848,-11 7 0,2-1 0,2 0 0,1-1 0,1 0 0,2 0-325,0 1 1,1-1 0,1 0 0,1 0 0,2-1 0,0 1 0,1-1 324,-8 6 0,0-1 0,2 0 0,0 0 0,0 0 0,1 0 0,0 0 0,1 0 0,0 0-152,-2 1 0,0 0 1,1 0-1,0 0 0,0 0 1,1 0-1,0 0 1,0 0-1,1 0 0,0 0 152,-3 1 0,1 0 0,0 1 0,0-1 0,1 0 0,0 0 0,0 1 0,1-1 0,-1 0 0,0 1 0,1-1-93,0 0 1,1 0 0,0 0 0,0 0 0,0 0 0,0 0 0,1 0-1,-1 0 1,0 0 0,1 0 0,-1 1 92,0-1 0,1 0 0,-1 1 0,0-1 0,1 0 0,-1 1 0,1-1 0,-1 1 0,0 0 0,0-1 0,-1 1 0,5-1 0,-1-1 0,1 0 0,-1 1 0,1-1 0,-2 1 0,1 0 0,-1-1 0,0 1 0,0 1 0,2-3 0,1 1 0,-1 0 0,-1 0 0,0 1 0,0-1 0,-1 1 0,0-1 0,-1 1 0,2-1 0,-1 1 0,0-1 0,-1 1 0,0 0 0,-1 0 0,0 0 0,-2 1 0,2-1 0,0 0 0,-1 0 0,-1 1 0,-1 0 0,-1 1 0,0 0 0,0-1 0,0 1 0,-1 0 0,-2 0 0,0 1 0,-2 1 0,15-7 0,-2 0 0,-3 1 0,-1 2 0,5-4 0,-3 2 0,-3 1 0,-10 4 0,-3 1 0,-2 2 439,7-4 1,-5 2-440,-10 4 0,-3 1 0,13-4 0,-14 4 1449,-10 7-1449,-6 4 2168,-4 3-2438,-3 2 270,-3 12 0,-8 8 0,-3 12 0</inkml:trace>
  <inkml:trace contextRef="#ctx0" brushRef="#br1" timeOffset="1.48042E6">26033 8680 18596,'7'-3'3778,"0"1"-3418,-2 2-90,1-2 90,-4 2 89,0-4 541,-2 1-540,0 0 899,0 1-989,0 0-91,0 0 361,0-5-450,0 4 0,0-1 0,-4 4-90,3 0 0,-6 0-90,1 0 0,1 0 0,-1 0 0,-6 8 0,-2 4 0,-23 23 0,-1 7 0,0 1 0,3 0 0,11-13 0,-1 2 0,1-1 0,-1 1 0,3 0 0,0-1-373,1 1 373,1 0 0,0 1 0,-8 20 0,6-11 0,5-4 0,-1 1 0,-2 9 0,3-6 0,2 1 0,-2 10 0,7-17 0,-1 0 0,-1 18 0,4-9 0,0 1-316,2-9 1,1 0 315,-2 14 0,0 0 0,2-13 0,1 1 0,-1 16 0,1 1 0,-1-12 0,0 0 0,1 12 0,0-1 0,1-17 0,1 1 0,1 5 0,0 4 0,0-3 0,0-1 0,2 0 0,0 22 0,1-2 0,3-1 0,3-4 0,0-4 0,-3-21 0,0-1 0,4 15 174,-2-11 1,1-2-175,5 1 0,12 25 0,-5-27 0,6 11 0,-6-15 0,0-1 0,10 12 0,-8-10 655,8 10-655,1 0 0,-6-10 0,8 10 0,-5-12 0,1 1 0,7 2 0,1-1 0,5 1 0,1 0 0,-8-10 0,0-1 0,20 12-280,-17-12 1,0-1 279,19 7 0,-15-7 0,2 0 0,-9-5 0,0 0 0,9 4 0,2 1 0,3 0 0,-1-1 0,-10-5 0,1 0 0,4 1 0,5 1 0,-5-2-51,-3-2 1,0-1 50,11 3 0,6 2 0,-6-2 0,-12-4 0,0 0 0,6 2 0,4 1 0,-5-2 0,16 1-144,-23-6 0,0-1 144,18 5 0,-14-7 0,2 0 0,21 8 0,-21-9 0,0 1 0,13 7 0,1-4 0,0 5 0,-2-6 0,-2 5 0,-18-6 0,0-1 0,19 5 0,-20-3 0,-1 0 103,15-4-103,-1 3 0,4 0 0,1-3 99,5 7-99,-15-5 0,1-1 0,22 3 0,-11-1 0,1 0 0,-12-1 0,-1-1-36,2 1 0,-1-1 36,-3 0 0,-3 0 0,20-2 0,-2 0 0,3 4 0,-11 0 0,2-1 0,-11 0 0,1 0-1017,14 2 1,0 0 1016,-14-5 0,-1 1 0,1 1 0,1 0-431,-1-2 1,1 0 430,1 2 0,-1 0-108,0-2 1,2 1 107,17 3 0,1 2 0,-14-2 0,0-1-176,16 3 0,-1 0 176,-18-1 0,0 1 0,16 2 0,0-1 0,-15-4 0,-1 1 0,13 4 0,-2 0 0,-17-7 0,-1-1 679,-1 3 0,1 0-679,0-2 0,-1-2 0,-1 1 0,-1 0 0,1 0 0,-1 0 0,32 0 0,-32 0 0,1 0 0,-1-2 0,1 0 0,1 0 0,1-1 0,1-2 0,1-1 0,1 1 0,1 1 0,2-3 0,1 0 0,1 2 0,0-1 0,-1 0 0,1-2 0,19-4 0,-1-1 363,-15 3 1,-1-1-364,15-4 0,-1-1 0,-18 5 0,-3 0 0,1 0 0,0-1 0,-1 1 0,1 0 0,-2 0 0,1 1 0,0 0 0,1 0 0,0 1 0,1 0 0,2 0 0,-1 0 0,1 1 0,0 0 0,1 0 0,1 0 0,-1 1 0,0 1 0,-1-1 0,1 0 0,-1 0 0,-1 0 0,0 0 0,-1-1 0,1-1 0,-1 0 0,2-1 0,0-1 0,1-1 0,1-1 0,1 0 0,1-1 0,0 0 0,2-1 0,-4 1 0,3 0 0,-2 0-1241,7-2 0,0 0 1241,-8 3 0,1 1 0,-4 0 0,-4 0 0,-5-1 557,10-18-557,-24 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56:42.801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9112 4899 22914,'-18'-37'1529,"0"-1"-1169,-4-1 90,-1-1 89,-1-3 1,-1-2-90,-1-3-91,-2-2-630,-5 3 541,-5 1-91,-7 10-89,-11 9 0,21 19 0,-3 6-341,-7 5 0,-3 5 341,-10 7 0,-2 6-602,15-3 0,-2 3 0,1 2 512,-5 4 0,1 3 0,-1 2 0,-1 5 0,-1 1 0,2 3 0,12-7 0,2 1 0,0 1 0,1 2 0,1 0 0,1 2 0,0 0 0,3 1 0,0 1 0,2 0 0,1 1 0,2 0 0,-6 12 0,2 0 0,2 1 0,5-3 0,2 0 0,2-1 0,4-4 0,2-1 0,3-1 0,1 17 0,6-2-463,5-9 0,6-2 463,4-7 0,9-5-1011,23 0 0,10-9 1011,-10-10 0,5-6 0,-2-3 0,5-2 0,-1-4 19,12-4 0,4-4-19,-17 2 0,3-1 0,3 2 0,-2 2 0,0 3 0,0 2 0,-1 2 0,1 0 128,-1-2 0,1-1 0,-2 4 1,-2 6-129,0 8 0,-1 6 0,-6 5 0,-10 4 0,-11 16 0,-12 6 0,-4 1 0,2 2 0,-4 2 0,-8 0-196,-9-9 0,-7 1 0,-4-1 1,-2-3 195,0-6 0,-2-4 0,-3 0 0,-5 1 0,-5 3 0,-5 2 0,-4 0 0,0-1 0,3-4 0,0 0 0,1-4 0,-1-1 0,-3 1 0,2-2 0,-4 1 0,0 0 0,0-4 0,4-5 0,-9 0 0,4-6 0,0-4 0,5-4 0,1-3 0,-2-5 0,-6-5 0,-1-5 0,5-5 1042,-2-5 1,6-10-1043,9-7 0,4-8 0,10-1 0,14-3 0,12-2-80,8-16 0,10 2 80,10 17 0,10 7 0,4 8 0,7 4 0,0 2 0,8 1 0,1 4-3,-6 5 1,2 3 0,-3 5 2,0 7 0,-4 6 0,-3 2 0,-1 4-630,-6 2 0,-1 3-541,4 11 1,-3 0 1170,-12-9 0,-2-1 0,2 7 0,-2-2 0,-2 5 0</inkml:trace>
  <inkml:trace contextRef="#ctx0" brushRef="#br0" timeOffset="324">10140 4125 23023,'19'-34'630,"1"-1"0,12-22-181,-8 23-179,-7 27 1328,-5 30-1598,-2 35 0,-7-6 0,0 12 0,-1 0-650,0-5 1,-1 2 0,0 8 649,0-16 0,-1 7 0,0 4 0,-1 2 0,1 0 0,-1-2 0,1-4-310,-1 5 1,-1-3-1,1-2 1,-1 1-1,1 4 310,-1-7 0,1 2 0,-1 1 0,0 2 0,0 0 0,-1-1 0,1-1 0,-1-2 0,-1-1 0,1 0 0,-1 0 0,0-1 0,0 1 0,1-1-203,-2 8 0,1-1 1,-1 1-1,0-1 1,0-1-1,1 0 203,-1-2 0,-1 0 0,1 0 0,0-1 0,0-1 0,-1-3-218,1 3 0,0-2 0,0-1 0,0-4 0,0-4 218,-1 1 0,0-5 0,0-1-32,-4 20 1,-2-6-2038,-7 1 2356,-20-60 1,12-57 0,7 5 0,0 0-1</inkml:trace>
  <inkml:trace contextRef="#ctx0" brushRef="#br0" timeOffset="492">9368 6169 24893,'-45'-6'629,"0"-1"1,4 0 0,3 0-450,-23-4-90,20-2-90,24-1 89,27-4-178,33-5-226,-7 10 0,5-1-943,12-2 0,6 1 628,-14 3 0,3 1 1,1-1 435,6 0 1,2 0 0,0 0 0,2 1 0,1-1 0,1 1 0,2 0 0,0 0 0,0-1 0</inkml:trace>
  <inkml:trace contextRef="#ctx0" brushRef="#br0" timeOffset="917">11106 5817 24443,'9'-23'2159,"-2"0"-1350,-12 3-269,4 2 90,-8 4-630,8 23 0,-3 17 0,4 35-412,0-21 0,0 2 412,0 6 0,0 4 0,3-1 0,2 3 0,0-2 0,1 8 0,2-1 0,0-8 0,1 1 0,2-5 0,2-1 0,2-5 0,1-3 0,1-2 0,-1-6 0,4-3-87,10-3 1,2-5 86,18-4 0,-14-15 0,-1-6 0,16-30-444,-25 7 0,-1-5 444,0-8 0,-3-4 0,-1-10 0,-2-4 0,-7 17 0,-1-1 0,-1-1 0,-1-1 0,-1 0 0,-1-3 0,-1-11 0,-1-3 0,-1 4-507,0-4 1,-1 2 506,-3 13 0,-1 0 0,1 6 0,-1-15 642,1 44-642,8 33 0,-1 10 0,2 8 0,3 8 0,2 3-466,4 9 0,1 2 466,-5-17 0,0 0 0,3 3 0,0 0 0,2 4 0,1-1 0,-2-2 0,2 1 0,-2-3 0,3 4 0,4 9 0,2 7 0,0-1 0,-3-9 0,0-1 0,-1-4-480,-1-2 0,0 2 1,-4-9-1680,1 7 2346,2-8 1,-2-20-1,5-4 1</inkml:trace>
  <inkml:trace contextRef="#ctx0" brushRef="#br0" timeOffset="1243">13250 6255 25522,'-5'-16'1530,"-2"7"-901,-21 25-539,13 3-90,-7 21 90,20-6-90,9-2 0,6 2 0,7-7 0,5-2 0,0-13 90,-3-4-90,-4-8 90,-9-8 90,-9-20-180,-11-3 90,-9-17-90,-17-7-90,7 14-810,9 13 1,1 3-900,3 3-989,3 4 2788,11 20 0,4 12 0,2 7 0</inkml:trace>
  <inkml:trace contextRef="#ctx0" brushRef="#br0" timeOffset="1584">14594 4302 25612,'-16'-37'1709,"-6"7"-449,-11 60-1260,0 28-1441,17-16 0,1 8 1,1 2 1440,0 6 0,3 1 0,-1 8 0,2-13 0,0 5 0,0 4 0,1 1 0,-1-1 0,2-3-353,-1 0 0,2-1 1,-1-2-1,1 2 1,0 2 352,0 3 0,-1 3 0,1 2 0,0 0 0,1-3 0,1-4-69,0 6 0,2-4 0,1-2 0,0 0 69,1-4 0,0 0 0,1-1 0,0-1-429,1 12 1,1-2 0,1-1 188,-1-8 0,1-1 0,1-2-450,0-7 1,0-2-1,2-1-285,0 11 1,2-4 974,0-13 0,0-4 0,8 9 0,1-20 0</inkml:trace>
  <inkml:trace contextRef="#ctx0" brushRef="#br0" timeOffset="1923">14485 4871 20326,'-12'-57'719,"-1"0"1,2 6-1,0 2 300,1 10 1,1 4-660,-1-13 763,12 30-1123,16 31 0,0 11 0,2 8-436,9 15 1,1 5 435,-4-6 0,2 2 0,-1 2 0,-3-7 0,0 1 0,0 2 0,1 0 0,0 3 0,2 1 0,-1 1 0,0-1-318,0 0 1,-1 1 0,1 0 0,1 2 317,-2-2 0,2 3 0,0 1 0,-1-2 0,-2-3 0,6 11 0,-2-3 0,1 0-438,-4-7 1,1 1 0,-1-1-1,-3-7 438,2 5 0,-3-8-5,-4-8 1,-1-4 4,4 3 0,-10-74 0,-7 4 0,-3-7-65,1-7 1,-1-7-1,-1-2 65,2 10 0,-1 0 0,0-2 0,1-1 0,0-7 0,1 0 0,0-3 0,1-5 0,0 15 0,1-4 0,1-2 0,0-2 0,0-1 0,1 1 0,0 1 0,1 1 0,0 0 0,0-1 0,1 1 0,0 0 0,0-1 0,0 2 64,0 0 1,-1-1 0,1 1 0,0 0 0,-1 1 0,1 1-1,1 3-64,1-12 0,0 2 0,1 2 0,-1 4 0,1 5-1649,2-4 0,0 7 0,0 7 2147,8-13 1,10 36 0,-17 76-1</inkml:trace>
  <inkml:trace contextRef="#ctx0" brushRef="#br0" timeOffset="2324">16556 5188 23530,'2'-63'3508,"-9"3"-2833,-7 23 0,-5 2-675,-21-7 48,-4 23 0,-5 16-48,0 37 0,3 17 0,13-19 0,1 2 0,3 5-797,-2 15 1,4 6-1,5 1 797,7-11 0,4 0 0,2 4 0,5-1 0,2 5 0,2 0 0,1-4 0,2 1 0,1-2 0,3 1 0,1-4 0,1 2 0,2-2 0,2-5 279,9 11 1,5-7-280,10-1 0,4-7 0,-13-19 0,2-8 0,6-5 0,-2-12 0,-13-19 0,-6-12 0,-2-15 0,-3-10 0,-3 0-473,0 7 1,-2 1-1,-1-6 473,-3 1 0,-2-7 0,0-2 0,-1 2 0,-1 5 0,0-4 0,-1 5 0,-2-2 0,1 7 0,-2-3 0,0 3 0,0 4 0,-5-23 0,5 31 0,10 49 0,8 25 0,6 16-270,-2-3 0,3 8 0,1 3 1,-1-3-155,0-5 0,-1 0 0,1 0 0,3 0 424,4 8 0,3 3 0,0-2 0,-1-8 0,4 7 0,1-5 0,-5-9 0,1-1 0,-1 1 0</inkml:trace>
  <inkml:trace contextRef="#ctx0" brushRef="#br0" timeOffset="3191">17173 5174 24083,'1'-53'779,"0"-1"1,1 5 0,0 3-555,-1 9 0,2 4 584,5-5-179,4 36-360,6 45-270,-7-4 0,-1 6-176,2 14 1,0 5 175,-4-16 0,0 3 0,-1 0-736,0 4 0,0 1 0,-1 1 736,0-1 0,-2 1 0,1 0 0,-2-2 0,0 0 0,-1-2 0,-1-3 0,1-2 0,-2 0 0,1 14 0,-2-2 0,2-11 0,-2-3 0,0-10 0,-1-4 0,-3 2 0,-3-54 0,4-38 0,3 5 0,3-10-618,3 6 0,3-7 1,1-2-1,0 3 618,-2 9 0,1 3 0,1-1 0,1-6 0,0 7 0,1-5 0,2-3 0,0-1 0,0 1 0,0 3 0,-1 5 0,2-6 0,0 4 0,0 2 0,1-2 0,3-9 0,2-4 0,-1 3 0,-1 9-430,4-5 1,0 9 429,-4 14 0,1 6 1300,13 6-1300,-3 44 0,-5 39-187,-13-13 0,-2 8 187,-2-7 0,-1 6 0,0 2 0,-1-2 243,-1 3 0,0-1 1,0 3-244,0-1 0,-1 3 0,0 0 0,0-5 0,-1-6 0,-1-4 0,0-1 244,-1 15 1,0-3-245,2-10 0,0-4 0,2 20 0,4-42 0,6-35 0,-3-14 0,0-10 0,7-16 0,2-10 0,2 0-397,-4 10 0,1 1 0,2-3 397,1-2 0,1-4 0,0-1 0,0 6 0,2-1 0,-1 3 0,1 2 0,-1 4 0,0 1 0,1 1 0,1 3 0,2 1 0,-2 6 0,0 5 0,1 7 1566,27 2-1566,-34 65 0,-6 26 0,-3-9 0,-1 6 0,0 1-412,-2-15 0,-1 0 0,1 2 0,0 0 412,0 5 0,0 1 0,1 0 0,-1-4 0,2-2 0,-1-4 0,3 2-243,5 9 0,3 3 0,-1-6 243,2 4 0,4-3 371,0-7 1,5 0 0,3-12-372,9-16 0,5-15 0,-5-11 0,3-9 0,-2-5-306,-4-6 0,-1-6 0,-2-5 306,6-14 0,-2-6 0,-2-1 0,-7 2 0,-2-1 0,0-2 0,-6 12 0,1-2 0,-1 0 0,0 0 0,1-2 0,-1-1 0,1 1 0,-1 0-114,0 0 1,0 1-1,-1 0 1,0 0 113,6-13 0,-1 0 0,-1 1 0,-2 5 0,-2 0 0,-1 2 0,-3 7 0,-1 0 0,-2 2 69,2-13 0,-6 4-69,-13 7 0,-8 8 0,-22 8 0,-17 42 0,-6 23 0,15 5 0,3 11 0,0 2-219,8-13 0,0 1 0,1 1 0,1 2 219,2 5 0,0 2 0,4 1 0,4 0 0,5 4 0,5 1 0,3 0 0,1-3 0,2 2 0,2-3 0,3 2 0,1-4 0,0 1 0,4 0 0,6-5-163,15 5 0,9-5 0,1-5 163,-7-10 0,1-4 0,4-2-141,12 6 1,5-2-1,0-7 141,10-9 0,1-7 0,-22-5 0,1-1 0,0-2 0,19-5 0,0-4 0,-4-5 0,-2-4 515,-4-2 0,-2-6-515,-13-2 0,0-5 0,-5 0 0,2-6 0,-3-2-405,4-14 0,-8-1-135,-18 17 1,-5 2-136,-4 1 0,-4 2-854,-15-24-630,-10 11 2159,-9 15 0,-3 12 0,-2 6 0</inkml:trace>
  <inkml:trace contextRef="#ctx0" brushRef="#br0" timeOffset="3851">21433 4188 21439,'-48'0'2159,"9"0"132,13-2-1841,16 0 236,18-5-686,22-2 0,18-2 0,8-1-520,-6 1 0,4-1 520,-1 1 0,4-1 0,-1 0 0,-6 2 0,-1 0 0,0 0 0,4 0 0,1-1 0,0 1 0,1 0 0,0 0 0,2 0 0,-3 0 0,3-2 0,0 1 0,-4 1 0,-1 0 0,-2 1 0,0-1 0,10-2 0,1-2 0,-6 1 22,0 0 1,-6 0-922,13-5-270,-6 1-361,-42 13-718,-22 2 2248,-17 6 0,-23 7 0,-12 5 0</inkml:trace>
  <inkml:trace contextRef="#ctx0" brushRef="#br0" timeOffset="4091">21672 4645 23723,'-43'23'1259,"0"0"1,4-2-1,3-1-449,-19 9-540,20-9-270,17-8 0,24-6 0,22-10 0,31-5 0,-17 1 0,5 0-715,12-3 1,4-1 714,-16 4 0,2 0 0,4-1 0,7 0 0,7-2 0,1 1 0,-4 1-455,-12 2 1,-3 0 0,1 0 0,5 0 454,-2 0 0,5-1 0,2 1 0,1-1 0,-4 1 0,-6 1 0,13-1 0,-7 0 0,2 1 0,-7 0 0,1 0 0,0 1 0,-5 0 0,16 1 0,-8 1-2114,-13 0 1,-7 2 2113,-8 9 0,-38 2 0,-51 8 0</inkml:trace>
  <inkml:trace contextRef="#ctx0" brushRef="#br0" timeOffset="5503">8524 10480 22644,'-24'-51'431,"1"1"1,0-1 0,-3 1 0,-1 1 0,-2 1-193,-1 1 1,-3 1 0,-2 2-1061,-1 3 0,-2 2 0,-3 3 1031,0 5 0,-3 4 0,-1 3-30,-2 5 0,-2 5 0,-1 4-31,-2 7 1,-2 5 0,1 5-60,-3 6 0,0 5 0,1 4-529,-1 6 0,2 4 0,1 4 499,1 3 0,2 4 0,3 2-60,4 1 0,2 2 0,4 1 30,6 1 0,2 2 0,6 0-30,5-2 0,5 1 0,5 0 15,6-1 0,5 1 0,4-2-15,6-1 0,4-2 0,5 0 0,5-1 0,4-1 0,4-2-378,4 1 1,4-1 0,1-1 377,4 0 0,1-2 0,4 3 0,-11-7 0,3 2 0,0 1 0,0 0 0,-3-1 0,-2-2 0,-2-1 0,-2 2 0,-1 4 0,2 9 0,0 5 0,-1 4 0,-6-2 0,-7-4 0,-7 4 0,-9-3 0,-5 3 0,-2-2 0,-4 3 0,-4-1 0,-6-5 30,-9 1 0,-8-6 0,-3-1-30,-2-1 0,-3-1 0,-2-3 0,-2-1 0,-2-2 0,-2-2 0,0-4 0,-1-1 0,-1-3 0,1-2 0,0-3 0,-1-1 70,2-3 0,0-1 0,1-3-70,-18 3 0,0-4 0,17-8 0,-1-1 0,4-4-405,-1-1 1,4-5-316,0-6 0,9-7-41,23-31-4155,19 13 1,8-2 4318,5-9 0,5-2 0,-3 10 1,4 0-1,0-1 0,3-2 1,1 0-1,-1 0 0</inkml:trace>
  <inkml:trace contextRef="#ctx0" brushRef="#br0" timeOffset="5768">9425 9724 22694,'24'-60'395,"0"0"1,1 0 0,-4 5 0,-1 1 0,-1 2-336,-4 8 0,-2 0 0,-1 3-814,2-8 0,-3 3 1384,1-13 829,-12 43-1459,-11 53 0,2 11 0,-2 10-570,2-3 1,-1 5-1,1 4 570,0-8 0,1 3 0,0 2 0,0 6 0,1-9 0,0 5 0,1 3 0,-1 1 0,0 1 0,1-1 0,0-4-255,0 1 1,1-3 0,0-1-1,0 0 1,0 2 0,0 3 254,0-6 0,0 2 0,1 2 0,-1 1 0,0 1 0,1 0 0,0-1 0,1-1 0,0 0 0,0 0 0,1 0 0,0 1 0,0-2 0,1 0 0,-1-2 0,1-2-115,-1 4 1,0-2-1,1-2 1,-1-1 0,1 2-1,0 1 115,0 1 0,1 1 0,-1 2 0,1 0 0,0-1 0,0-4 0,0-5-491,1 9 1,0-5-1,0-2 1,1-2-170,0 10 1,0-2-1,0-3-76,0-9 0,0-2 0,0-4 736,0 8 0,-2-6 0,-3 14 0,-4-23 0</inkml:trace>
  <inkml:trace contextRef="#ctx0" brushRef="#br0" timeOffset="6236">8471 11479 24280,'-25'-42'239,"0"0"1,6 3 0,7 1-330,17-27-2687,13 35 0,11 3 2717,16 4 0,12 3 0,-1 1 0,-8 4 0,0 1 1,3 1-226,2 1 0,3 0 0,2 1 0,-4 1 255,4 1 0,-2 1 0,0 0-43,2 1 1,-1-1-1,-1 1 133,0-1 0,-1-1 0,0 1 30,-3 1 0,0-1 0,-2 0 90,-4 0 0,-1-1 0,-2 1 89,15-1 1,-4 0-213,-9 0 0,-3 0 393,21-2 1356,-19 4-1356,-13 7 0,-13 13-360,-8 16 1939,-6 19-2029,-3-16 0,1 3 983,2 7 0,2 0-983,2 6 0,3 0-546,2 3 1,4 0 545,2 1 0,2 0 0,2-2 0,5 0-773,2-10 0,4 0 0,-1-3 773,5 2 0,4-5-30,5-7 0,6-4 0,-1-10-320,10-19 0,-2-11 395,1 1 0,-3-12 15,-17-10 0,-4-10 0,-7 0-60,-4-5 0,-5-3-406,-5 7 1,-1-4 0,-2 3 405,-3-7 0,-2 3 0,-1 5 0,-2 2 562,-2 7 1,0 5-563,8 8 2016,-4 38-2016,11 53 0,-9-17 0,1 5-117,1 10 0,2 3 117,-4-16 0,1 1 0,-1 1 0,2 2 0,0 1 0,0 0 0,0 1 0,1 1 0,0-1-90,0-3 0,0 1 0,2 0-787,-1-4 0,2 1 0,-1 0 0,1-3 67,0-1 1,-1-3 0,2 1 809,2 7 0,2 0 0,-1-6 0,0-9 0,0-4 0,18 23 0</inkml:trace>
  <inkml:trace contextRef="#ctx0" brushRef="#br0" timeOffset="6707">13189 11506 26602,'-29'-9'1079,"5"2"-989,6 1-90,9 3 90,4 1-90,5 2 0,9 0 0,4 0 180,2 0 0,-3 0 0,-8 0-90,-10-2 0,-2-2-90,-10-3 0,-5 0 0,-3 0 0,-1 5 0,-3 0 0,27 14 0,11 3 0,17 0 0,9 1 0,-16-15-810,-1 3-1798,-10-4 269,-4 0 2339,-3 0 0,0 0 0</inkml:trace>
  <inkml:trace contextRef="#ctx0" brushRef="#br0" timeOffset="7617">15333 9910 24983,'2'-46'494,"-1"0"1,0 1 0,1-18 0,-1 3-405,0 10-1,0 7 991,-1 10-720,0 63-360,0 21 0,0 13-1887,0-7 0,0 5 0,0 2 1887,0-9 0,0 2 0,0 2 0,0 5 0,-1-11 0,0 5 0,0 2 0,0 2 0,1 1 0,-1-3 0,0-2-164,1 0 1,0-3 0,-1-1-1,1 1 1,0 1 0,0 2 163,-1 4 0,0 3 0,0 2 0,0 0 0,1-1 0,-1-2 0,0-4-95,1 4 0,0-2 1,0-3-1,0-1 1,0 1-32,1-3 0,-1-1 0,1 0 0,0 0 0,0-2-375,0 6 0,1-1 0,-1-1 1,1-2-40,1 9 0,1-3 1,0-3-676,1 9 1,2-7 1214,-3-22 0,2-10 0,2-16 0,-2-37 0</inkml:trace>
  <inkml:trace contextRef="#ctx0" brushRef="#br0" timeOffset="7951">15342 10000 16428,'1'-63'270,"0"0"0,0-1 0,1 7 0,1 1 0,2 2 1048,2-12 1,8 5-734,19 8 0,8 10-495,-7 19 0,4 13-1,11 15 1,6 14 0,-5 10-45,-18 5 0,-5 8 0,-2 6 0,-2 3-101,-3 1 1,-2 5 0,-1 2-1,-4 1 1,-2-1 55,-4-4 0,-1 0 0,-4 0 0,-2 0 0,-3 0-185,-4 1 0,-3 1 0,-4 0 1,-1-3-1,-2-3 275,-9 13 0,-3-5 0,-3-2 0,1-2 0,-2-3 0,-4 1 209,4-10 1,-2 1 0,-1-1-1,2-4-299,1-2 0,2-4 0,-1 0-112,-5 4 0,-1-1 1,4-8 111,-14-1 923,14-14-923,17-18 2476,16-6-2476,18-7 0,20-3 0,16 9 0,7 3 109,-4 3 1,3 2-110,-3 2 0,5 3 0,2 3 0,-7 2 0,3 3 0,0 2 0,-4-1-30,4 2 0,-3 1 0,2 1-817,-4-1 0,4 1 1,-2 1-1,-6 0-53,15 6 1,-5 0-405,-6-1 0,-1-1 1085,-8 0 0,-1 0 1,-7-4-1,-1-1 1,-3 1-1,0-1 1</inkml:trace>
  <inkml:trace contextRef="#ctx0" brushRef="#br0" timeOffset="8244">17311 10674 24076,'-4'-43'749,"1"-1"1,-3 6-1,-3 3-479,-19-10 660,-13 31-705,4 33 0,0 13-225,7-4 0,2 6-615,0 9 0,1 9 0,6-3 615,8-1 0,5 0 0,2 16 0,8-4 0,12-21 0,6-5 0,4-1 0,4-5 0,5-5 0,3-5 0,1-4 0,2-5 0,0-4 0,-1-4 270,-2-4 1,-2-7-271,0-16 0,-6-7 0,-2-29 0,-19 13 0,-8-3-396,-13 9 1,-7 1 395,-5 0 0,-3 0 0,-4 4 0,-2 2 0,-1 3 0,-1 4-90,1 4 1,-2 3-1853,-14 3 0,1 6-307,-4 7 1879,-11 13 1,57 18 0,9 2 0</inkml:trace>
  <inkml:trace contextRef="#ctx0" brushRef="#br0" timeOffset="8534">18119 9277 26062,'-3'-53'689,"1"1"1,-1 4 0,1 3-465,-1 1 0,-1 7-225,1 10 0,3 32 0,1 27 0,0 14 0,-1 16 0,0 7-1028,1-10 1,0 3 0,1 3 1027,-1-10 0,-1 1 0,1 2 0,1 5-321,-1-5 1,1 5-1,1 3 1,-1 0-1,1-1 1,-1-3 320,1-2 0,-1-2 0,1-1 0,0 1 0,0 3 0,0 0 0,0 3 0,1 2 0,-1-2 0,1-1 0,0-5-126,1 2 0,0-5 1,0 0-1,3 4-18,1 2 0,3 4 0,1 2 0,0-4 0,-1-5-456,0 2 1,0-5-1,2 1-193,1 0 1,2 5 0,0-6-1,1-13-9038,17-4 9193,0-34 1,1-37 0,-1-19 0</inkml:trace>
  <inkml:trace contextRef="#ctx0" brushRef="#br0" timeOffset="8788">19146 9050 17241,'15'-64'869,"-1"0"1,0 6-1,-2 3 6,-2 15 0,-1 5-875,7-6 1514,-4 47-1514,0 40 0,-5-2 0,-2 9-225,0 2 0,-1 10 0,0 4 0,-1-3 225,0-8 0,0-1 0,0 0 0,-1 5 0,1-6 0,-1 3 0,1 3 0,-1-1 0,0 0 0,0-3 0,0-1 0,-1-2 0,0-2 0,0 2 0,0 4 0,1 2 0,-1 3 0,1 2 0,0 0 0,-1-1 0,1-5 0,-1-2 0,0-3 0,0-1 0,0 0 0,0 3-134,0-2 0,1 3 1,-1 0-1,1 0 0,0-2 1,-1-5 133,1 18 0,-1-6 0,1-1-167,-1-3 1,1-2 0,-1-1 166,0-6 0,-1-2 0,1 1 390,-1 4 1,0 0 0,0-3-751,0 8 0,0-4-675,2-2 1,-4-10 1497,-17-24 1,4-40 0,-16-30-1</inkml:trace>
  <inkml:trace contextRef="#ctx0" brushRef="#br0" timeOffset="25737">13157 6500 21295,'-23'-7'2968,"1"2"-2698,4-2-90,3 5 180,7 0 269,4 8-269,6 6 90,11 20-360,0-4 0,10 12-90,-3-15 90,16 1-90,-9-13 180,19-7-90,-23-17 179,2-10-89,-17-8 0,-4-3-90,-11-4 0,-9-12-180,-2 16-270,-6-4-629,8 23-3149,-15 10 4138,2 8 0,-13 13 0,6 5 0</inkml:trace>
  <inkml:trace contextRef="#ctx0" brushRef="#br0" timeOffset="27589">13063 11497 23364,'-22'-20'2068,"0"4"-1798,3 3 90,5 5 180,6 4-270,4 2-1,6 8-179,4 2 90,4 5-90,6 1 90,12-3-90,3-4 90,-1-3-90,-4-4 0,-16-6 0,-4-5-90,-4-10 90,-10-4 180,-17-16-270,-2 12 0,-2 10 0,-2 5 0,-8 11 0,-12 15 0,19 18 0,7 11 0,10 9-313,8 6 313,14 6 0,8-3 0,12-5 0,9-11 0,5-11 0,-2-27 0,1-8 0,4-6 0,-9-17 0,-9-6 0,-23-14-53,-14 4 1,-6 2 52,-17-2 0,9 18 0,-2 4 0,-12 6 0,3 8 0,5 8 0,7 7 0,11 7 0,10 4 309,14 3-309,28 4 0,0-14 109,16 1-109,-1-30 0,-22-2 0,2-18 0,-25 2 0,-15-2 0,-25-6 0,-1 12 0,-16 0 0,16 18 0,5 6 0,7 4 0,4 6-270,9 5-810,-2 9-2338,5 25 630,-6-2 2714,-2 18 1,-1-5 0,-1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56:55.120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10363 3338 25702,'-9'-37'675,"0"0"0,-10-17-46,1 37 181,-2 48-765,7 6 0,2 8-709,1-4 0,0 5 0,0 1 664,-2 9 0,1 2 0,-1 3-477,2-10 1,0 1 0,-1 1 0,1 1 476,-1 4 0,1 1 0,-1 1 0,0 1 0,0 2 0,1 1 0,-1 0 0,0 1 0,3-12 0,0 0 0,0 0 0,0 0 0,0 0-524,-1 13 1,0 0-1,0-1 1,1-1 523,0-2 0,0-1 0,1 0 0,0-2 0,1-4 0,0 0 0,1-2 0,-1-1-649,0 10 0,0-3 0,0-1 19,3-9 0,0-1 1,1-3-810,-1 9 0,0-6 1537,3 11 0,0-41 1,0-27-1</inkml:trace>
  <inkml:trace contextRef="#ctx0" brushRef="#br0" timeOffset="155">10335 1963 23567,'-3'-48'157,"0"0"1,0-1-1,1-14 1,0 4-248,0 15 0,0 5 306,4-6-1565,8 36-5040,8 36 6389,-3 2 0,1 5 0,5 14 0,0 4 0,3 7 0,0 1 0</inkml:trace>
  <inkml:trace contextRef="#ctx0" brushRef="#br0" timeOffset="675">11248 3487 25522,'19'50'1080,"-3"10"-945,-9-22 0,-2 3-1041,-1 8 1,-1 4 1130,-1 8 0,-1 2-622,-1-16 1,-2 1 0,1 0 456,-1 4 0,0 1 0,-1 1-30,0 1 0,-1 1 0,1 0-30,0 1 0,1 0 0,0 0 0,0-3 0,0 0 0,1 1 60,0 6 0,1 2 0,1-6-15,-2 2 0,2-4 0,-1 3 0,3-12-235,5-32 190,9-37-281,9-36 281,-10 17 0,3-7 0,3-6 0,3-8 0,-1 3-104,-4 12 0,-1 1 0,2-1 81,-1 1 1,1-3-1,0 1 1,-1 5 67,8-14 0,-1 7-45,-2 9 0,1 6 0,20-4 295,1 44-295,0 39 288,-23-8 0,1 8-311,-2 5 1,2 10 0,0 1-1,-1-5-37,-2-7 0,-1-4 0,2 3-489,2 8 1,2 5 0,1-3-1,-2-9 369,7-5 1,1-10-1,1-8 0,3-9-428,2-11 0,1-10 563,4-11 0,-2-9-19,5-12 0,-1-8 34,-13 8 0,-2-3 0,0-2 30,3-8 0,-1-4 0,-1-1-276,-7 7 0,0-1 1,-1-2-1,-1-1 276,-3 5 0,-1 0 0,-1-2 0,0-1 0,0-1 72,1-2 0,-2-1 0,1-1 0,-1-2 0,0-3 107,-2 5 1,0-3 0,-1-3 0,0-1 0,0 1 0,-1 2 0,-1 3-162,1-5 0,0 2 0,-2 2 0,1 0 0,-1-2 19,0 2 1,0-3 0,1-1 0,-2 2 0,-1 4 0,-1 5-38,0-6 0,-3 5 0,0 5-153,1-6 0,-3 9 153,-5 14 1028,-8 72-1028,1 12 0,0 10 0,1-6 0,0 5 0,1 3 47,0-9 0,2 1 0,-1 3 0,1-1-47,-1 5 0,0-1 0,0 3 0,2 3 0,1-8 0,1 4 0,0 3 0,1-1 0,0-1 0,0-4-108,1-2 0,0-3 0,0-2 0,1 1 0,0 3-147,1-1 0,-1 3 0,1 2 0,1-2 1,0-2-1,1-5-240,1 1 0,1-4 1,1-2-1,-1-1-495,3 10 1,-1-1 0,1-4 1009,4 13 1,1-6 0,-3-16-1,2-3 1,10 19 0</inkml:trace>
  <inkml:trace contextRef="#ctx0" brushRef="#br0" timeOffset="823">12682 3917 24983,'-38'-31'689,"-1"0"1,5 5 0,7-2-870,12-27-360,41 21 90,11 12 0,8 5-2737,12 5 1,6 3 2496,-13 2 0,2-1 1,2 1 689,7-1 0,2 0 0,2 0 0,-10 1 0,1 2 0,1-1 0,0 0 0,4-1 0,0 1 0,0-1 0,0 0 0</inkml:trace>
  <inkml:trace contextRef="#ctx0" brushRef="#br0" timeOffset="1599">18273 2420 22104,'4'-34'3239,"-1"2"-2700,-1 7-89,-2 5-90,0 6 359,0 7 271,-8 21-900,-8 39 0,-4 16-903,5-22 0,-1 2 0,-1 4 813,2-4 0,-1 3 0,-1 4 0,0-1 0,0 0-517,0-1 0,-1 0 0,1-1 1,-1 1-1,0 2 517,-1 3 0,-1 1 0,0 0 0,0 1 0,0 0 0,2-8 0,0 0 0,1 0 0,-1 0 0,0 1 0,1-1-288,-1 1 0,0 0 0,0 0 0,0 0 0,1 0 0,-1 0 288,1 0 0,0 0 0,1 0 0,-1-1 0,1 1 0,0-1-232,-3 9 1,1-1 0,1 1 0,0-1 0,0-1 231,2-3 0,0-1 0,1 0 0,0-1 0,1 0-72,-2 8 1,2-2 0,0 0 0,1-2 71,3-7 0,0-1 0,1-2 0,2-1-124,-2 6 1,2-1 0,4-5 123,7 8 0,8-11 0,13-18 0,22-40 0</inkml:trace>
  <inkml:trace contextRef="#ctx0" brushRef="#br0" timeOffset="1840">18083 2461 22944,'4'-52'449,"0"1"1,0-1 0,3-15 0,0 6-135,-3 18 0,4 8 1138,12 8-1453,10 56 0,-4 19 0,1 18 0,1 1-801,-9-22 1,0 1-1,0 1 1,1 3 800,2 7 0,2 5 0,1 2 0,-1-1 0,0-2-223,-3-6 0,-1-2 0,1-1 0,-1 1 1,1 0 222,0 1 0,1 1 0,-1 0 0,1 0 0,0 0-222,1-1 1,-1 0 0,1 0 0,0-1-1,0 0 222,-1-2 0,0 0 0,0 0 0,0 0 0,0-2 0,4 10 0,0-2 0,0 0 0,0-1 0,-2-4 0,-1-2 0,1 0 0,-2-1-97,5 10 1,-1-3-1,-1-1 67,-3-7 0,0-1 0,-2-2-600,6 10 1,-3-4-271,-5-10 1,-1-5-1440,1 8 2682,-18-31 0,-22-29 1,-12-15-1</inkml:trace>
  <inkml:trace contextRef="#ctx0" brushRef="#br0" timeOffset="2032">17953 4017 20474,'-54'-14'599,"1"0"1,4 1 0,4-1 543,8 3 1,7-5-605,9-33-404,50 17 0,18 1-105,-13 7 0,3 0 0,7 1-301,5 3 0,8-1 0,4 2 0,2-1 0,-3 1-17,-4 1 0,0 1 0,0 0 0,0 1 0,0-1-319,0 1 0,0 0 1,1 0-1,-2 0 0,-2 0 45,5-1 0,-1-1 0,-4 1 0,-6 1 562,4-5 0,-7 1 0,-10 3 0,-3-1 0,14-15 0</inkml:trace>
  <inkml:trace contextRef="#ctx0" brushRef="#br0" timeOffset="2406">21027 1782 18672,'17'-37'419,"1"-1"1,-2 6 0,0 2 2562,6-9-2172,-5 36-540,-9 44-270,-9-1 0,-2 8-232,-1-3 0,-1 4 0,0 3 232,-1-4 0,-1 2 0,0 2 0,0 2-246,-1 8 0,-1 2 1,0 2-1,0 1 246,2-9 0,-1 2 0,0 1 0,0 0 0,1 1 0,-2 1 0,1 2 0,0 0 0,0 0 0,0-1-80,0 1 1,1 0 0,-1 0 0,1 0 0,0-1 79,0-2 0,1-1 0,-1 0 0,1 0 0,1-2-237,1-3 0,0 0 0,1-1 0,0-1 0,1-1 237,-2 8 0,1-1 0,1-1 0,2-1 34,1 9 1,2-1-1,2-2-34,-2-9 0,2-2 0,5-1 217,9 0 1,7-2 0,2-6-218,7 0 0,6-8 0,-3-10 0,4-3 0,1-7 0,15-12 0,4-10 0,-13-2 0,5-5 0,1-1 0,-3 0 0,6-4 0,-3 0 0,3-2-45,-2-1 0,4-2 0,-1-1 0,-4-1-585,-2-2 0,-3-2 1,-3-1-181,0-1 1,-2-2-1,-3-2 810,-3-1 0,-2-2 0,-3-1 0,-4 0 0,-3-2 0,-2 0 0,-3-1 0,-1 0 0,1 0 0</inkml:trace>
  <inkml:trace contextRef="#ctx0" brushRef="#br0" timeOffset="2574">21291 2063 19265,'-18'-61'389,"1"0"1,7 2 0,8 2-390,12 0 0,10 3 45,8 3 0,12 4-293,-4 18 1,7 0 0,4 3 0,2 2 247,8 3 0,3 3 0,2 1 0,0 2 0,0-2 0,1 1 0,0 1 0,0 3 0,2 7 0,0 0 0,0 0 0,0 0 0</inkml:trace>
  <inkml:trace contextRef="#ctx0" brushRef="#br0" timeOffset="3035">22643 2235 23184,'-40'16'2428,"6"-5"-1708,12-9-90,9-10-181,8-8 1,12-32-405,10 14 0,4-3-45,-2-1 0,5-1-118,9 3 0,8 0 0,1 5 118,-4 7 0,2 3 0,1 2-351,-1-1 1,2 2 0,-1 4 395,17 2 0,-5 11-45,8 25 45,-29 13 0,-8 9 0,-9-10 0,-6 5-455,-9 9 1,-5 7 0,-4-5 499,-7-2 0,-5-1-90,0-7 0,-2 1 0,-1-4 0,-4 0 0,-1-4 0,-3-9 0,9 7 0,25 6 0,14 12 0,9 10 0,3 3 0,0 0 0,-6-5 0,-12-10-761,-15 5 0,-9-7 0,7 7 645,16-3 0,9 10 1,6 5-1,0 1 1,-4-4-1,-8-7 1,-15-12-605,-21-6 1,-14-11-1,-2 1 709,-3 8 1,-3 0 0,3-3-1,-1 3 1,1-2 0,-9 6 0,1 0-1</inkml:trace>
  <inkml:trace contextRef="#ctx0" brushRef="#br0" timeOffset="3524">23845 1384 25792,'-22'-27'405,"0"0"0,-14-21-405,10 10 90,9 10-90,9 8 90,16 9-90,18 4 0,27 5 0,-15 2 0,5 0-202,6 0 1,6 0 201,1 0 0,5 0 0,-3 0-605,7 0 0,0 0 755,-10 0 0,1-1 0,-5 0 74,-6 0 1,-5 0-45,-5-1 0,-3 1 180,19-1-360,-8 2 0,-18 0 0,-5 10 0,-14 13 0,2 22 0,-3-11 0,2 4-190,3 7 1,2 3 189,4 11 0,3 2 43,-5-16 1,2 0 0,0 1-44,3 5 0,1 0 0,1 1-906,1 3 1,1 1 0,1 0 905,0 4 0,-1 0 0,1 1 0,-5-15 0,0 0 0,-1 2 0,-1 3-364,0 3 1,-1 4 0,-1 2 0,-1-1 0,-1-3 363,-1 0 0,-2-3 0,-1 0 0,-1 3-24,0-3 0,1 3 0,-2 1 0,-5 0 0,-6 0 24,-9-3 0,-6 2 0,-4 0 0,-3-1 0,0-3 0,1-3-208,0 3 1,-1-5 0,-1-1 0,-4 4 207,0-3 0,-3 3 0,-3 2 0,-1-2 0,1-3 0,1-7 0,-14 7 0,2-9 0,-1-1 188,2-1 0,-1-1 0,2-1-188,4-4 0,1-1 0,0 0 148,-2-1 1,1 0-1,2-2-1182,0-1 0,2-3-406,0 2 1,5-10 1579,13-20 1,23-20 0,13-15 0</inkml:trace>
  <inkml:trace contextRef="#ctx0" brushRef="#br0" timeOffset="3718">26074 1529 25432,'9'-40'450,"1"0"0,-1 4 0,0 2-1,5-23-269,-2 15-90,-4 10-180,-2 10-539,-2 8-451,-1 7-809,-2 15 1889,-1 13 0,0 22 0,0 10 0</inkml:trace>
  <inkml:trace contextRef="#ctx0" brushRef="#br0" timeOffset="3937">26310 2682 25882,'44'50'1349,"-19"-22"1,0 2-1350,5 5 0,1 2-1366,5 6 1,0 1 1365,2 4 0,-1 1 0,2 1 0,-2 4 0,-9-1 0,0 6 0,-4-2 0,-7-11 0,-2-2 0,-4 6 0,-4 12 0,-4 7 0,-5 1 0,-3-5-60,-5-6 0,-4-4 1,-7 4-1580,1-11 1,-5 3-1,-3 3 1,-2 0 0,0-2-1,1-5 936,-4 4 1,-1-5 0,-1 0 0,-3 1 0,-2 1 0,-3 2-1,-1 1 1,0-2 0,2-2 0,-1-4 0,0 1 0,0-1 0,0 1-1</inkml:trace>
  <inkml:trace contextRef="#ctx0" brushRef="#br0" timeOffset="4625">11021 9195 21967,'1'-53'659,"0"1"1,-3 6 0,-5 5-480,-15-5-65,-1 59 1,-9 25 0,-8 18-1,-2 10 1,-2 3 0,4-4-1,5-10-699,3-7 0,5-5 0,0-1 1,0 5-1,-5 8 584,8-13 0,-3 6 0,-2 4 0,-2 3 0,0 3 0,-2 2 0,1 1 0,0-1 0,0 0 0,3-2 0,0-2 0,4-4 0,2-4-109,-7 17 1,5-6-1,2-3 1,2-1 0,-1 2-1,-1 3-4,1-6 1,0 3-1,-1 2 1,0 0 0,0 0-1,2-1 1,0-3 0,3-3-268,-2 9 0,1-3 0,2-3 0,1 0 0,0 0-183,-2 8 1,1-1 0,1 0 0,1-3 520,2-6 0,1-1 0,1-2 0,0-1 0,0 4 0,1-2 0,1-1 1,-2 14-1,0 0 0</inkml:trace>
  <inkml:trace contextRef="#ctx0" brushRef="#br0" timeOffset="4905">10570 9123 20488,'19'-63'377,"0"1"1,0-1 0,-1 7 0,0 0 0,-1 3-1287,-2 8 0,1 3 1,0 2 1267,4-7 1,6 10 693,11 20 1,3 12-829,-5 13 0,0 9-225,16 19 0,-2 12-279,-19-10 0,-3 5 0,0 2 279,3 9 0,-1 2 0,-1 3 0,-5-9 0,-1 2 0,0 1 0,-1 1-188,1 5 1,-1 0-1,0 3 1,0 3 187,-2-7 0,0 3 0,0 3 0,1 1 0,-1-1 0,1 0 0,0-1 0,0 1 0,0-1 0,0 1 0,0-1 0,0 0 0,-1 0 0,1 0 0,-1 0 0,0-1 0,0-2 0,1-1 0,1 3 0,-1-1 0,1-2 0,0-2 0,-1-3-23,1 0 1,0-2 0,-1-3 0,-1-4 22,0-1 0,-2-3 0,1-1-180,3 5 0,-1 1 0,-1-8-1349,8 9 811,-9-22 718,-13-45 0,-12-20 0,-2 4 0,1 0 0</inkml:trace>
  <inkml:trace contextRef="#ctx0" brushRef="#br0" timeOffset="5143">10270 10462 24550,'-52'-4'377,"1"0"1,0 0 0,4 1 0,0-1 0,3 0-198,-15-1 0,6-4 1295,-3-22-1205,71 5-270,25 1 0,16 2-1101,-2 7 1,6 2 0,3 1 1100,-10 0 0,2 1 0,1-1 0,1 0 0,3 0 0,1 0 0,2-1 0,2 0-45,-11 2 0,3 0 0,2 0 0,0-1 0,-2 1 0,-4 1-90,9-2 0,-4 1 0,0 0 0,1 0-81,-4 0 0,2 0 0,-1 0 1,-2 1-1,-7 0-549,17-3 1,-10 1-48,-13 1 1,-7-1 811,-4-9 0,-36 3 0,-22 2 0</inkml:trace>
  <inkml:trace contextRef="#ctx0" brushRef="#br0" timeOffset="5560">13072 8200 19929,'26'-40'509,"1"0"1,-2 7 0,0 6 996,18 2-1326,-1 45-180,-19 10 0,-3 10 0,3 14 0,-3 12-238,-9-15 0,-2 8 1,-1 4-1,0 1 1,-2-3 237,0-4 0,-1-3 0,0 2 0,-1 0 0,-1 5-69,-1-4 1,0 3-1,-1 2 1,-1 1 0,0 0-1,0 0 1,-2-4 68,0 3 0,-1-1 0,-1-1 0,0-1 0,-1 0 0,0 1-65,-1 2 0,-1 0 0,0 0 1,0 0-1,-1 0 0,0 0 65,0 0 0,0-1 0,0 1 0,0-1 0,-1 0 0,1-1-117,0-2 1,-1 0-1,0 0 1,1-1-1,-1 0 1,1 0 116,-1 6 0,-1-1 0,1 0 0,0 0 0,1 1 0,1-6 0,-1 2 0,1 0 0,0-1 0,1-1 0,1-5 0,-1 5 0,2-4 0,0-2 0,1 2 192,1 3 1,-1 2 0,3-3 0,5-11-193,6-4 0,8-12 1153,34-5-1153,-16-28 0,3-9 0,9-8 0,5-9 0,-7 4 0,6-6 0,1 0 0,-2 1 0,-7 5 0,-1 1 0,1-1 0,2 0 0,2-2 0,3-2 0,1 0 0,-1 1 0,-2 2 135,0 1 1,-2 1 0,0 1 0,0 1-136,-1 0 0,0 0 0,0 1 0,-1 1-412,12-6 0,-1 2 1,-1 0 411,-5 4 0,-2 0 0,-1 1 0,15-5 0,-4 2-251,-10 5 1,-3 0-65,-9 5 0,-3 1 414,17-7-1628,-19 6 585,-14 3 944,-17 0 0,-16-2 0,-10-3 0</inkml:trace>
  <inkml:trace contextRef="#ctx0" brushRef="#br0" timeOffset="5789">12994 8720 21868,'-37'-34'292,"-1"-1"0,0 0 1,-9-14-1,9-2-247,12 3 0,16-3 45,26 7 0,15-1 0,3 3-60,0 6 0,4 4 0,5 0-615,5 0 1,7 0 0,3 1 0,-1 4 606,-2 5 1,-1 3 0,2 2-1,5 0-172,-4 3 0,4 0 0,3 0 0,1 1 1,0 1-1,-2 2-391,-3 1 0,0 1 1,0 1-1,-1 0 0,1 1 1,-1-1 180,0 0 0,0 0 0,1 0 0,-2 0 1,-2 1-1,-2 3 344,11 1 1,-3 1 0,-4 3-1,-8 1 1,0 2 0,-8 4-1,-8 2 1,1 1 0</inkml:trace>
  <inkml:trace contextRef="#ctx0" brushRef="#br0" timeOffset="6260">15735 8594 23634,'-36'-53'2158,"-2"6"-1798,-5 6-2009,-2 13 2188,-1 13 373,-3 23-642,-2 21-135,24-2 0,1 5-167,0 7 1,1 4 76,0 7 0,3 2-1005,1 4 1,3 2 959,4 1 0,3 2 0,4-1 0,3 0 0,6-2 0,3-1 0,4-2 0,3-3 0,4-4 0,7-3 0,17 3 0,7-7 0,-8-16 0,3-6 0,17 1 0,2-10 233,-12-15 0,0-10-233,-3-6 0,2-5 0,-4-2-246,5-6 0,-4-8 246,-14 3 0,0-7 0,-4-3 0,-6 4-181,-8 0 1,-6 2 0,-3-3 180,-1-14 0,-4-4 0,-8-1 0,-7 12 0,-8-1 0,-3 2 0,1 2 0,-2-2 0,-1 3 0,-3-1 0,2 4 0,-3-3 0,-1 2 0,-3 5 0,-11 0 0,-2 5 0,1 5-495,-5-2 0,-1 6-15,10 8 1,-2 1-1,4 8-525,4 7 1,3 8 1034,-23 12 0,20 13 0,12 8 0</inkml:trace>
  <inkml:trace contextRef="#ctx0" brushRef="#br0" timeOffset="6817">16454 7504 16341,'-10'-37'495,"-1"1"0,-7-28 1950,10 10-2355,4 11-90,17 9 90,14 5-90,23 7 89,4 10 1,3 3-45,-11 4 0,1 0 593,17 1 0,-1 0-548,-22 4 0,-2 0 462,-3 3 0,-2 0-12,24-1 3901,1 8-4261,-24-9-180,0 3 0,-21-4 191,-8 30-191,-2 14 0,-2-2 0,0 5-141,0 7 1,2 5 140,1-7 0,0 7 0,2 2 0,-1-3-844,2 7 0,-1-2 0,2 4 844,-2-15 0,1 3 0,-1 2 0,2 0 0,2 0 0,2 2 0,2 1 0,0 0 0,2-1 0,-2-3 0,2 3 0,-1-3 0,1-1 0,1 4-422,1-2 0,1 3 1,1 1-1,0-1 1,-1-4 421,0-3 0,-1-3 0,0-1 0,1 0 0,-1 1 0,1-1 0,-1 0 0,0 0 0,4 14 0,0-1 0,-2-1-539,0-3 1,-1-1 0,-2 0 538,-3-4 0,-2 0 0,-2-1 0,-1-4 0,-2-1 0,-4 0 5,-3 19 0,-11-1-5,-11-9 0,-10 0 0,-2-4 0,3-11 0,-1-4 0,-8 1-35,-3-4 1,-7 1 0,-4 0 0,0-3 0,4-3 34,-10 1 0,2-5 0,-6 0 0,14-7 0,-5 0 0,-4 1 0,0-1 0,3-1 0,5-3 61,-16 4 0,6-3 0,-3-1-376,6 0 0,-3-1 1,0-1-1,3-1-1016,-6-1 0,2-2 1,5-1 1330,-4-1 0,3-2 0,-7-2 0,6-3 0,1-8 0</inkml:trace>
  <inkml:trace contextRef="#ctx0" brushRef="#br0" timeOffset="7652">18984 8476 24263,'-7'-11'1619,"11"1"-1529,18-5 0,23-1-1056,16-2 1011,-22 7 0,5 0-45,4 0 0,5-1 0,-2 1-454,10-1 1,2-1 385,-13 4 1,5 0 0,0 0 0,-4 2-743,-2 1 1,-4 2-1,0-1 808,3 0 1,0 1 0,-5 0 0,-5 1 0,-6 2 0,-3 1 0</inkml:trace>
  <inkml:trace contextRef="#ctx0" brushRef="#br0" timeOffset="7882">19086 8847 20239,'-48'22'1109,"1"0"1,5-3-1,3 0 14,4-5 1,5-1-494,7 1 412,25-6-1042,48-14 0,-10 1 0,4-2-1427,11-2 0,4-2 1427,-14 3 0,1-1 0,2 1 0,1-1 0,1 0 0,3 0-209,1-1 0,3 1 0,1-1 0,-5 1 209,1 1 0,-3 1 0,2-1-689,1 0 1,4-1 0,-1 1 0,-9 1 58,1 3 1,-6 0-136,6-1 1,-8 2 764,-19 3 0,-27 6 0,-21 2 0</inkml:trace>
  <inkml:trace contextRef="#ctx0" brushRef="#br0" timeOffset="8445">11057 13225 24623,'-9'-35'719,"-1"1"1,-17-15 359,-15 40-629,15 23 0,-1 10-1280,-7 15 0,-1 12 830,11-7 0,-3 7 0,1 5 0,-1 0 0,2-1-589,3-6 0,1-1 1,0 0-1,0 2 1,-1 3 588,1-3 0,-1 4 0,-1 1 0,0 2 0,1-1 0,0 0 0,2-3-174,0 1 1,1-2 0,1 0 0,0-1 0,0 1 0,0 0 173,0 1 0,-1 0 0,1 1 0,-1-1 0,1 1 0,0-1 0,-3 9 0,0 1 0,1 0 0,-1-1 0,1 0-216,2-3 0,-1-1 0,1 0 0,1 1 0,-1 2-578,1-3 0,1 2 1,-1 1-1,1 0 1,1-3-1,1-2 119,-2 5 1,2-3-1,0-1 1,1 1 600,-2 7 0,-1 3 0,2-4 0,4-9 0,2-2 0,3-7 0,3-10 0,-1 0 0</inkml:trace>
  <inkml:trace contextRef="#ctx0" brushRef="#br0" timeOffset="8662">10509 13618 21978,'13'-52'251,"-1"-1"1,0 0 0,-1 6 0,-1 2 0,2 3-72,2-3 0,3 7-2271,16-5 2450,7 49-359,2 36 0,-1 14 60,-16-19 1,-1 0 0,0 5-61,2 3 0,2 5 0,0 1 0,-2-1 0,-3-3 0,-1-1 0,-2 0 0,1 2-52,1 3 1,0 2 0,-1 0 0,0 0 51,0 2 0,-1-1 0,0 1 0,0 0 0,-1-1 0,0 1 0,-1-1 0,-1 0-321,-1-3 1,0 0-1,0 0 1,-1 2-378,2 9 1,0 3 0,0-1 0,-2-5 7,-1 0 1,-2-5-1,0 2 50,1 9 1,0 0 0,-5-7 639,-5-12 0,-3-6 0,-9 20 0,-8-13 0</inkml:trace>
  <inkml:trace contextRef="#ctx0" brushRef="#br0" timeOffset="8823">10306 15088 23976,'-45'-10'779,"-1"0"1,7 1-1,1 0-599,-13-5 97,31 3-277,34 2-90,38-2-180,-7 3 1,6 0-806,-9 1 0,2 0 0,2-1 475,8-2 1,1 0-1,1 0-1085,6-2 1,1 0 0,1 0 1684,-13 2 0,-1 0 0,1 0 0,1-1 0,2 1 0,0-1 0,0 0 0,1 0 0,0 0 0,1-1 0,-1 1 0,1 0 0</inkml:trace>
  <inkml:trace contextRef="#ctx0" brushRef="#br0" timeOffset="9152">12816 13184 25410,'0'-30'0,"0"18"0,6 34 0,2 21 0,0 13 0,0 11 0,0 2-766,-2-13 0,1 2 0,-1 2 0,-1 3 766,0-11 0,-1 3 0,0 2 0,0 0 0,-1 0 0,-1-2-161,-1 6 1,-2-2-1,0 0 1,0 0-1,-1 1 161,0 3 0,-1 1 0,0 0 0,-1 0 0,-1 0 0,0 0 0,-1 1 0,0-1 0,-1 1 0,1-1-18,-1-1 1,0-2 0,0 1 0,0 2-1,-1 1 18,2-10 0,-2 3 0,1 2 0,-1-1 0,0 0 0,1-3 0,0-2-166,0 4 0,1-4 0,0-1 0,0 0 1,-1 2 165,-1 8 0,0 3 0,-1-1 0,2-3 0,1-7 0,0-2 0,2-5 0,3-2 391,2 20 1,9-8-392,3-26 0,7-6 0,10 0 0,7-10 0,8-20 0,3-11 0,11-1 0,2-3 137,-15 3 0,2-1 0,4-2-137,-4 2 0,5-2 0,1 0 0,1 0 0,-4 1 0,3 0 0,-2 1 0,-1-1 0,4 0 0,1 0 0,3-2 0,1 1 0,-1 0 0,-4 2-23,-4 1 1,-3 1-1,-1 1 1,0 0-518,14-5 1,-1 0-1,-2 0-318,-6 2 1,0-1 0,-3-1-133,-5 1 1,-2-1 0,-2-2 989,9-9 0,-7-3 0,-10-2 0,-5-3 0,-8 0 0,1-1 0</inkml:trace>
  <inkml:trace contextRef="#ctx0" brushRef="#br0" timeOffset="9333">12929 13578 17685,'-40'-39'1080,"20"1"1474,34 2-2554,36 0-45,-8 17 0,4 1-184,10 0 0,4 0-311,-16 6 0,2 1 1,3 0 539,4 1 0,4-1 0,1 1 0,-3 1 0,4 0 0,-3 1 0,3 0 0,-1 1 0,0 0 0,-1 0 0,1 1 0</inkml:trace>
  <inkml:trace contextRef="#ctx0" brushRef="#br0" timeOffset="9963">15041 13949 23454,'-20'-26'2518,"-2"4"-2248,-18 4-180,9 8-90,-8 4 90,16 6-90,-1 0 90,11 0 0,1 0 90,9 4 0,3-3 1439,0 3-1619,0-14 0,0 0 0,0-14 0,0 0 0,1-3 0,7-10 0,-2 13 0,3-3 0,2 58 0,1 19 0,-3 0 0,1 11-706,-3-10 0,0 6 0,-1 2 0,0-3 706,2 8 0,-1-2 0,0 3 0,-2-13 0,0 2 0,1 2 0,-1 1 0,0-2-492,0-1 1,1 1 0,0 0 0,-1-2-1,0-3 492,1 15 0,-1-3 0,1 1-203,-1-6 0,1 2 0,0-2 0,0-5 203,0 9 0,0-7-103,0-5 0,0-3 103,-1-10 0,0-2 0,4 20 1500,-4-16-1500,-2-13-453,-1-29-2425,1-19 2606,5-37 0,1 21 1,0-2-1,3-6 1,-1 0-1</inkml:trace>
  <inkml:trace contextRef="#ctx0" brushRef="#br0" timeOffset="10483">16271 13261 18840,'-49'-13'3058,"-4"-3"-1130,25 0-1928,15 0 685,37 0-685,29-1 0,-15 6 0,3-1-411,9-3 0,2-2 411,6-1 0,5-2 30,-3 0 0,4-2 0,-2 0 30,-16 6 0,-2 1 0,1-2 90,11-3 0,2-1 0,-7 1 30,-6 3 0,-4 2 44,-8 2 1,-1 2 1575,16-1-1620,-14 20-180,-9 24 0,-7 27 0,-11-16 0,-2 9 0,2 1-612,0-4 1,2 3 0,0 1-1,-1 0 612,1 3 0,0 1 0,0 0 0,1 1 0,3 4 0,1 1 0,0 0 0,1-3-296,3 5 1,0-3-1,1 1 296,-4-14 0,1 0 0,0 0 0,0 1-319,0-1 1,1 0 0,-1 0 0,0 1 318,1-1 0,0 0 0,-1 1 0,-1-1-287,5 14 1,-2 1 0,0-1 286,-1-3 0,-1 0 0,-3 3 0,-4-7 0,-3 3 0,-1-1 0,-3-3 0,-1 1 0,-3-3 0,-3 1 0,-3 10 0,-4 2 0,-5-8 0,-13-1 0,-7-8 0,-5-2 0,-4-5 0,-2-3 0,-6-4-266,2-8 0,-5-3 0,2-2-544,-7 2 1,-2-5-840,1-5 0,-6-2 0,9-6 1691,11-6 1,5-5-1,-6-5 1,7-5-1,4-20 1</inkml:trace>
  <inkml:trace contextRef="#ctx0" brushRef="#br0" timeOffset="10740">19256 13745 26422,'12'-34'1079,"1"0"1,7-28-1080,-2 9-1857,-2 7 1857,6 4 0,8 1 308,13 2-308,-16 20 0,3 0 0,6 1 0,3 2-148,4 0 0,3 2 148,6 2 0,2 2-489,2 2 1,0 2 83,2 2 0,0 2-180,-3 1 1,-1 4-181,-5 1 1,-1 3-136,-6 1 1,-3 2-406,-6 3 1,-3 3 1304,15 21 0,-22 12 0,-13 6 0</inkml:trace>
  <inkml:trace contextRef="#ctx0" brushRef="#br0" timeOffset="10909">19682 14437 19746,'-30'28'629,"0"-1"1,6-2-1,3 0-1563,3 9 1474,32-12-540,35-11-159,-9-11 1,5-4 158,14-3 0,4-4 108,-14 2 0,2-2 0,2-1-108,4-1 0,2-1 0,4-2-126,-10 3 0,4-1 0,2-1 0,-1 1 0,-3 0-279,-1 0 0,-2 0 1,-1 1-1,2-1-45,0 1 0,2-1 1,0 0-1,-1 0 0,-6 1 430,6-2 1,-6 0-1,-1 0 1,13-3-1,-2 0 1,-7 0-1,-1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58:17.926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8873 3989 24623,'-11'-56'449,"1"0"1,1 6 0,2 3-180,2 9 0,2 4 809,-1-4-89,4 44-990,-4 55-1440,2-3 1,-2 8 1439,-1-5 0,-1 5 0,-1 3-403,3-17 0,-2 1 0,1 2 0,-1 1 0,-1 2 403,0-3 0,0 1 0,-1 2 0,-1 1 0,1 0 0,-1 1-253,0-3 0,0 0 0,0 1 0,-1 1 0,0 1 0,0 0 0,0-1 253,-2 5 0,1 0 0,-1 1 0,0 0 0,0 0 0,-1 0 0,1 1-148,0-7 0,1 0 0,-1 1 0,0 0 0,0 0 0,1 0 0,-1 0 0,0 0 148,0-1 0,0 0 0,0 0 0,1 0 0,-1 0 0,0 2 0,-1 0 0,1 3-35,1-4 1,-1 3 0,-1 1-1,1 2 1,0 0 0,0 0 0,0-1-1,0-1 1,0-2 0,1-3-82,-1 9 0,0-3 1,1-2-1,-1-2 1,1 1-1,0 1 0,-1 2-132,1-1 1,-1 2 0,0 2 0,1 0-1,-1-1 1,1-3 0,1-3 0,0-4-428,-1 14 0,1-6 1,0-3-1,1-3 723,-2 8 1,0-3 0,1-5 0,-2 6 0,-1-7 0,2-16 0,0 0-1</inkml:trace>
  <inkml:trace contextRef="#ctx0" brushRef="#br0" timeOffset="501">8101 4369 23456,'13'-62'154,"-1"-1"0,0 1 0,1-1 0,1 4 1,0-1-1,2 2 0,3 2-691,0 3 1,2 2-1,2 1 1,2 2 558,1 4 0,2 1 1,1 2-1,3 2 68,9-8 0,4 4 0,7 8 90,2 13 0,7 6 0,2 5 0,-3 5-90,4 4 0,-3 7 0,3 7-260,-2 2 0,2 5 0,0 7 0,-7 9 200,-18 0 0,-4 7 0,-2 5 0,-2 3 0,-2-1 0,-1-1-222,-1 2 0,-3 0 0,-2 0 1,-1 2-1,-1 4 192,-2-4 0,-1 3 0,-1 2 0,0 1 0,-3 1 0,-2-1 0,-3-3-190,-3 3 1,-4-2 0,-2 0-1,-1 0 1,-3 0 0,1 1 189,-2 2 0,-1 0 0,-1 1 0,-2-1 0,-1 1 0,0-1-76,-3 0 1,0 1-1,-2-1 1,0 0-1,-2 0 1,0-1 75,-1-1 0,-1-1 0,-1 1 0,-1-2 0,-1 1 0,-1-2 7,0-2 0,0 0 0,-2-1 0,0-1 1,-1 0-1,0-2-7,-6 7 0,0-1 0,-2-1 0,0-2 0,0-1 0,0-4 0,0-1 0,0-1 0,-1-2 0,-1-2 0,-6 5 0,-1-1 0,-1-3 0,0-3 0,5-6 0,-1 0 0,0-4 0,-4-5 128,-5-3 1,-5-5 0,1-4 0,3-4-129,2-3 0,2-6 0,0-5 307,-10-7 0,0-7 0,8-6-307,6-20 0,11-7 0,5-6 0,7-5 0,11 22 0,3-1 0,3-1 0,5-20 0,8 1 0,6 4 0,7 4 0,6 7 0,7 7 0,6 9 0,7 9 0,7 9 0,4 12 71,-14 7 1,1 7-1,0 3-71,6 6 0,1 5 0,0 3 119,-11-3 1,1 2-1,-1 2 1,0 1-120,2 4 0,0 2 0,0 1 0,-1 1-141,1 2 0,0 2 1,-1 0-1,-1 2 141,0 1 0,-1 1 0,0 1 0,-2 1 0,-1-1 0,-1 2 0,-1-1 0,0 1 0,-3-2 0,-1-1 0,0 1 0,-1-1 0,-4-3 0,0 0 0,-1 0 0,-1-2 56,5 8 0,-2-2 1,1 0-57,-1 1 0,0 0 0,-2-3 0,-1 0 0,-1-4 0,1 3 0,-3-6 0,-2-9 876,-3-15-876,-2-14 878,11-32-2227,-4-4 494,-7 6 1,1-2-1665,8-24 2519,-11 23 0,0 0 0,-1 1 0,0 0 0,2-2 0,-1 1 0</inkml:trace>
  <inkml:trace contextRef="#ctx0" brushRef="#br0" timeOffset="1734">11646 6436 25343,'-16'-35'539,"0"0"1,-1 1 0,-6 2-271,-18-2 1,-5 5-850,7 9 0,-5 8 819,-11 11 1,-8 10 0,4 5-922,-2 10 1,3 8 681,4 1 0,-2 6 0,5 3-671,14-4 0,3 3 0,3 2 671,1 2 0,2 2 0,2 5 0,7 3 0,2 5 0,3 1 0,2-3-277,1 3 0,4-2 1,3 1 276,1-4 0,2 3 0,4-2 0,7-4 0,13 1 0,8-5 0,2-6-126,7 0 1,5-9 65,-5-12 0,4-3 0,-2-11 15,8-19 0,-2-14 45,0-10 0,-2-8 0,-16 10 0,-1-5 0,-1-4 45,-2-7 0,-1-7 0,-2-1 0,-2 2-166,1-6 1,-3 2 0,-1-3 120,-2 2 0,0-2 0,-2-2 0,-3 1 0,-4 3 0,-3 0 0,-1 1 0,-2 2 488,-1-8 0,-2 1 0,-2 3-488,1 6 0,-1 3 0,-3 11 971,-12 5-971,13 63 0,2 30 0,3 1 0,0-10 0,2 0 0,0 4-63,1 3 0,1 4 0,0 1 0,2-3 63,1 6 0,3-3 0,0 1 0,2 0 0,1 1 0,2-2 0,0-1 0,3-1 0,0-2-180,1-5 0,1 0 1,2-3-421,-1-6 0,1-2 1,1-2-571,8 9 1,5-10 1392,8-18 0,2-11 0,-12-12 1,0-8-1,7-16 0,1-1 1</inkml:trace>
  <inkml:trace contextRef="#ctx0" brushRef="#br0" timeOffset="1944">12657 4740 23561,'20'-57'467,"-1"1"1,0-1 0,-2 7 0,-1 2 0,2 8 341,3 4 1,0 18-630,-1 41-1746,-10 27 1,-7 20 1565,-4-14 0,-2 8 0,-2 6 0,0 1 0,0-4-386,0-8 0,1-1 1,-1-1-1,0 2 0,-1 4 386,1-5 0,0 4 0,-1 1 0,0 2 0,0-1 0,0-1 0,0-4 0,-2 9 0,0-3 0,0-1 0,0-1 0,-1 1 0,1 0 0,-1-1 0,1 0 0,-1 0 0,1-1-146,0-2 1,0-1 0,0-1-1,0 0 1,0 0 145,0 8 0,-1-1 0,1-1 0,1-1-250,2-7 1,0-2-1,2 0 1,-1-3-231,0 8 0,1-3 0,1-4-140,2 9 0,4-8-1448,9 4-361,14-60 2429,-5-21 0,-1-13 0,6-18 0,1-8 0,-8 14 0,1 0 0,-1 0 0</inkml:trace>
  <inkml:trace contextRef="#ctx0" brushRef="#br0" timeOffset="2233">13226 5559 17499,'18'-56'462,"0"1"1,0-1 0,0 1-1,-2 5 1,0 1 0,0 2-1,-1 2-13,1-4 1,0 3 0,-2 10 270,2 4 558,-23 75-1278,-4-3 0,-5 10 0,-1 1 0,0-6 0,-2 2 0,-1 1 0,-1 1-185,-3 4 1,0 2 0,-2 1 0,-4 2 184,1-4 0,-4 2 0,-1 2 0,-2 1 0,2-2 0,1-4-106,1-2 1,3-3 0,-1-1 0,-1 1 0,-2 3 105,1-4 0,-2 4 0,-2 1 0,-1 0 0,2-2 0,1-3 0,5-5 0,-10 11 0,4-6 0,0-1 0,-8 10 0,-1-1 0,24-18 953,27-27-953,27-25 0,11-21 0,7-7-67,-17 15 1,1 2-1,5-1 67,3 3 0,5-1 0,2 3 0,-3 2 66,2 1 1,-1 4 0,2 2-67,15-1 0,2 2 0,-4 8 0,-1 13 0,-4 9 0,-4 4 0,-2 6-289,-6 5 0,-3 5 289,-6 2 0,-5 4-45,-4 0 0,-3 3-795,-5-2 0,-2 2-1364,0 16 0,-3-1 2204,-3-20 0,-2-1 0,4 8 0,-1-4 0,7-1 0</inkml:trace>
  <inkml:trace contextRef="#ctx0" brushRef="#br0" timeOffset="2449">14444 6043 28581,'10'-44'0,"1"0"0,-3 6 0,0 2 0,4-8 0,-4 31 0,2 37 0,0 38-2126,-4-18 0,0 5 2126,1 10 0,-1 2 0,-3-18 0,1 1 0,-1 3-353,0 2 1,0 4 0,0 0 0,0-3 352,-1 2 0,0-4 0,0 3-397,2 11 1,-1 3 0,0-6 396,-2-6 0,1-6-595,1-5 0,-1-3-1563,-1 14-901,2-24 3465,-2-33 0,0-28 1,-1-20-1</inkml:trace>
  <inkml:trace contextRef="#ctx0" brushRef="#br0" timeOffset="2600">14671 4098 21855,'-10'-46'494,"-1"0"1,0 0 0,-3-14-1,-3 5 323,-3 12 1,-3 9-818,-6 10-270,-8 35-450,18 46 0,13-21 1,2 3-551,0 8 0,2 1 1270,3 2 0,2 0 0,0 2 0,0 0 0,3-1 0,-1 0 0</inkml:trace>
  <inkml:trace contextRef="#ctx0" brushRef="#br0" timeOffset="3101">15735 3306 27501,'9'-46'360,"-1"-1"0,-1 5 0,0 4-360,1-4 0,-4 42 0,-2 58-1598,-1-6 1,-2 8 1597,0-8 0,-1 4 0,0 3-595,0-7 1,0 1-1,-1 3 1,1 0 594,0-5 0,-1 2 0,1 0 0,-1 2 0,0 0-174,1 5 0,-1 0 1,0 2-1,0 2 0,0 5 174,1-10 0,0 4 0,0 3 0,0 1 0,-1 1 0,1-1 0,0-1 0,0-4-180,0-2 0,0-3 1,0-1-1,0-1 0,0 1 1,0 1-1,0 2 180,1 3 0,-1 3 0,0 2 0,1 0 0,-1 0 0,1-2 0,-1-3 0,1-4-78,0 9 1,-1-5 0,1-3 0,0-1-1,1 0 78,-1 7 0,1-1 0,1-1 0,-1 1 107,0 1 0,0 1 0,0-2 0,0-6-107,0-5 0,0-5 0,0-1 451,0 27 0,0-18-451,0-43 0,1-51 0,1-34 0,2 15 0,2-9 0,1-4 0,-1 2 0,-1 11 0,0 0 0,0-1 0,0-1 0,2-2 0,0 2 0,1-3 0,0 0 0,1-1 0,1 3 0,-1 3 0,4-9 0,0 3 0,1 2 0,1 1 124,1 5 0,1 1 0,0 1 1,3 2-125,3-8 0,2 3 0,8 8 223,10 10 0,6 8 1,1 10-224,7 10 0,2 17-402,-6 11 1,2 10-1,-6 8 402,-10 9 0,-6 9 0,-3 2 0,-6-10 0,-1 3 0,-1 0 0,-3 2 0,-1 3 0,-3 2 0,-1 0 0,-2 0 0,0 2 0,-2-1 0,-3 2 0,-4 3-97,-4-8 1,-4 2 0,-2 3 0,-2 0 0,-1-2 0,1-3 96,-4 11 0,0-3 0,-3 0 0,-3 1-137,3-12 0,-3 3 1,-1 1-1,-1-2 1,-2-2-1,1-4 137,-6 2 0,-1-4 0,-2-2 0,-4-1 49,0-3 1,-5-1 0,-1 0-1,-1-3 1,3-4-50,-11 8 0,1-6 0,-5-6 0,-3-6 0,-7-4 0,1-6 0,7-8 0,-8-15 0,5-13-120,11-1 0,-1-7 0,9-4-492,3-19 1,11-4-79,9 16 1,4-1-1,2-2-96,3-3 1,3-1-1,2 0 786,2-1 0,3 1 0,1-1 0,3 2 0,2 0 0,1 0 0,1 3 0,1-1 0,-1 0 0</inkml:trace>
  <inkml:trace contextRef="#ctx0" brushRef="#br0" timeOffset="3884">18217 6310 24263,'-25'20'2249,"3"2"-1889,1 1-91,5 2 1,7 0-90,8 6-4341,21-13 4161,3-1 949,15-21-859,-5-8 180,-4-13-90,-3-6-45,-15-1 0,-5-1-135,-15-7 0,-6-9 0,-23 49 0,-11 29 0,14 4 0,-5 13 3392,22-12-4292,9-2-2788,4 3-6143,6-10 8735,2 1 1,4-17 0,2-3 0</inkml:trace>
  <inkml:trace contextRef="#ctx0" brushRef="#br0" timeOffset="4226">20328 4464 26062,'-2'-48'360,"1"-1"-1,-3 3 1,-1 1 45,-2 1 0,-2 2-1554,-2 5 0,-2 2 1149,-2 1 0,-3 2 0,-22-18 0,-9 18 0,-10 27-632,26 27 0,-3 17 0,-1 6 0,4-3 632,0 0 0,4 0 0,-1 9 0,7-7 0,-3 8 0,0 4 0,-1 3 0,2-1 0,2-1 0,4-5-229,-1 11 1,5-5-1,1 1 1,1 3 228,1-8 0,0 2 0,0 2 0,1 0 0,2-2 0,2-4-211,1 6 0,2-4 0,2-1 1,1 0 210,2-2 0,0 0 0,2-1 0,1-1 0,3 11 0,2-2 0,3-1 0,1-6 0,3-1 0,2-2 0,1-5 0,3-3 0,2-1 0,12 12 0,9-5-420,4-15 0,7-4 0,0-5-300,-10-6 1,-1-5 0,4-2-1,-1-2 0,4-2 1,0-2-1,-3-5 720,5-6 0,-2-6 0,-1-2 0,0-3 0,0-3 0,0-1 0,-1-4 0,1 0 0,-1 1 0</inkml:trace>
  <inkml:trace contextRef="#ctx0" brushRef="#br0" timeOffset="4634">21400 4953 22104,'-16'-52'1619,"0"4"-1079,-1 5-90,5 9 0,4 5-181,4 8-89,4 4 180,0 1 90,0 6 719,0-3-179,0 6-990,0-2 0,-5 2 0,-6 3 0,-23 10 0,2 8 0,-14 15 0,15 12 0,9 13 0,14-22 0,4 2-881,3 4 0,3 1 881,5 2 0,3 2 0,4 1 0,4 0-426,5 1 1,3-2 425,3 2 0,1-2 0,2 0 0,0-2 0,-1-1 0,-1 0 0,-4-2 0,-3 0 0,-3-3 0,-3 0 0,-5 0 0,-6 0 0,-7-1 0,-7 0 0,-6 2 0,-5-2 0,-11 2 0,-5-2 0,-5 2 0,-2-1 0,-4-2 0,-2 0-630,9-8 1,-2 0-1,2-3-1818,-9 4 0,4-4 2448,4-2 0,8-7 0,16-17 0,39-19 0</inkml:trace>
  <inkml:trace contextRef="#ctx0" brushRef="#br0" timeOffset="5012">22005 4926 25343,'23'-29'629,"0"0"1,15-20-180,-12 17-1,-8 16-89,-4 8-270,-1 16 0,1 6-90,4 11 90,6 7-90,8 0 0,7-2 0,6-14 0,5-8-224,5-18 224,6-13 45,-15-8 0,-1-7 0,-12 6 0,-2-4-1569,10-14 0,-6-3 1524,-17 10 0,-5-1 0,-6 2 0,-4 0-14,-4 3 1,-10 3 13,-23 5 0,-10 9 0,5 15 0,-3 7-574,0 5 0,-3 6 0,2 5 574,4 8 0,4 5 0,0 4 0,-1 4 0,1 3 0,2 3-337,0 5 0,3 2 0,1 2 337,3 2 0,1 3 0,3 0 0,4 1 0,2 2 0,3-1 0,2-2 0,3-1 0,5 3 0,6-5 0,5 2 0,3 0 0,0-5 0,3 1 0,2-5 0,4 1 0,8 10 0,4 1 0,4-10 696,10-7 0,8-11-696,-1-10 0,6-5 0,-1-4 0,8-2 0,0-7-664,-8-4 0,2-2 1,-6-6-237,1-9 1,-6-5-271,-2-5 1,-3-5 1104,-3-2 0,-5-3 0,-3-2 1,-2-2-1,-3-1 0,0 0 1</inkml:trace>
  <inkml:trace contextRef="#ctx0" brushRef="#br0" timeOffset="5986">25920 4862 23993,'25'-32'689,"1"0"1,-3 3 0,-1 2-510,10-16 450,-8 15 269,-6 19-269,-1 22-450,-3 30-180,-9-9 0,-1 4-816,-2 10 0,-3 2 816,-3 10 0,-3 3 0,0-19 0,-2 1 0,-2 0 0,-1 1 0,-3 1 0,-2-2 0,-2 2 0,-2-2 0,-2-1 0,-2-2 0,-2-2 0,-1-1 0,-1-3 0,-1-1 0,-2-2 0,-16 9 0,-2-5 0,1-6 0,-2-6-192,2-8 0,1-6 192,1-4 0,2-6 0,3-7 0,2-5 0,4-4 0,3-7 0,4-21 0,7-9 0,10 9 0,6-2 0,6-20 0,10-2 0,9 14 0,10 0 0,-1 14 0,6-2 0,2 0 0,0 2-631,4-3 1,1 2 0,4-1 630,2 1 0,3-2 0,2 0 0,-2 3-391,-7 9 0,-1 3 0,2-1 0,2-2 391,-1 1 0,3-1 0,2-2 0,1-1 0,0-1 0,-1-1 0,2-3 0,1-1 0,-1-2 0,1-1 0,-1 0 0,0 0-163,-8 5 1,2 1 0,-1-1 0,0 0-1,-2-1 1,0-1 0,-2 0 162,5-7 0,-1-2 0,-1 0 0,-3-1 0,-2 0 0,-5 1-195,2-9 1,-5 0-1,-4 0 1,-1-1 194,-3 1 0,-1-2 0,-4 0 0,-2 1 0,-2 2 0,-2 0 0,-3-1 0,-7-1 0,-7 1 0,-5-2 0,-4-1 0,-2 1 0,-1 5 0,-3 1 0,-1 4 0,-3 2 0,-5-1 0,-1 1 0,-5-1 0,-2 0 0,-2 5 0,-2 6 0,-4 5 0,-2 6 0,-2 4 0,-1 2 0,-1 2 0,-2 2 0,-2 4 0,-4 6-63,5 5 0,-5 5 1,-1 4-1,-2 2 1,2 2-1,4 0 63,-1 2 0,3 2 0,2 2 0,-1 2 0,-2 3 0,-3 1 0,-1 2 0,-2 3 0,1 2 0,3 4 0,5 3 0,4 6 0,2 6 0,4 3 0,2 1 0,2 0 0,3-2 0,1-2 0,4-1 0,2-1 0,1 3 0,1 2 0,1 0 0,0 2 0,1 2 0,2 1 0,6 0 0,5-1-56,9 8 1,7 0-1,6 0 1,2-2-1,0-4 56,1 1 0,1-4 0,3-1 0,3 1 71,1 0 1,4 2 0,2-1 0,1-2 0,2-6-72,0-5 0,2-5 0,2-3 0,0 0 0,13 10 0,2-2 0,0-3 0,1-4 0,0-2 0,0-3 0,0-4 0,0-3 0,0-1-60,-3-4 1,0-2 0,-1-3 59,17 4 0,-2-4 0,-8-5 0,-3-4 590,-8-2 0,-3-6-590,1-9 0,-4-5 0,9-13 1318,-2-19-1318,-29 11 1394,-8 1-1394,-8 4 3108,-9-3-3108,0 8 0,0 3 0,7 11 138,3 6-1487,-4 5-360,0 0-810,-6 8 2519,-1 1 0,-3 9 0,0 0 0</inkml:trace>
  <inkml:trace contextRef="#ctx0" brushRef="#br0" timeOffset="6866">26764 4853 22194,'-12'-36'1229,"1"0"1,-3-3-1,-1 0-779,-3-5 0,-2-1-2000,-4-3 1,-1-1 1908,-4-3 1,-3 2-225,-4-2 0,-3 2-29,-3 0 1,-3 2-107,-4 4 0,-2 4-25,-2 4 1,-2 6 24,1 8 0,-2 9 0,1 8 0,0 14 0,9 17 0,0 12 0,4 2 0,9-5 0,4 2 0,2 4-280,1 2 0,1 4 0,2 3 0,6 2 280,7 7 0,6 3 0,4 1 0,1-3 0,1 3 0,2-2 0,4 1 0,1-2 0,2 2 0,3-1 0,2-7 0,5-6 0,2-5 0,3-2 0,1-3 0,3-3 0,2-2 0,17 8 0,4-7 376,1-9 0,2-7-376,0-9 0,0-7 0,0-8 0,-2-9-129,-3-7 1,-2-7 128,-2-9 0,-3-6 0,-4-7 0,-5-5-82,-12 15 1,-3-1 0,-2-2 81,0 0 0,-2-2 0,-1-2 0,-4 0 0,0-4 0,-2 0 0,0 3 0,-1-1 0,-2 2 0,0-1 0,1-12 0,-1-2 0,-3 7 522,-4 4 1,-3 4-523,-1-1 0,-2 3 0,-7-9 771,-7 11-771,1 46 0,-7 16 0,-4 20 0,-1 15-371,17-21 1,1 2 370,2 2 0,1 0 0,3 1 0,4 1 234,9 15 1,5-1-235,-2-15 0,5 0 0,19 20 0,7-5 0,-10-26 0,2-4 0,14 5 0,3-5 0,-7-12 0,3-8 0,3-8 0,5-5 0,-3-3 0,12-6 0,-1-5-448,-5-3 1,2-5 0,-4-3 447,-11 0 0,-4-2 0,-1-4 0,3-6 0,-2-3 0,-2-9 0,-10 11 0,-1-5 0,0-4 0,-2-2 0,0 1 0,-2 2-386,-1-1 0,-2 2 0,-2-1 0,0-1 0,0-3 386,-2 5 0,0-3 0,0-3 0,-1 0 0,-2 1 0,-1 1 0,-4 3 0,-2-6 0,-4 3 0,-2 1 0,-3 0 0,-1 1-34,-2 0 1,-2 0 0,-2 0 0,-3 2 0,-3 1 33,-2 1 0,-4 2 0,-2 0 0,-2 2 0,-3 2-198,-3 0 0,-3 2 0,-2 2 1,-3 1-1,-2 3 198,-3 2 0,-2 2 0,-3 2 0,-2 2 0,0 4-40,-3 1 1,-1 2 0,-2 4-1,-3 4 1,-5 7 39,10 6 0,-5 5 0,-2 4 0,-3 3 0,0 2 0,1 2 0,2 1 0,2 1 0,2 2 0,2 2 0,1 1 0,1 2 0,0 3 0,-2 1 0,-1 3 0,7-4 0,-1 3 0,-2 1 0,-1 2 0,0 1 0,1 1 0,1 1 0,2 2 0,2 0 0,3 0-35,-1 6 0,2 1 0,3 2 1,1 1-1,2 1 0,1 0 1,1 2-1,0-1 35,0 2 0,1 1 0,1 0 0,0 1 0,2 1 0,1 1 0,1-1 0,1 2 0,1-1 0,2 0 0,1 1 0,1 1 0,0 0 0,3 0 0,0 1 0,2 0 0,-1 7 0,1 0 0,2 1 0,2 0 0,1 0 0,2 0 0,2 1-32,2-3 1,2 1-1,1 0 1,3 1 0,1-2-1,2 1 1,2-1 31,2-2 0,2 1 0,2-2 0,1 1 0,3-1 0,1-1 0,2 0 0,1-3 0,3 1 0,1-2 0,1 0 0,3-1 0,1 0 0,1-2 0,6 6 0,3 0 0,2-2 0,1-1 0,3-2 0,0-1 0,1-3 0,1-1 0,1-1 0,2-2 0,4-1 0,4-2 0,-1-5 0,4-2 0,4 0 0,1-1 0,2-2 0,0-2 0,-2-1 0,-3-3 0,6 2 0,-2-2 0,0-3 0,-1-2 0,3-1 0,3 0 0,-7-4 0,3 1 0,2-2 0,1 0 0,0-2 0,-1-2 0,-2-3 0,-4-4 0,2-3 0,-1-4 0,-3-3 0,-1-2 0,0-2 0,-1-3-30,1 0 0,-1-2 0,-1-2 0,1-3 0,-1-4 0,1-4-100,-7-1 0,1-5 0,0-3 0,0-2 0,0-3 0,0-1 0,-2 0 1,-1 1-1,-3 1 52,5-5 1,-3 1 0,-1 1 0,-2-2 0,0-1 0,0-2 0,1-3 50,-6 7 0,1-2 0,0-1 0,0-1 0,0-1 0,0-2 0,-2 0 0,-1-1 0,-3-1 0,-1 0-72,-3-1 0,-1-2 0,-2-2 0,-1 0 0,-2-1 0,-1 1 0,-1-1 0,-1 2 1,-1 1-1,0 2-81,1-10 0,-1 3 0,-2 1 0,-1 1 0,-1-1 0,-1-1 0,-2-3-50,0 7 0,-1-2 0,0-3 0,-1 0 1,-1 0-1,-1 1 0,-3 2 0,-3 3 1,-2 3 229,-7-14 0,-4 4 0,-4 4 0,-3 2 0,-3 1 0,-2 4 0,-3 2 0,-2 2 0,-2 1 0,-1 0 0,-4 5 0,0-1 0,0 1 0,0-1 0,0 1 0</inkml:trace>
  <inkml:trace contextRef="#ctx0" brushRef="#br0" timeOffset="8058">8601 11022 24893,'-14'-59'2878,"-1"13"-2698,-3 35-90,-4 49-45,7 8 0,2 12-1902,0-3 0,0 7 1,0 3 1856,1-5 0,0 4 0,0 1 0,0 3-216,0-6 1,1 2-1,0 1 1,-1 1-1,0 1 216,1-7 0,0 1 0,0 1 0,0 0 0,0 0 0,0 1-63,1-6 0,0 0 0,0 0 1,1 1-1,-1 0 0,0 0 1,1 0 62,-1 1 0,0 0 0,0 0 0,0 0 0,0 1 0,0-1 0,1 1-171,-1 0 0,1 0 1,0 0-1,0 1 0,0-1 1,0 0-1,1 0 106,-1-1 1,1-2 0,0 1 0,1 0 0,-1 0 0,0 2-1,1 2-155,0-5 0,0 2 0,0 2 0,-1 0 1,2 1-1,-1-1 0,0-1 0,1-2 1,0-2-6,-1 10 0,0-3 0,1-2 0,0 0 0,0 0 0,-1 3-7,1-2 1,-1 2 0,1 2 0,-1 0 0,1-3-1,0-3 1,0-5-309,0 7 1,1-5-1,-1-4 1,1-1 635,-3 8 1,1-3-1,-1-4 1,-1 7 0,-2-7-1,1-12 1,0-1 0</inkml:trace>
  <inkml:trace contextRef="#ctx0" brushRef="#br0" timeOffset="8422">8117 12026 16071,'18'-55'179,"-1"-1"1,1 0 0,-1 1 0,0-1 0,1 0 0,-1 0 0,0 1 0,4-6 0,-1 1 0,1 0 0,0 1 0,0 1 0,1 0 0,1 1-150,2-4 0,1 0 0,1 2 0,1 1 0,0 1 0,1 2-12,3-4 0,2 2 0,1 2 0,0 2 0,2 2 167,4-2 0,2 3 0,1 3 0,1 5-125,10 0 0,1 6 0,2 8 0,-6 13 0,2 6 0,-2 9 30,-2 8 0,-2 9 0,-2 6-30,-1 9 0,-3 8 0,-4 4 26,-1 8 0,-4 5 1,-3 4-65,-10-9 1,-3 3-1,-2 2 1,-2 1-1,-2 5 1,-2 2-1,-3 2 1,-2 0-23,-3-8 0,-1 0 0,-2 0 0,-2 1 0,-1 0 0,-1 3 0,-1 0 0,-2 1 0,-1-1 0,-1 0 35,-2 1 1,-1 0 0,-1 0 0,-1-1 0,-1 0-18,-1-2 0,-1 0 0,-1 0 0,-1-1 0,-1-2-18,0-3 0,0 0 0,-2-1 0,0-2 0,-1 0-115,-4 8 0,-2-2 0,-1-2 0,0-2 115,1-6 0,0-2 0,-1-2 0,0-3 118,-8 6 0,0-4 0,-2-4-118,4-8 0,0-4 0,-2-6 0,-14-2 0,-1-11 0,3-11 0,2-14 0,9-18 0,3-12 0,4-2 0,9 10 0,4-1 0,2-3 0,-4-17 0,2-6 0,10 5 0,11-4 0,16 7 0,11 22 0,9 4 0,3 8 0,13 6 0,5 13 0,-1 8 0,5 8 0,-2 7 90,-4 11 1,-3 8 0,0 2-91,-10-6 0,0 2 0,1 1 0,-1 1 0,2 3 0,0 1 0,1 0 0,-1 1 0,0 1 0,0 1 0,0 0 0,1-1 0,-2 0 0,1 0 0,0 0 0,-1-1-203,-1-2 1,1 0 0,-1 0 0,0-2-113,-1-1 0,0-1 0,0-2 0,0 0-225,12 6 1,0-2-1,1-3-210,-1-3 1,0-3 0,1-4 749,0-4 0,0-3 0,1-5 0,-1-3 0,1-4 0,1-1 0,-1-5 0,1 0 0,-1 0 0</inkml:trace>
  <inkml:trace contextRef="#ctx0" brushRef="#br0" timeOffset="8757">12077 12076 25642,'-44'-19'329,"1"-1"1,-7 12 0,-1 11-330,9 8 0,0 6 0,0 5-863,-4 7 1,1 6 0,1 2 862,-3 5 0,2 5 0,0 0 0,2 4 0,2 0 0,1 2 0,3 0 0,1 0 0,3 0 0,4-3 0,2 0 0,4 0 0,4-5 0,3 0 0,4-2 0,1 14 0,9-3 0,9-8 0,9-6 52,8-9 0,7-7-52,8-7 0,5-9-12,9-10 0,2-9-168,7-9 1,-1-8 6,-18 3 1,0-3 0,-2-3 172,0-2 0,0-4 0,-3-4 179,-6-4 1,0-6 0,-3-1 0,-2 4-180,0-1 0,-3 2 0,-2-2 0,0-16 0,-2-4 0,-10 13 0,-15 2 0,-20 65 0,-5 18 0,4 15 0,3 10 14,-1 1 1,0 6 0,4-1-15,5-8 0,3 0 0,2 0 0,1 2 0,2 0 0,2-1 0,2-1 0,1-2 0,3 1 0,3-4 0,2-1 0,2-1-270,8 15 1,5-5-541,2-6 1,9-7-1318,23-8 1,8-11 867,-13-12 0,2-9 1259,-3-6 0,2-4 0,-3-7 0,-9-6 0,-2-5 0,-1-1 0,2-4 0,0 0 0,0 0 0</inkml:trace>
  <inkml:trace contextRef="#ctx0" brushRef="#br0" timeOffset="8950">13181 11488 17601,'15'-58'398,"0"-1"0,0 1 1,0 0-1,-2 5 0,0 1 1,-1 1-1,1 3 354,0-3 0,0 4 0,-1 4-752,1-4 0,0 19 0,2 38 0,-8 29 0,-7 15 0,-1 1 0,-2 6 0,-2 3-224,2-5 1,-2 3 0,0 2-1,-1 1 224,1-7 0,-2 2 0,0 2 0,-1 0 0,1 0-68,0-8 0,-1 1 0,0 1 0,0-1 0,0 1 0,0 0 68,0 1 0,-1 0 0,1 0 0,-1 0 0,1 0 0,-1 0 0,-2 9 0,0-1 0,1 0 0,-1 0 0,1-1 0,0-4 0,0 0 0,0 0 0,1-1 0,1-2-221,-2 9 0,1-2 0,0-1 0,2-2 176,1-7 0,1-1 0,0-1 0,2-3-465,1 6 0,1-3 1,3-3-436,2 10 1,11-14-3972,20-24 1,5-14 4499,-3-15 0,0-12 0,2-8 0,2-7 1,-3-4-1,-6-3 0,0 0 0,0-1 0</inkml:trace>
  <inkml:trace contextRef="#ctx0" brushRef="#br0" timeOffset="9200">14140 11443 26782,'12'-51'449,"1"0"1,0 0 0,1-9 0,-10 11-450,-20 13 0,-33 73-2643,10 8 1,-1 12 2642,6-9 0,-1 5 0,0 2 0,5-7 0,-1 2 0,1 1 0,-1 0 0,-3 4 0,0 1 0,0 0 0,-1 1-253,8-12 0,-1 1 0,0 1 1,0-2-1,0 1 253,-6 9 0,0-1 0,0 0 0,0-2-17,3-3 0,0-1 1,1 0-1,0-2 17,-6 8 0,1-1 0,2-2 0,4-8 0,2-3 0,2-1 0,-4 8 0,5-4-268,-1 18 268,33-25 1345,31-18-1345,-6-16 0,3-2 0,10-1 0,4-1 684,8-2 0,4 1-684,-16 2 0,1 0 0,2 1 0,3-1 0,1 0 0,1 1 0,2 0 0,0 0 0,1 0-425,0 0 0,-1 0 1,0 0 34,-2 0 0,-1-1 0,-1 2-150,-4 0 1,-2 1-1,2-1-1182,5-1 0,1 0 0,-3-1 1722,3-1 0,-3-1 0,10-4 0,-4-4 0,-24-2 0,1 0 0</inkml:trace>
  <inkml:trace contextRef="#ctx0" brushRef="#br0" timeOffset="9383">15325 11968 26834,'9'63'337,"0"1"1,-5-14-1,-1 2 1,-3 0-338,-4 3 0,-3 0 0,0-1-1785,3 0 1,-1-2 0,1-3 1784,-2-2 0,2-4 0,4-4 0,0-1-1327,-2 1 1,0-3-923,-2 9 359,0-9 1890,-4-40 0,3-25 0,2-16 0</inkml:trace>
  <inkml:trace contextRef="#ctx0" brushRef="#br0" timeOffset="9508">15614 9643 26782,'2'-49'-690,"0"1"0,0 6 1,0 3-1200,-2-13 1889,0 31 0,7 24 0,2 19 0</inkml:trace>
  <inkml:trace contextRef="#ctx0" brushRef="#br0" timeOffset="9892">16434 9801 28131,'-6'45'150,"1"0"0,-3 14 0,-3 6-1645,0-10 1,-2 4-1,1 2 1495,1-7 0,0 2 0,0 2 0,0 0-336,2-6 1,-1 1-1,0 1 1,0 0 0,0 1 335,1 3 0,-1 0 0,0 1 0,0 1 0,1 0-130,-1 1 1,1 1 0,-1 1 0,1-1 0,0 0 129,0 0 0,0-1 0,0 1 0,0-1 0,0 0-228,1-2 1,0 0 0,0 0-1,1-1 1,-1-1 227,0 8 0,0-1 0,1 1 0,0 0 5,1-9 0,2 1 0,-1 1 0,1-3 0,1-4-5,-2 10 0,1-6 0,2 0 355,1 4 0,2 0 1,6-21-356,13-27 0,20-57 0,-14-5 0,1-9 0,-5 14 0,1-3 0,1-1 0,2-5 0,2 0 0,1 0 0,2 1 0,1 0 0,1 2 143,0 5 1,2 2 0,1 3-144,-3 7 0,1 3 0,5 10-116,9 13 0,6 11 1,-4 11 115,2 21 0,-4 16 0,-2 2 0,-10-13 0,0 0 0,-2 4 0,-4 5 28,-3 9 0,-4 8 0,-2 3 0,-3-2 0,-5-5-28,-2 4 0,-5-5 0,-3 2 0,-2-4 0,-1 3 0,-3-1 0,-5-7 0,-6-6 0,-6-5 0,-5-2 0,-7-3 0,-6-2 0,-4-2 0,2-3 247,-3-1 0,0-4 1,-4-3-248,2-1 0,-4-2 0,0-2 0,3-6 0,-21-7 0,4-10 0,4-6 0,4-8-90,5-8 0,6-7-855,9-9 1,7-5-361,6-11 1,9-4 1304,10 16 0,5-2 0,3 0 0,4-5 0,4 0 0,2-1 0,5-2 0,-1 0 0,1 0 0</inkml:trace>
  <inkml:trace contextRef="#ctx0" brushRef="#br0" timeOffset="10059">18058 12397 27052,'26'31'509,"0"0"1,-4-2 0,-3 0-510,6 28 0,-11-7 0,-7-7 0,-4-7-1260,1-13-718,4-11-901,10-19 2879,14-20 0,-9 4 0,1-2 0,5-5 0,0 0 0</inkml:trace>
  <inkml:trace contextRef="#ctx0" brushRef="#br0" timeOffset="10273">19865 10642 23715,'22'63'135,"-15"-16"0,-4 7-135,-5-5 0,-2 4 0,-2 8-374,-1-8 0,0 6 0,-2 5 0,-1 1 0,1-1 0,0-4 374,0 2 0,0-3 0,0 0 0,0 2 0,-1 6-59,1-12 0,0 5 0,-1 3 1,0 3-1,0 0 0,0-1 1,0-2-1,1-3 0,1-5 59,-2 11 0,2-5 0,0-3 0,0 1 0,0 4-34,1-4 1,-1 5 0,0 3 0,1-1 0,0-2 0,2-4 0,1-6 33,-1 16 0,3-9 0,4 1-420,1-6 0,3 2 1,2-4-1,4-12-1558,27 9 337,22-44 337,-32-36 0,-5-14 1304,-5 5 0,-3-4 0,0-2 0,0-11 0,-1-4 0,-1-2 0,-3 10 0,-1 0 0,1 0 0,-1 0 0</inkml:trace>
  <inkml:trace contextRef="#ctx0" brushRef="#br0" timeOffset="10423">20015 11312 19431,'3'-63'359,"-1"0"1,1 1 0,-1-1 0,1 4 0,-1 1-1,1 0 1,0 2-300,1-10 0,1 1 0,2 2-129,-1 7 1,1 2-1,2 2 219,-1 6 0,2 3 0,6 0 179,9-1 1,7 0 0,1 6-240,9 0 0,4 6-729,-2 8 0,4 3 1,0 7 638,16 13 0,-1 10-60,-19-2 0,1 3 0,3 4-513,0 5 1,4 5 0,-1 1-1,-3 0-87,2 0 1,-4 0 0,2 4 659,4 5 0,4 4 0,-2 2 0,-8-4 0,1 8 0,-5 0 0,-9-6 0,0-1 0,0 1 0</inkml:trace>
  <inkml:trace contextRef="#ctx0" brushRef="#br0" timeOffset="10590">20523 11325 21729,'-38'12'869,"0"0"1,4-2-1,3 0 933,-14-1-1623,39-3-179,30 0-45,8-1 1,7 0-489,9 3 0,4 2 128,10 2 1,2 0-265,-18-2 0,2 1 1,-1 0 68,1 2 0,-1 0 1,3 4 599,-5 2 0,3 2 0,-1 2 0,-4 0 0,-1 2 0,-3 1 0,-1 1 0,9 10 0,-1 0 0,1-1 0</inkml:trace>
  <inkml:trace contextRef="#ctx0" brushRef="#br0" timeOffset="10768">19999 13334 26910,'-37'28'337,"0"0"0,0 0 1,-13 10-1,3-3-337,9-7 0,6-2 160,1 8-160,45-16-2077,17-14 1,10-6 2076,21-4 0,7-4 0,-10 2 0,4-2 0,2-1-683,-9 0 0,1 0 0,1 0 1,2-2 340,-9 3 0,1-1 0,1-1 0,0 1 1,0-1-322,2-1 0,0 0 0,0 0 0,0 0 0,0-1 105,1 0 0,-1-1 1,1 0-1,-1 0 0,0-1 558,-2 1 0,1-1 0,-1 0 0,-1 0 0,0 0 0,11-4 0,-2 0 0,0-1 0,0 0 0,-2 0 0,-1 0 0,1 1 0,-1-1 0</inkml:trace>
  <inkml:trace contextRef="#ctx0" brushRef="#br0" timeOffset="11045">22903 10633 25612,'22'-61'2969,"-5"12"-2969,-7 32 0,-12 42 0,-4 9 0,-2 7 0,-3 17 0,-1 6-1018,1-11 1,-1 1 0,1 3 1017,-1 4 0,-1 2 0,1 6 0,1-11 0,0 4 0,-1 3 0,1 0 0,1 0-388,0 1 1,1 0 0,0 0 0,1 1-1,-1-2 388,1 1 0,-1-1 0,0 0 0,2-1 0,0-2-225,1 6 0,0-1 1,2-3-1,1-6-1131,0 10 0,2-7 276,2-11 1,2-4 1066,3-9 0,1-8 0,6-7 0,6-21 0</inkml:trace>
  <inkml:trace contextRef="#ctx0" brushRef="#br0" timeOffset="11233">22919 10159 27501,'0'-65'360,"0"1"0,-1 6 0,2 1-360,5 1 0,4 4-469,2 16 0,5 3 469,10-4 0,5 6 0,6 13 0,5 6 0,8 1 0,2 4-604,6 1 0,3 3 454,-18 4 0,1 1 0,0 1-330,-1 0 0,0 1 1,2 1-1021,14 5 1,2 2 0,-4 1 1499,3 2 0,-3 2 0,-13-2 0,0 1 0,-6 1 0,-9 4 0,-1 0 0</inkml:trace>
  <inkml:trace contextRef="#ctx0" brushRef="#br0" timeOffset="11400">22915 10869 25321,'-35'28'449,"0"1"1,0 0 0,-11 11 0,2-1-315,10-4 0,5 0 280,0 24-325,39-9 90,39-9-500,-10-24 0,8-5-190,9-4 1,7-3-1,-1-2-537,-11 0 1,-1-1 0,2-1 506,-1-1 0,3-2 1,0 0-1,-5 0-2737,1-1 0,-4 0 0,-1-1 2715,17-1 0,-2 1 1,-8 0-1,-2 1 1,-6 2-1,0 0 1</inkml:trace>
  <inkml:trace contextRef="#ctx0" brushRef="#br0" timeOffset="11566">22724 12406 16431,'-36'33'575,"1"0"1,-1 0 0,2 2 0,0 2 0,7-3 734,2-1 1,15-4-1266,30 1 0,19-9-285,15-16 0,12-13 0,2-1-104,-15 5 1,0-1-1,1-1 1,1-1 37,-3 0 0,2-2 0,0-1 1,-1 0-1,-2 0-437,1 0 0,-1-1 1,-2 0-1,0 0 743,1 0 0,0 0 0,0 0 0,0-1 0,14-5 0,0-1 0,-1 1 0,-1-1 0,0 1 0,0 0 0</inkml:trace>
  <inkml:trace contextRef="#ctx0" brushRef="#br0" timeOffset="11907">25010 9973 25183,'15'-48'449,"-1"0"1,-1 6 0,-2 6 517,2 3-967,-11 53 0,-7 18 0,-4 10-1200,1-2 0,-1 3 1,-1 4 1199,2-5 0,-2 2 0,1 1 0,-1 2 0,-1 6 0,0 1 0,0 1 0,0 2-246,1-10 0,1 2 1,0-1-1,0 2 1,0-1 245,0 3 0,0 0 0,0 0 0,0 1 0,1-1 0,-1 1 0,1 0 0,0 0 0,0 0 0,0 0 0,1-1 0,0 0 0,1-1 0,-1 1 0,1-2-263,-1 11 1,0 0 0,0-2 0,0 0 262,2-6 0,0 0 0,1-1 0,0 1-784,0 4 1,2 2-1,0-2 1,-1-5 123,1-3 0,0-4 1,1 0 836,1 8 0,0 0 1,0-14-1,0-12 0,0-18 1</inkml:trace>
  <inkml:trace contextRef="#ctx0" brushRef="#br0" timeOffset="12089">25047 10398 23042,'8'-54'389,"0"0"1,0-1 0,1 1 0,1-12 0,0 2 0,0 2-390,-1 9 0,0 1 0,1 3-1602,4-12 0,2 3 1602,3 11 0,4 4 0,4 5 0,5 4-362,5 4 0,5 4 362,6 2 0,7 4 0,4 7 0,5 3 0,-1 2-154,-12 3 0,-2 1 0,3 3-251,-2 0 0,3 1 0,0 2 1,-5 2-286,-1 3 0,-3 2 1,-2 2-705,19 8 0,-4 3 1394,-8 4 0,-6 4 0,-10 5 0,-5 3 0,-7 3 0,1 0 0</inkml:trace>
  <inkml:trace contextRef="#ctx0" brushRef="#br0" timeOffset="12266">25217 10887 20555,'-42'24'929,"-1"0"1,6-4 0,4-1 1269,-7 5-2199,32-13 918,38-13-873,2-3 0,4-1-45,13-4 0,4-1-470,9-3 0,2-1 350,-17 4 0,1 1 0,0-1-719,1-1 0,1 1 0,-1 0 329,0 0 1,0 0-1,0 1-180,-2 1 1,0 1-1,-1 0-4226,20-2 1,-2 2 4338,-5 2 1,-3 3-1,-9 5 1,-1 4-1,-5 1 1,0 1-1</inkml:trace>
  <inkml:trace contextRef="#ctx0" brushRef="#br0" timeOffset="12450">25091 12791 27321,'-14'38'420,"-1"0"0,4-5 0,4-1-420,12 13 0,31-16 0,-3-21 0,5-6-1268,13-2 1,4-5 1267,-12-1 0,2-3 0,0-1 0,5-1 0,0-2 0,1-1-330,1-2 0,1-1 0,1-1-300,0 0 1,0-1-1,0 0-1063,-1-1 0,0 0 0,0 1 1693,0-1 0,-1 0 0,1 1 0,-3 0 0,0 1 0,0 0 0,0 0 0,0 0 0,0 0 0</inkml:trace>
  <inkml:trace contextRef="#ctx0" brushRef="#br0" timeOffset="13667">29083 10231 24893,'-36'-32'2338,"1"3"-1888,-2 1 450,-2 6-900,10 10 0,-2 16 0,11 15 0,-1 19 0,3 10 0,0 7 0,6-16 0,0 0 0,-2 19 0,7-13 0,2-2 0,8 2 0,9 7 0,6-23 0,25-6 0,-5-11 0,20-10 0,-14-16 0,-3-9 0,-16-4 0,-2-3 0,4-19 0,-11 2 0,-5-1 0,-11-9 0,-2 20 0,-2 2 0,-13-11 0,-1 8 0,-19 0 0,4 20 0,-15 10 0,9 22 0,3 11 0,5 5 0,7 1 0,11 1 0,6-4 0,7-2 0,2-7 0,4-7 0,4-6 0,8-6 0,5-8 0,7-7 0,3-10 0,5-8 0,-1-4 0,-13 10 0,-1-1 0,9-8 0,3-7 0,-19 27 0,-4 7 0,-2 13 0,5 42 0,-1 8-340,-3-10 1,1 3 339,-1-7 0,1 0 0,2 2 0,2-1 0,0-2 0,5-1 0,13 7 0,5-5 0,-7-14 0,4-4 0,12 1 0,4-12 0,-7-24 0,1-14 0,-2-2 0,-6 3 0,-3-3 0,3-8-303,-7 1 1,2-6 0,1-5 0,0-3 0,-2 0 0,-4-1 302,-1-1 0,-3-1 0,-2-2 0,-2-1 0,0-2 0,-2-2-321,-3 6 0,0-3 0,-2-1 0,0-1 1,-2-1-1,0 1 0,-2 1 0,-2 2 321,1-9 0,-1 1 0,-2 1 0,-3 1 0,-2 1 0,-4 1-252,-4 2 0,-2 0 0,-2 1 0,-3 1 0,-4 4 0,-1 5 252,-10-5 0,-5 6 0,-3 3 0,-3 4-154,-4 1 0,-4 3 0,-2 5 0,-3 3 154,-6 5 0,-2 5 0,-3 4 0,-1 6-107,9 4 0,-2 4 1,-1 4-1,0 3 1,-1 3 106,6 1 0,0 3 0,-1 2 0,0 2 0,0 3 0,1 2 0,4-1 0,1 1 0,1 3 0,-1 1 0,0 2 0,-1 4 0,-1 3 0,9-4 0,-2 2 0,0 3 0,-1 2 0,0 1 0,0 2 0,0 1 0,1 1 0,0 1 0,2 0 0,2 0-13,-1 1 0,2 2 0,1 1 1,0 1-1,2 1 0,-1 0 1,2 1-1,-1 0 0,1 0 0,0 0 1,0 0 12,0 0 0,-1 0 0,0 0 0,0 1 0,0 0 0,1 0 0,1 0 0,1 0 0,2 1 0,2-1 0,2 0-37,-2 8 0,2 1 0,1 0 0,2 1 0,2-1 0,2-1 1,2-1-1,3-2 0,3-3 37,1 6 0,3-3 0,3-2 0,4 0 0,2 0 0,4 2 0,5 2 0,3 2 0,3 1 0,3 0 0,2-1 0,1-3 0,0-3 0,4 5 0,1-4 0,2-2 0,2-1 0,5 1 0,-4-9 0,2 2 0,3 1 0,2-2 0,1-2 0,0-4 0,1-6 0,6-1 0,2-6 0,1-4 0,1-2 0,1-3 0,3-1 0,0-3 0,2-2 0,0-3 0,1-3 40,1-1 1,-1-3-1,2-3 1,1-4 0,3-6-41,-11-3 0,3-5 0,2-3 0,1-3 0,0-2 0,-1-1 0,-2 0 0,-3 0 0,8-4 0,-3 0 0,-2-2 0,0-1 0,1-3 0,1-3 0,-9 5 0,1-2 0,1-2 0,1-2 0,0-1 0,-2-1 0,0 0 0,-4 0 0,-2 0 0,3-7 0,-3 1 0,-3-1 0,-1-1 0,-1-1 0,-1 0 0,1-1 0,-4 5 0,0-2 0,-1 1 0,-1-2 0,0 0 0,0 0 0,-1-1 0,0 1 0,-2-1 0,1 0 0,-1-1 0,-1 0 0,0 0 0,0 0 0,-2 0 0,0 0 0,1-5 0,0-1 0,0 1 0,-2-1 0,-1 1 0,-1-1 0,-1 2-7,1-6 0,-1 0 0,-2 0 0,-1 1 0,-2 1 0,-2 0 7,-1-5 0,-1 0 0,-3 1 0,-4 1 0,-2 1-36,-3 6 0,-3 1 0,-2 2 0,-3 0 0,-3 3-369,-6-6 0,-3 1 0,-4 4 1,-4 2-249,-2 6 1,-3 3 0,-4 3 0,-2 4 675,-15-6 1,-5 7 0,-2 6 0,13 10-1,-2 3 1,-1 3 0,-1 2 0,-1 3 0,-1 1-1,0-1 1,1 1 0</inkml:trace>
  <inkml:trace contextRef="#ctx0" brushRef="#br0" timeOffset="18700">18111 12623 18866,'8'-7'5037,"-2"3"-4227,-2 2-91,-2 2 990,-2 0-1439,0 4 90,0 7-180,2 10-90,4 8-90,4 5 0,7 3 90,19 9-90,-4-14 0,19 1 0,-10-22 0,4-15 0,-2-12 45,-17-12 0,-4-6 135,1-27-271,-10 15 1,-9-5 90,-20-8 0,-10 2 0,5 16 0,-4 2-319,-12-11 1,-5 8 318,6 23 0,-1 10 0,-2 6 0,0 8 0,-1 8 0,1 6 0,0 8 0,4 5 0,2 6 0,3 4-424,4 1 1,5 3 423,6 1 0,5 1 0,5-3 0,5 1 0,7-3 0,6-2 0,4-4 0,6-2 0,6-5 0,4-5-135,4-5 1,3-4 134,3-6 0,0-7 0,0-4 0,0-7 0,-2-4 0,-3-5-278,-3-7 0,-5-4 278,-3-4 0,-5-4 0,-5-4 0,-5-4 0,-8-19 0,-7-1 0,-3 17 0,-2 2 0,-7-10 0,-5 6 523,-20 6-523,6 34 0,-1 8 0,-16 11 0,17 7 0,4 5 0,-1 26 500,15 13-500,7 0 0,18 3 0,9-7 0,15-10 0,12-11 0,-9-22 0,2-5 0,18-6 0,-20-6 0,-2-6 0,0-23 221,-9-9-221,-13-11 0,-14 0 0,-12-3 0,-13 8 0,-9 4 496,6 20 0,-1 2-496,1 4 0,-1 2 0,-29-12-360,15 17-1079,21 8-360,2 2-450,0 4 2249,-2-3 0,-3-3 0,-2-6 0</inkml:trace>
  <inkml:trace contextRef="#ctx0" brushRef="#br0" timeOffset="19625">18351 6436 20036,'-14'-11'2968,"-1"0"-2338,-1-3-181,0 3-179,1-1 0,1 7-180,7 1 0,2 4 0,5 0 90,0 8-180,4 5 90,2 7-90,15 13 0,-2-10 90,8 5 0,1-18-90,-10-8 89,3-13-89,-14-8 0,-7-10 90,-8-3 0,-7-5 0,-5 5-90,-6 5 90,-7 13-90,-6 12 180,-3 16-90,-1 13 45,15 4 0,4 5-45,-1 20-45,9-15 0,5-1 45,22 13 0,8-8-90,16-11 90,6-9-90,5-14 0,0-13 90,-4-16-90,-5-14 180,-10-13-91,-16 10 1,-6-3 0,-12 2 0,-7 0-90,-5-2 0,-4 3 0,-2 10 0,-2 5 0,-26 1 0,25 15 0,0 10 90,14 0-90,1 1-90,13 3-180,0-5-539,6 6 179,-3 1-269,6-3-270,-4 4-1170,1-1 2339,-4 3 0,0 1 0,-2 2 0</inkml:trace>
  <inkml:trace contextRef="#ctx0" brushRef="#br0" timeOffset="23902">7939 9317 23274,'-40'4'569,"0"0"1,3 1 0,1 0-301,2-4 1,1-1 270,-20 4-90,10-4-90,13 0 539,10 0-359,20 0-270,23-2-270,36-5 0,-7 0 0,11-2 0,0 0-882,-4 0 0,0 0 1,5-1 881,-12 2 0,4-2 0,2 1 0,3-2 0,3 1-315,-9 1 1,3-1-1,2 1 1,2-1-1,1 0 1,0-1-1,-2 2 1,-1-1 314,2 0 0,-2 0 0,-1 1 0,0-1 0,2 1 0,2-1 0,2 0-169,-5 0 1,1 1 0,2-1 0,1 1-1,1-1 1,1 0 0,2 0 0,0 0 0,1 1-1,0-1 169,-8 2 0,2 0 0,1 0 0,1 0 0,0 0 0,2 0 0,-1 0 0,0 0 0,0 1 0,-1-1 0,-1 1 0,-1 0 0,-1 0-103,1 0 1,-2 0 0,-1 0 0,-1 1 0,0-1-1,0 1 1,-1 0 0,2 0 0,0-1 0,2 1-1,2-1 103,-4 1 0,3 0 0,0-1 0,2 0 0,1 1 0,0-1 0,1 0 0,-1 1 0,0-1 0,-1 1 0,-1 0 0,-2 0 0,-1 0 0,-3 1-25,13-1 0,-3 0 0,-3 0 1,-1 1-1,0 0 0,-1 0 0,1 0 1,2 0-1,2 0 25,-9 1 0,1-1 0,1 0 0,1 1 0,1-1 0,0 0 0,0 1 0,-1-1 0,1 0 0,-2 1 0,0 0 0,-2-1 0,5 1 0,-1-1 0,-1 1 0,0-1 0,-1 1 0,0 0 0,0 0 0,-1-1 0,0 1 0,0 0 0,4 0 0,0-1 0,0 1 0,-1 0 0,1-1 0,-2 1 0,-1 0 0,-2 0 0,-1-1 121,13 0 1,0 0 0,-1 0 0,-4 0 0,-5 0 0,-5-1-122,8-3 0,-8 0 0,-2 0 0,-3 0 0,-2 1 0,-5-2 0,1-6 0,-9-1 0,1-8 1377,-9 0-1377,-7 2 2058,-4 1-2058,-8 12 2539,-10 8-4248,-14 14-630,-19 14 2339,-12 7 0,16-12 0,-2 0 0,-2 2 0,0 0 0</inkml:trace>
  <inkml:trace contextRef="#ctx0" brushRef="#br0" timeOffset="24546">7504 15939 24623,'-42'19'359,"0"0"1,5-2 0,1 1-315,-2-2 0,6 3 765,7 15 539,72 5-1034,-1-25 0,11-6-1356,-11-3 1,4-1 0,4-3 0,0-1 1040,4-2 0,1-3 0,4-1 0,6-3 0,-18 2 0,5-1 0,3-1 0,3-2 0,1 1 0,1-1 0,-1-1 0,-1 1 0,-2 1-181,2-1 0,-2-1 0,-1 1 0,0 0 0,0 0 0,2-1 0,2-1 0,2 0 181,-9 2 0,2-1 0,1 0 0,2 0 0,1-1 0,1 0 0,0 0 0,0 0 0,-1 0 0,-1 0 0,0 0 0,-3 1-154,5-2 1,-1 1-1,-1 0 1,-1-1 0,0 1-1,-1 0 1,1-1 0,0 1-1,0 0 1,1-1 153,3 0 0,0 0 0,0 0 0,0 0 0,0 0 0,1 0 0,0 0 0,-1 0 0,1 0 0,0 0-94,-6 1 1,-1 0 0,1 0 0,-1 0-1,0 1 1,1-1 0,0 0 0,1 0 0,1 0-1,1-1 1,2 1 93,-4 0 0,2 0 0,1 0 0,1-1 0,0 0 0,2 1 0,0-1 0,0 0 0,0 0 0,1 0 0,-1 0 0,-1 0 0,1 1 0,-2-1-2,-2 1 0,1 0 1,-1 1-1,0-1 0,0 0 1,0 0-1,0 0 1,-1 1-1,1-1 0,-1 0 1,1 1-1,-1-1 1,0 1-1,0-1 2,4 0 0,-1-1 0,1 1 0,0 0 0,0 0 0,-1-1 0,0 1 0,0 0 0,-1 0 0,0 0 0,-1 1 0,-1-1 0,-1 1 0,8-2 0,0 1 0,-2-1 0,0 1 0,-1 0 0,0 0 0,-2 1 0,-1-1 0,-1 1 0,-1-1 0,4 0 0,-1 1 0,-2-1 0,0 0 0,-2 1 0,-1 0 0,-2 0 0,-1 1 0,13-3 0,-4 0 0,-1 1 0,-1 0 0,3-1 0,-4 1 0,2 0 0,0 0 0,0 0 0,-4 0 0,-6 2 0,14-3 0,-7 2 0,-2 0 0,-8 2 0,-2 0 0,-2 1 422,12-2 0,-5 1-422,-11 2 0,-3 1 716,-3 0 0,-2 1-716,5 0 2142,-3 0-2142,-24 6 3203,-2 0-3203,-1 0 571,-3 0-571,0 0-2249,-4-6-899,-7-7 2300,-10-13 0,-13-10 0,-7-5 0</inkml:trace>
  <inkml:trace contextRef="#ctx0" brushRef="#br0" timeOffset="25619">19146 7585 23274,'-63'-8'1979,"8"-6"-1710,25-13 181,28-9-90,48-12-135,-4 21 0,9 2-1138,-5 4 1,6 1 0,8 0 1079,-13 6 0,6 1 0,5-1 0,3 1 0,0 0 0,-1 0 0,-2 1-458,3 0 0,-3 0 0,1 1 0,0 0 1,3 0-1,3 0 291,-9 1 0,2 0 0,3 0 0,0 0 0,2 0 0,1 0 0,0 0 0,0 1 0,1 1-170,-2 0 0,1 0 0,2 1 0,0 0 0,1 1 1,0-1-1,-2 1 0,0 0 0,-2 0 0,-2 1 170,3-1 0,-3 0 0,-1 1 0,-1 0 0,0-1 0,0 1 0,2 0 0,2 0-114,-5 0 0,4 0 1,0 0-1,2 0 1,0 0-1,0 0 1,-2 1-1,-2-1 1,-2 1-1,-4 0 114,9-1 0,-4 1 0,-2 0 0,-2 0 0,-1 0 0,-1 0-49,5 0 0,-1 0 0,-1 0 0,-2 0 0,-1 0 49,4-1 0,-2 0 0,-2 1 0,-1-1 235,4 1 0,-1-1 0,-4 1-235,9-1 0,-3-1 578,-5-1 0,-5-1-578,8-3 1936,-7-4-1936,-34 6 2895,-8 0-3615,-14 4 174,-8 7-1343,-19 14-1079,-15 15 2900,17-6 1,-1 4 0,-8 11 0,-2 3 0,13-10-1,0 0 1,-1 0 0</inkml:trace>
  <inkml:trace contextRef="#ctx0" brushRef="#br0" timeOffset="26408">19869 15256 27321,'-44'-11'990,"17"-7"-990,36-14 60,25 5 0,19-4 0,2 2-1862,-2 0 0,3 2 0,6-2 1802,-17 7 0,5-1 0,2 0 0,1-1 0,0 1 0,0 1-193,-1 0 0,1 2 0,0-1 0,0 1 0,1 0 0,2 0 193,-3 1 0,1 0 0,1 0 0,0 0 0,1 1 0,1-1 0,0 1-67,5-2 0,0 1 0,0 0 0,2 0 0,0 0 0,0 1 0,1 0 67,-7 2 0,1 0 0,-1 1 0,2 0 0,0 0 0,1 0 0,3 1 0,2-1-86,-10 3 0,3 1 0,2-1 0,2 0 0,1 0 0,0 1 0,1-1 0,-1 1 0,-1 0 0,0 1 0,-2 0 0,-3 0 86,7 0 0,-2-1 0,-1 2 0,-2 0 0,0 0 0,0 0 0,1 0 0,2 1 0,1-1-4,-2 1 1,2 0 0,2-1-1,1 1 1,0 0 0,0 0-1,0 0 1,-2 1 0,-2 0-1,-2 1 1,-3 0 3,8 0 0,-4 0 0,-3 2 0,0 0 0,-2 0 0,2 0 0,2 1 0,-3 0 0,2 0 0,1 0 0,0 1 0,0 0 0,-2 0 0,-2 0 0,-2 1 0,11-2 0,-4 1 0,-2 0 0,0 1 0,1-1 113,6 1 0,2 0 0,-1 0 0,-3 1 0,-5-1-113,6 1 0,-5 1 0,-6-2 0,1 0 0,-4 0 647,1 1 0,-6 0-647,-9-2 1936,-26 0-1936,-12-1 2894,-22 1-3704,-11 0 334,-11 2 476,-1 9 0,-3 4 0,7-3 0,-2 2 0,-16 9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59:22.025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8828 6228 21322,'6'-53'295,"0"0"1,1 0-1,-1 0 1,-1-1 0,0 0-1,0-1 1,-2 1-206,1 0 0,-1-1 0,-1 1 0,-1-1-903,-1 0 1,-1 0 0,-2 0 0,0 1 924,-1 1 1,0 0-1,-2 1 1,-1-1-23,0 2 0,-2 1 0,-2-1 0,-2-2 0,-4-1 0,-2-2 0,-2-1 0,-1 1 0,1 3-401,-2 1 0,0 2 0,-1 1 0,-3-1 329,-1 1 0,-2-3 0,-1 1 0,-2 2 0,-1 5-18,-1 3 0,-1 5 0,-2 2 0,-1 2-24,-2-1 1,-1 2-1,-3 2 1,-6 2 23,2 6 0,-6 1 0,-3 2 0,-2 2 0,0 1 0,3 2-220,-3 0 1,2 3-1,-1 2 1,-1 1-1,-4 1 258,6 2 1,-4 0-1,-2 1 1,-1 1 0,1 2-1,0 1 1,3 3-33,-1 2 0,2 3 0,0 1 0,1 2 0,0 1 1,-1 0 52,-3 3 1,0 0 0,-1 2 0,1 1 0,-1 1 0,1 2-12,7-2 1,1-1 0,0 2-1,0 1 1,-1 2 0,-2 4-1,-1 2-24,9-1 1,-2 2-1,-1 3 1,-2 2-1,0 2 1,0 1 0,0 1-1,1-1 1,0 1-1,3-1 1,1-1-59,-3 2 0,2 0 1,1 0-1,1-1 0,1 2 1,0 0-1,0 1 1,-2 3-1,0 1 34,6-6 0,0 2 0,-1 2 0,-1 0 0,0 2 0,-1 0 0,1 1 0,0 0 0,1 1 0,2-1 0,0 0 0,2 0 0,2-1 0,-3 5 0,2 0 0,1 0 0,2 0 0,0 1 0,2-1 0,0 0 0,0 1 0,1 1 0,-1 0 0,-1 2 0,1 1 0,0-1 0,1 2 0,0-1 0,0 1 0,1 1 0,0-1 0,1 1 0,0 1 0,3-6 0,0 1 0,1 0 0,0 1 0,1 0 0,0 0 0,0 0 0,1 1 0,0-1 0,0 1 0,1 0 0,1-1 0,0 1 0,0 0 0,1 1 0,0-1 0,1 1 0,0 0 0,1 0 0,0 0 0,1 0 0,0 0 0,0 5 0,0 0 0,0 0 0,1 1 0,1 0 0,1-1 0,0 1 0,1 0 0,1 0 0,0-1 0,1 0 0,1 0 0,1 0 0,1 0 0,0 1 0,1-1 0,0 0 0,2 0 0,0 0 0,1 0 0,1 4 0,0 1 0,2 0 0,0-1 0,1 1 0,1-1 0,1 0 0,2 0 0,0 0 0,1-2 0,1 0 0,1 0 0,1-1 0,0 0 0,2 0 0,1 0 0,1-1 0,1 0 0,1-2 0,1-1 0,0 0 0,2 0 0,1-1 0,1 0 0,1-1 0,1 0 0,1 0 0,3 4 0,1 0 0,2 0 0,1-1 0,2-1 0,1 0 0,1-2 0,1-1 0,2-1 0,1-1 0,2 0 0,1-2 0,1-1 0,1 0 0,2-2 0,0 0 0,2-2 0,1 0 0,2-2 0,0 0 0,2-1 0,0-2 0,2 0 0,0-2 0,2 0 0,1-1 0,1-1 0,1-1 0,1-1 0,1-1 0,0-1 0,0-1 0,-5-4 0,0-1 0,0-1 0,0 0 0,1-1 0,2-1 0,1-1 0,2 0 0,2-2 0,-3-1 0,3-2 0,2 0 0,2-1 0,1 0 0,1-1 0,1 0 0,-1-2 0,0 1 0,-2-2 0,-1 0 0,-2-1 0,2 0 0,-2-1 0,-2-1 0,0 0 0,-1-1 0,1-1 0,0-1 0,1 1 0,2-2 0,1 1 0,-1-1 0,1 0 0,1 1 0,1-1 0,1 0 0,1-1 0,-1-1 0,1-1 0,0-1 0,0-2 0,-1-1 0,-1-3 0,0-1 0,0-3 0,1-2 0,-1-1 0,1-1 0,-1-1 0,0-2 0,-1 0 0,-1 0 0,0 0 0,-2 0 0,-1 0 0,7-1 0,-2-1 0,-2 1 0,-2-1 0,1 0 0,0-2 0,1-2 0,3-1 0,2-3 0,-15 4 0,3-1 0,1-1 0,2-2 0,1-1 0,1-1 0,1 0 0,0-1 0,0-1 0,-1 0 0,-1 0 0,-2-1 0,-1 1 0,-2 0 0,-2 1 0,-4 0 0,9-5 0,-5 1 0,-2 1 0,-2 0 0,-2-1 0,0-1 0,0-1 0,0-2 0,3-2 0,2-4 0,-7 6 0,2-4 0,1-1 0,2-2 0,0-2 0,1-1 0,0-1 0,1-1 0,-2 0 0,1-1 0,-2 1 0,-1 0 0,-2 1 0,-1 1 0,-3 1 0,-2 2 0,6-9 0,-3 2 0,-3 2 0,-1-1 0,-2 1 0,-1 0 0,0-1 0,0-1 0,1-2 0,1-2 0,-2 5 0,0-3 0,1-1 0,0-2 0,1 0 0,-1-1 0,0 0 0,0 0 0,-2 0 0,0 0 0,-2 2 0,-1 0 0,-3 2 0,5-8 0,-3 1 0,-2 1 0,-1 0 0,-1 1 0,-1 0 0,-1-1 0,1 1 0,-1-1 0,-1 0 0,0 1 0,0-1 0,-1 1 0,0-1 0,-1 0 0,-1 0 0,-1 0 0,0 0 0,1-5 0,-1-1 0,-1 1 0,-1-1 0,0 0 0,-2 1 0,0 0 0,-2-1 0,0 3 0,-2 0 0,0 1 0,-1-1 0,-2 0 0,0 1 0,-1 0 0,-1-1 0,-1-5 0,-1-1 0,-2 1 0,-1 0 0,0 0 0,-3 0 0,0 0 0,-2 1 0,0 1 0,-2-1 0,-2 1 0,0 0 0,-2 0 0,0 0 0,-2 1 0,-2 0 0,0 0 0,-2 0 0,0 0 0,-2 1 0,-1 0 0,-1 0 0,-1 1 0,-1 0 0,-1 0 0,-1 0 0,-1 1 0,-1 0 0,-1 0 0,-2 1 0,0 0 0,-2 0 0,0 1 0,-1 0 0,-1 2 0,-2-1 0,-1 1 0,0 0 0,-2 1 0,0 1 0,-1 0 0,-1 1 0,0-1 0,-1 2 0,-1-1 0,-1 2 0,-1-1 0,0 2 0,0 0 0,-1 1 0,0 0 0,-2 1 0,1 0 0,-2 1 0,1 1 0,-1 0 0,-1 1 0,1 0 0,-2 1 0,1 0 0,-1 2 0,-1-1 0,0 2 0,0 1 0,-1 0 0,0 1 0,-1 1 0,0 0 0,-1 1 0,-1 2 0,1 0 0,0 2 0,0 0 0,-1 1 0,-2 1 0,-3 1 0,-3 1 0,7 6 0,-3 0 0,-3 1 0,-2 1 0,0 0 0,-1 1 0,-1 2 0,2 0 0,1 1 0,3 1 0,-5 0 0,3 1 0,1 1 0,0 1 0,0 1 0,-1 1 0,-2 1 0,-2 0 0,3 2 0,-3-1 0,-1 2 0,-2-1 0,0 2 0,0 0 0,0 2 0,2 0 0,2 2 0,3 2 0,-2 2 0,3 1 0,1 1 0,2 2 0,0 1 0,0 1 0,1 0 0,-1 1 0,-1 1 0,0 1 0,1 0 0,0 2 0,0 0 0,0 0 0,1 2 0,0 0 11,-7 2 1,2 1 0,-1 0 0,1 1 0,0 2 0,-1 3 0,-1 4-12,10-3 0,-2 2 0,0 2 0,-1 2 0,0 2 0,1 0 0,0 3 0,1 0 0,1 1 0,2 1 0,2 1 0,1 2 0,1 2 0,1 1 0,0 0 0,2 2 0,-1 0 0,2 0 0,-1 0 0,1 0 0,0-1 0,0 0 0,-1 0 0,1 1 0,1 0 0,1 0 0,1 1 0,2 0 0,2 1 0,2 1 0,2 3 0,0 2 0,3 0 0,1 2 0,2-1 0,2 0 0,3-1 0,3-1 0,3-2 0,1 6 0,3-1 0,4-2 0,4 0 0,3 1 0,3 4 0,3-4 0,2 3 0,3 2 0,3 1 0,3-1 0,3 1 0,2-2 0,4-1 0,3-4 0,4 0 0,4-1 0,2-1 0,3 0 0,1-1 0,0 1 0,1-1 0,-1 0-9,-5-4 1,1 0 0,0 1-1,0-1 1,1 0 0,1 0 0,2-2-1,1 0 1,1-2 0,3-2 8,-1-2 0,3-1 0,1-1 0,1-1 0,1-1 0,2-1 0,0-1 0,2 0 0,1-1 0,1-1 0,1 0 0,-6-4 0,1-1 0,3 0 0,0-2 0,1 1 0,2-2 0,-1 1 0,1-1 0,0-1 0,0 1 0,-2-1 0,1 0 0,-2 0 0,-2 0 0,7 2 0,-1 0 0,-2-1 0,0 0 0,-1-1 0,0 1 0,1-1 0,0 1 0,2 0 0,0 1 0,3 0 0,-8-3 0,1 1 0,2 0 0,1 1 0,1 0 0,1 0 0,0 0 0,0 0 0,0 1 0,-1-1 0,-1 0 0,0 0 0,-2 0 0,-2-1 0,-1 0 0,5 2 0,-1 0 0,-1 0 0,-2 0 0,0-1 0,-2 0 0,1 1 0,-2-1 0,1 1 0,0 1 0,1 0 0,4 2 0,-1 0 0,0 1 0,0-1 0,0 1 0,-1 0 0,1 2 0,0 1 0,1 1 0,1 3 0,-10-6 0,1 2 0,1 2 0,1 0 0,0 2 0,0 0 0,0 1 0,0 0 0,-1 0 0,0 0 0,-1 0 0,-2 0 0,-1-1 0,-1-1 0,6 5 0,-1-1 0,-3-1 0,0 0 0,-2 0 0,0 1 0,0 1 0,1 2 0,0 2 0,2 4 0,-11-8 0,3 1 0,0 3 0,1 0 0,0 2 0,1 2 0,0 0 0,-1 1 0,0 0 0,-1 1 0,-1 1 0,-1-1 0,-2 0 0,-2 0 0,-2 0 0,-3-1 0,2 7 0,-2 0 0,-3 0 0,-2 1 0,-1 0 0,-2 0 0,-1 0 0,-1 0 0,0 1 0,0-1 0,0 1 0,0 0 0,1 0 0,1 0 0,-1 0 0,0 0 0,-1 1 0,0-1 0,-1 1 0,0-1 0,-3 1 0,0 0 0,-2-1 0,-2 1 0,-2 2 0,0 2 0,-2-1 0,-2 1 0,0 0 0,-2-1 0,-1 0 0,-2-1 0,-1-1 0,-1-2 0,-1-2 0,-2 7 0,-3-2 0,-1-2 0,-2-1 0,-1-1 0,-1 0 0,-2 0 0,1 0 0,-2 1 0,0 0 0,-2 0 0,-1-1 0,0 0 0,-2 0 0,0 0 0,-2-1 0,1 0 0,-1-1 0,-1 0 0,-1-1 0,-1 0 0,-2 1 0,-3 1 0,-3 0 27,3-6 0,-2 1 1,0 0-1,-3 1 1,-1 0-1,-1 0 1,-4 1-1,-1-1 1,-3 1-1,-3-1 1,-4 1-28,10-13 0,-3 0 0,-3 0 0,-3 1 0,-1 1 0,-3-1 0,-1 0 0,-1 1 0,-2-1 0,0 0 0,-1 0 0,0 0 0,-1 0 0,1-2 0,1 1 0,0-1 0,1-1 0,2-1 0,1 0 0,2-1-228,-5 3 0,2 0 0,1-2 0,0 0 0,1 0 0,0-2 0,1 1 1,0-2-1,-1 1 0,0-1 0,0 0 0,-2 0 0,0-1 0,-2 1 1,-1 0 57,1-1 0,-1 1 0,-2 0 0,-2 2 0,-2 0 0,0 0 0,0 0 0,-1-1 0,0 0 0,1-2 1,0 0-1,2-2 0,1-3 0,2-1 0,2-3 0,2-2 0,3-4 0,3-2 170,-19 1 0,3-4 0,3-4 0,3-5 0,4-3 0,2-3 0,3-3 0,-8-6 0,6-6 0,3-4 0,0-2 0,3-5 0,0 1 0,1-1 0,-1 1 0</inkml:trace>
  <inkml:trace contextRef="#ctx0" brushRef="#br0" timeOffset="807">17238 2687 20126,'0'-16'2878,"0"2"-2698,0-3-90,2 3 0,0 0 90,4 3 89,-2 4-89,0 0-90,0 5 90,-4 0 270,2 2-180,-2 8 90,-5 8 359,-4 22-269,-1-7 0,-3 4-902,-5 19 1,-3 7 661,1-8 0,-3 5 0,-2 2-210,1-3 0,-1 2 0,-2 2 0,-2 2-461,7-13 0,-2 0 0,1 1 0,-3 2 1,0 4-1,-3 4 461,7-14 0,-2 3 0,-1 3 0,-1 1 0,0 2 0,-2 2 0,0 0 0,0 2 0,-1 1 0,1 1 0,-1-1 0,0 1-116,4-6 0,-1 0 1,0 2-1,-1 1 1,0 0-1,0 1 1,0 1-1,-1 0 0,1 1 1,-1-1-1,0 2 1,1-1-1,-1 0 1,1 0-1,-1 0 0,1 0 116,0-3 0,0 1 0,1 0 0,-1 0 0,0 1 0,1-1 0,-1 1 0,0-1 0,0 1 0,0 0 0,1 0 0,-1 0 0,0 1 0,0 0 0,1-1 0,-1 2 0,0-1-66,2-4 1,0 1 0,0 1 0,0 0 0,-1 0 0,1 1 0,-1 0 0,1 0 0,-1 0 0,1 0 0,0-1 0,0 1 0,1-1 0,-1-1 0,2 0 0,-1 0 0,1-2 0,0 0 0,1-2 65,-3 9 0,1-3 0,1-1 0,0-1 0,0-1 0,1 0 0,0 0 0,1-1 0,-1 1 0,1 1 0,-1 0 0,0 2 0,0 1 0,-1 3-24,3-8 0,0 1 1,0 1-1,-1 1 0,1 1 1,-1 1-1,0 0 1,1 1-1,-1 0 0,0 1 1,1 0-1,-1-1 1,1 1-1,0 0 0,0 0 1,0-1-1,0 0 1,1 0-1,0-1 24,-1 1 0,1 1 0,-1 0 0,1-1 0,0 1 0,1-1 0,-1 1 0,1-1 0,-1 0 0,1 1 0,0-1 0,0 0 0,0 0 0,0 1 0,0-1 0,0 0 0,0 0 0,0-1 0,1 0 0,-1 0 0,1 0 0,-1 0 0,0 1 0,1-1 0,-1 0 0,1 0 0,-1 0 0,1 0 0,0 0 0,0-1 0,1 0 0,-1-1 0,1 0 0,1-1 0,-1-1 0,1 0 0,-2 8 0,0 0 0,1-1 0,-1 1 0,1-1 0,0-1 0,1 0 0,0-1 0,0-2 0,1 0 0,0-2 0,0-1 0,1-2 0,1-2 0,-4 13 0,2-2 0,0-3 0,1-2 0,1-2 0,-1 0 0,1 0 0,0 0 0,-1 5 0,1-1 0,0-1 0,0 0 0,0-1 0,1-1 0,0 0 0,0 3 0,0-1 0,1-1 0,0-1 0,0-1 0,1 0-72,0 3 0,0-1 0,0-1 0,1-1 0,1-2-275,-1 3 1,2-1 0,0-2-1,1-3-493,1 2 1,0-2 0,4-7 1049,2 1 1,8-17-1,23-32 1,-10-23 0,0 0-1</inkml:trace>
  <inkml:trace contextRef="#ctx0" brushRef="#br0" timeOffset="1189">19812 3894 18197,'20'-50'198,"0"0"0,0 0 0,-2 3 0,0 1 0,1 3-64,4-10 1,0 6 1234,-5 11 0,-1 12-200,5 21 1,-17 62-676,-9-1 1,-6 15-840,2-28 0,-2 6 0,-2 5 0,-1 4 0,-1 3 0,-2 1 0,0 1 345,2-10 0,-2 2 0,0 1 0,-2 2 0,0 2 0,0 0 0,-1 1 0,0 1 0,0-1 0,0 1 0,0-1-76,1-3 0,1 0 1,0 0-1,-1 1 1,1-1-1,-1 1 1,0 1-1,-1 0 1,0 2-1,0 1 0,-2 2 1,0 2 75,4-14 0,-1 1 0,0 3 0,-2 0 0,1 2 0,-2 1 0,1 1 0,-1 1 0,0 0 0,0 0 0,-1 0 0,1 0 0,0 0 0,0-1 0,1-1 0,-1-1 0,2-1 0,-1-2 0,2-1 0,0-2-62,-4 11 1,2-3 0,0-2 0,0-1-1,1-1 1,0-1 0,1-1 0,-1 0-1,0 1 1,0 1 0,0 1 0,-1 1-1,0 2 62,2-6 0,-1 1 0,0 2 0,-1 1 0,0 0 0,1 1 0,-2 1 0,1 0 0,0-1 0,0 1 0,1-1 0,-1-1 0,1 0 0,1-2 0,0-1 0,1-1 0,0-2-93,-3 10 1,1 0 0,1-3 0,0-1 0,1-1 0,0 0 0,0-2-1,1 1 1,-1-1 0,1 1 0,0 0 92,-1 3 0,0-1 0,0-1 0,1 0 0,-1 0 0,1 1 0,0-1 0,1 1 0,-1 1 0,0 2 0,2-6 0,0 1 0,0 2 0,0 0 0,1 1 0,-1 0 0,1 0 0,-1-1 0,2-1 0,-1-1 0,1-2 0,0-2 0,-1 10 0,0-3 0,1-2 0,0-1 0,0-1 0,1 0 0,0 2 0,0 1 0,0-2 0,0 2 0,1 2 0,-1 1 0,1-2 0,0-1 0,1-2 0,0-3 0,2-5 0,-3 21 0,2-6 0,2-4 0,0-2-270,1 9 0,1-2 0,0-4-210,1-13 1,1-1-1,0-4 88,2 6 0,0-7-1947,0 4 2339,-3-46 0,-4-40 0,-3-22 0</inkml:trace>
  <inkml:trace contextRef="#ctx0" brushRef="#br0" timeOffset="1637">19496 4365 23610,'-3'-48'108,"1"0"0,0 1 0,2-11 0,1-1 0,2 4-108,0-3 0,3 3-697,2-8 1,2 8 966,8 9 179,1 24 672,1 26-177,2 49 1,-2 20-720,-4-16 0,-1 5-826,-2-7 0,1 6 1,0 3-1,-1-2 601,-1-5 0,0-1 0,0 0 0,0 3-403,1-4 1,0 1 0,1 1 0,0 1 0,1 1 402,-1-5 0,0-1 0,1 1 0,1 2 0,1 2 0,2 3-112,-2-9 0,2 2 0,0 2 0,2 2 0,1 2 1,0 0-1,1 1 0,0 0 0,0 1 0,1-1 112,-2-5 0,0 2 0,1-1 0,1 2 0,0-1 0,0 1 0,0 1 0,1-1 0,-1 0 0,1 1 0,0-1 0,-1-1-85,1 2 1,0-1-1,0 0 1,0 0-1,0 1 1,0-1-1,0 0 1,1 1-1,-1-1 1,0 0-1,1 0 1,0 0 84,-1-1 0,1 1 0,1 1 0,-1 0 0,1 0 0,-1-1 0,1 0 0,-1-1 0,-1-1 0,1-1 0,-2-1 0,0-2 0,4 9 0,-1-3 0,0-1 0,-2-1 0,1-1 0,-1-1 0,1 1 0,-1 0 0,1-1 0,-1 1 0,0-1 0,0 0 0,0 0 0,-1 0 0,1-1 0,-1 0 0,3 6 0,0-1 0,-1 0 0,1 0 0,-1-1 0,0 0 0,0-1 0,-1-2 0,0-1 0,0 0 0,0-1 0,-1 0 0,1 0 0,-1-1 0,2 4 0,0 0 0,0 0 0,0-2 0,-1 1 0,0-2 0,4 5 0,-1-1 0,-1-1 0,1-1 0,-1 0 0,2 5 0,0-1 0,-1-1 0,0-3-45,-4-7 0,-1-1 0,-1-2 0,0-2 52,1 6 0,0-3 0,-2-1-2076,5 15 0,-4-9 2069,-6-6 0,-23-38 0,-25-55 0</inkml:trace>
  <inkml:trace contextRef="#ctx0" brushRef="#br0" timeOffset="2028">17831 9299 26692,'-60'-6'1619,"9"-3"-1799,21-9 90,25-3 90,33-2 0,6 10 0,8 2-1037,-2 1 0,4 0 0,4 1 1037,-3 0 0,2 2 0,3-1 0,6-1-314,-3 2 1,5-1-1,3-1 1,3 1-1,1 0 1,-2 0-1,-2 0 329,3 1 0,-3 0 0,0 0 0,1 0 0,2 1 0,3-1-112,-11 1 1,4 0 0,1-1-1,1 1 1,1 0 0,0-1-1,-1 1 1,-2 1 0,-2 0 108,5-1 1,-2 2 0,0 0 0,-2 0 0,0 0 0,0 0 0,1 0-193,0 0 0,0 0 1,1 0-1,-1 0 0,0 0 1,0 1-1,0-1 192,-2 1 1,-2 0 0,0 0 0,0 0 0,2 1 0,2-1 0,3 0-63,-5 0 1,3 0 0,3 0 0,2 0 0,1 0 0,-1 0 0,0 0 0,-1-1 0,-2 1 0,-3 1 49,8-2 0,-3 1 0,-2 0 0,-1 0 0,1-1 0,0 1 0,2 0 0,-1 0 0,3 0 0,1-1 0,0 1 0,-1 0 0,-3 0 0,-3 0 0,-6 0 36,12 0 1,-6-1-1,-6 1 1,-6 0-217,3 0 0,-8 0 502,15-2-3381,-76-1 1755,-13 3 0,-8 3 1304,-10 0 0,-8 2 0,-3 2 0,5 1 0,-2 1 0,-2 1 0,-1 1 0,5 0 0,1 0 0,-1 0 0,0 0 0,1 1 0</inkml:trace>
  <inkml:trace contextRef="#ctx0" brushRef="#br0" timeOffset="2638">4946 16635 23903,'-14'23'1709,"5"-1"-1529,16 11 315,20-16 0,9-3-91,4 1 1,5-3-1168,3-6 1,6-2-1,1-4 853,8-5 0,2-4 0,3-1-482,-18 2 1,2-1 0,2 0 0,1-2 0,2 0 391,-2 0 0,1-2 0,2 0 0,1-1 0,1 0 0,1 0-250,-1 0 0,1 0 1,1-1-1,1-1 0,1 1 1,0-1-1,2 0 250,-10 2 0,1-1 0,0 1 0,1-1 0,1 0 0,0 0 0,0 0 0,2-1 0,-1 1-117,0 0 0,1-1 0,0 0 0,1 1 0,0-1 1,1 0-1,0-1 0,0 1 0,1-1 0,0 1 117,-2-1 0,1 1 0,0-1 0,1 0 0,0 0 0,0 0 0,1 0 0,0 0 0,1-1 0,-1 1 0,1-1-24,-6 2 0,-1 1 0,-1-1 0,1 0 0,0 1 0,0-1 0,1 0 0,1-1 0,1 0 1,1 0-1,2 0 0,1-1 0,3-1 24,-15 4 0,2 0 0,1-1 0,2 0 0,0-1 0,2 0 0,1 0 0,0 0 0,1-1 0,1 0 0,-1 0 0,2 1 0,-1-1 0,0 0 0,0 0 0,0 0 0,-1 0 0,0 1 0,-1 0 0,-1 0 0,-1 0 0,-1 1 0,5-1 0,0-1 0,-2 1 0,-1 1 0,0-1 0,0 1 0,-1 0 0,0-1 0,0 1 0,0 0 0,0 0 0,1 0 0,1-1 0,0 1 0,1-1 0,0 0 0,2 0 0,2-1 0,-8 2 0,1 0 0,1 0 0,0 0 0,1-1 0,1 0 0,0 0 0,0 0 0,1 0 0,0 0 0,1 0 0,0-1 0,0 1 0,1 0 0,0-1 0,0 1 0,0 0 0,0 0 0,0 0 0,1 1 0,-1-1 0,0 1 0,1 0 0,-1 0 0,-4 2 0,0-1 0,1 1 0,0-1 0,1 1 0,0 0 0,0-1 0,1 1 0,0 0 0,-1 0 0,1 0 0,0 1 0,0-1 0,0 0 0,0 1 0,-1-1 0,1 1 0,-1 0 0,0 0 0,0 0 0,-1 0 0,-1 0 0,1 0 0,-2 1 0,1-1 0,-2 1 0,0 0 0,7-2 0,-1 1 0,-2 0 0,0 0 0,0 0 0,-2 1 0,1 0 0,-2-1 0,1 1 0,-1 0 0,1 0 0,-1 1 0,1-1 0,0 0 0,0 0 0,1 0 0,1 0 0,0 0 0,1 0 0,1 0 0,1-1 0,-6 2 0,1-1 0,1 1 0,1-1 0,0 0 0,1 0 0,1 0 0,0 0 0,1 0 0,0 0 0,0 0 0,1 0 0,-1 0 0,0 0 0,1 0 0,-1 0 0,0 0 0,-1 1 0,0-1 0,-1 1 0,0 0 0,-1 0 0,0 0 0,-2 1 0,-1-1 0,0 1 0,-2 0 0,12-1 0,-1 0 0,0 0 0,-2 0 0,-1 0 0,-1 1 0,0 0 0,-1 0 0,-1 1 0,1-1 0,-2 1 0,1-1 0,0 1 0,0 0 0,0 0 0,0-1 0,0 1 0,1 0 0,-1-1 0,0 1 0,1 0 0,-1 0 0,0-1 0,-1 1 0,1 0 0,0 0 0,0 0 0,0 0 0,-1 1 0,1-1 0,-1 0 0,1 0 0,-1 1 0,0-1 0,0 1 0,0-1 0,2 1 0,1-1 0,-1 0 0,0 1 0,0-1 0,-1 1 0,1 0 0,0-1 0,-1 1 0,1 0 0,-1 0 0,1 0 0,-1 0 0,0 0 0,0 0 0,-1 0 0,1 0 0,1 0 0,1 0 0,-1 0 0,0 0 0,0 0 0,-1 1 0,1-1 0,0 0 0,-1 1 0,0-1 0,0 1 0,0-1 0,0 1 0,0-1 0,-1 1 0,1 0 0,1-1 0,0 1 0,0 0 0,0 0 0,-1-1 0,1 1 0,-1 0 0,0 0 0,0 0 0,0 0 0,0 0 0,-1 0 0,1 0 0,-1 1 0,0-1 0,1 0 0,0 0 0,0 0 0,0 1 0,-1-1 0,1 0 0,-1 1 0,0-1 0,0 1 0,0-1 0,-1 1 0,0-1 0,0 1 0,0-1 0,1 1 0,0-1 0,0 1 0,0-1 0,0 1 0,-1-1 0,0 1 0,0 0 0,-1-1 0,1 1 0,-1 0 0,0-1 0,-1 1 0,8-1 0,-1 0 0,0 0 0,0 0 0,0 0 0,-1 0 0,0 0 0,-1 0 0,0 0 0,0 0 0,-1 0 0,3 0 0,-1-1 0,0 1 0,-1-1 0,0 1 0,0-1 0,-1 0 0,-1 0 0,1 1 0,-1-1 0,2-1 0,-1 1 0,0 0 0,0-1 0,-1 1 0,0-1 0,-1 1 0,0-1 0,-1 0 0,3-1 0,-1 0 0,0 0 0,-1 0 0,-1 0 0,0 0 0,-1-1 0,-1 0-129,3 0 1,-1-1-1,0 1 1,-2-1-1,0 0 1,-1-1-1,-1 1-111,2-2 0,0 0 0,-1-1 1,-1 1-1,-1-2 0,-2 1-93,2-3 0,-1 0 0,-1 0 0,-3-1 0,-1-1-387,3-3 1,-2 0-1,-3-2 1,-4-1 832,3-7 0,-4-1 0,-7-3 0,0-17 1,-9-3-1,-14 0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59:59.950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9177 5785 20963,'-39'-3'779,"-1"-1"1,2 1 0,1-1-600,1 0 0,3-1 973,-25-2-973,12 3 315,15 2-315,27 2 0,40-2-113,7 0 1,16-1-1,7 0 1,-2 0-681,-12 1 0,0 0 0,2 0 0,2 0 0,4 0 624,-6 0 0,2-1 0,4 1 1,1-1-1,1 0 0,0 1 1,1-1-1,-2 1-231,1 0 1,0 0 0,0 0 0,0 0 0,1 0 0,0 0-1,0 0 1,2 0 259,-3 0 0,1 0 0,0 0 0,1 0 0,0 0 0,1 0 0,0 0 0,0 0 0,0 0-138,-3 0 0,1 0 0,0 0 1,0 0-1,0 0 0,1 0 1,-1 0-1,1 0 0,0 0 1,0 0 133,2 0 0,-1 0 0,-1 0 0,1 0 0,0 0 0,0 1 0,2-1 0,1 0 0,1 0 0,2 0-90,-9 1 1,2-1 0,1 0 0,2 0 0,1 0-1,1 1 1,-1-1 0,1 0 0,0 0 0,-1 0-1,-1 1 1,-1-1 0,-2 1 0,-2-1 53,3 1 0,-2-1 0,-1 1 0,-2 0 0,0 0 0,-1-1 0,1 1 0,0 0 0,0 0 0,2 0 0,1 0 0,-2 0 0,1 0 0,2 0 0,1 0 0,1 0 0,-1-1 0,1 1 0,-2 0 0,0 0 0,-2 1 0,-2-1 0,-3 0 0,-2 0 0,16 1 0,-3-1 0,-4 1 0,-2 0 0,-1 0 0,-1 0 0,1-1 0,3 1 0,-1 0 0,-1 0 0,-1 0 0,-1 0 0,-1 0 0,3 0 0,-1 0 0,-2 0 0,-1 0 0,-2 0 76,3 0 0,-1 0 0,-3 0 0,-2 0-76,6 0 0,-4 0 0,-3 0 402,7 1 0,-7-2-762,-13 0 0,-9-2-1316,-12-2-1202,-31 0 2878,-34 1 0,-12 10 0,-7 2 0</inkml:trace>
  <inkml:trace contextRef="#ctx0" brushRef="#br0" timeOffset="466">18903 4636 23357,'-18'-46'1349,"-4"12"359,-13 14-1708,2 32 0,-2 16 0,12 7 0,2 9 0,3 2-243,-3 1 0,1 3 1,6 3 242,6-2 0,3 3 0,5 1 0,3-3-466,5 7 0,6-2 0,8 2-1501,2-13 1,5 3 0,4-1 0,2-1 0,-2-4 1209,2-1 1,0-3 0,1-1 0,5-1 0,0-2 0,4 1-1,3-1 1,-1-3 0,-1-5 0,14-4 0,1 1 0,-1-1-1</inkml:trace>
  <inkml:trace contextRef="#ctx0" brushRef="#br0" timeOffset="636">21388 4225 28581,'51'21'0,"-1"0"0,2 10 0,-4 8 0,-14-2 0,-3 5 0,-2 3-1438,0 9 1,-3 4-1,-3 3 1438,-6-11 0,-2 2 0,-2 3 0,-3 4-210,-4-5 0,-3 5 0,-2 3 1,-2 0-1,0-2 0,-2-2-684,-1-1 1,-2-2 0,-1-2 0,-2 1 0,-2 3 893,-1 1 0,-1 3 0,-2 1 0,-2-1 0,-2-3 0,-2-3 0,-4-4 0,-3-4 0,-2-2 0,-1-1 0,-1 1 0,-2 0 0,-1-1 0,0 1 0,0 0 0,1 0 0</inkml:trace>
  <inkml:trace contextRef="#ctx0" brushRef="#br0" timeOffset="1129">10984 7431 14812,'6'-43'1139,"1"0"1,-4 3-1,0 0-869,1 3 0,-2 0 180,-13-24 1253,-12 13-1343,-20 14-180,-4 26 0,-6 6-180,11 2 0,0 4 452,-16 5 1,0 4-453,21 2 0,3 2 0,5 4 0,3 3-90,-10 31 0,27-22 0,7 1-90,5 3 0,6-1-90,8 4 0,3-1 0,4-1 1,2 0 89,1-1 0,1 0 90,-3-4 0,-3 0 90,-2-4 0,-5 3 135,-7 7 0,-7 0-45,-14 23-45,-4-21 0,-5 1 0,-2-8 0,-3 0 0,-3 4 0,-1 2 459,1 2 0,0 1-459,2 2 0,1 2 0,4-1 0,5 3 401,10-3 1,3 3 0,3-2-447,2 8 0,5 1 0,2-9 0,2 3 0,2-4 0,6 5 0,1-2-45,0 2 0,1-1-225,0 1 1,0 0-342,0 2 1,1 2 610,-1-4 0,2 4 0,-1-3 0,4 9 0,0 1 0,-3-9 0,-1 0 0,1 0 0</inkml:trace>
  <inkml:trace contextRef="#ctx0" brushRef="#br0" timeOffset="1534">13583 15518 27681,'-9'50'300,"0"-1"0,1 3 0,-1 2-300,2 6 0,0 2-1019,3-17 1,2 1-1,0 1 1019,1 3 0,1 1 0,1 0 0,1 4 0,2 0 0,2 0-323,0 0 0,2 1 0,2-1 323,1-1 0,2 1 0,4 1-90,2-3 0,4 2 0,2 0 0,-1-3 30,2 1 0,0-2 0,3 0 37,-1-5 1,1 1-1,2 1 1,0-3 22,-1-1 0,2-2 0,-1 0 0,-2-2 30,1 1 0,-1-1 0,-1 4 105,0 8 0,0 7 0,-1 0 0,-6-5-135,-6-9 0,-4-3 0,-4 5 0,-3 10 0,-5 7 0,-2 0 0,-2-6 0,-3-7 0,-3-5 0,-1 2 0,-2-1 0,-2 2 0,-1 1 0,0-5 0,-1 0 0,-1-4 0,-1 2 0,-9 13 0,-2 3 0,1-5 0,7-13 0,1-4 0,-1 2-630,-6 7 0,-2 0 1,1-7-766,0-7 1,-1-9 1415,0-7 1,-1-9 0,-2-10 0,0-7 0,-2-8 0,0 0-1</inkml:trace>
  <inkml:trace contextRef="#ctx0" brushRef="#br0" timeOffset="3238">13096 10945 20665,'-12'6'3058,"0"2"-2608,-1-7 90,1 3 90,2-4-91,0 0-89,5 0-90,-2 0 0,6 0 629,-2 0-809,23 0 0,17-6-120,8-2 0,13-2 0,0 0-1184,-1 0 0,1 0 0,5-1 1124,-8 2 0,3-1 0,3-1 0,4 1 0,2 0-285,-10 1 1,3 1-1,3 0 1,1-1 0,1 1-1,-1 0 1,0 0 0,-3 0 284,2 0 0,-2 1 0,-1-1 0,0 1 0,1 0 0,1-1 0,4 0-153,-10 2 1,3-1 0,2 0 0,1 0 0,1 0 0,0 0 0,-1 0 0,-1 0-1,-2 1 1,-1 0 152,9-2 0,-2 2 0,-1-1 0,-1 1 0,-1 0 0,0-1 0,1 1-146,-1 0 1,0 0 0,0 0 0,0 1-1,-1-1 1,1 0 0,-2 1 145,-2-1 0,0 1 0,-1 0 0,0 0 0,0-1 0,-1 1 0,0 0-1,5 0 0,0 0 0,-1-1 0,0 1 0,-1 0 0,-1 0 1,6-1 0,-2 0 0,0 1 0,0-1 0,1 0 9,-6 0 0,2 0 0,0 0 0,-1 0 0,-2 0 0,-3 0-9,5 0 0,-4 0 0,-2 0 0,2-1 144,4 0 0,2 0 1,-2 0-1,-9 0-144,1 0 0,-7 1 0,21-5 1327,-21 0-1327,-17 1 1985,-14-1-1985,-6 4 2556,-6 0-7143,0 5 4965,3 4 0,2 9 0,3 5 0</inkml:trace>
  <inkml:trace contextRef="#ctx0" brushRef="#br0" timeOffset="5984">13831 12433 22824,'-20'-40'1979,"-4"-1"-1619,-9 2 89,-7 5 136,2 19 0,-4 5-1206,-24 11 800,18 6 1,2 9 0,10 10 0,4 7-603,-1 9 0,1 4 468,2 5 0,3 7-15,7 3 0,1 6 0,4-3-30,4-14 0,2-1 0,2 2 0,-1 12 0,3 3 0,7-3-60,9-11 0,6-2 0,3-5-75,3 3 0,8-7-165,6-9 0,8-3 0,-3-11 120,-1-13 1,1-10 44,12-8 0,-3-10 90,-18-9 0,-7-7 45,-1-9 0,-5-5 90,-4-9 0,-5-3-253,-7 16 1,-1 0 0,-2-1 342,-2-3 0,-2 0 0,-2 0 0,-1 1 0,-2 0 0,0 1-60,-1 3-1,-1 1 1,0 2 15,-5-16 0,-1 4-135,2 9 0,0 6 0,-14-10 447,14 49-447,6 50 0,13-4 0,4 5-34,3 10 0,3 3-56,-2-19 0,1 2 0,1-1-180,2 1 0,0-1 0,5 2-870,10 11 1,6 2 0,0-5 179,-8-14 1,0-3 0,3 0 959,9 7 0,3 0 0,0-8 0,5-7 0,0-7 0,0-3 0,1-1 0</inkml:trace>
  <inkml:trace contextRef="#ctx0" brushRef="#br0" timeOffset="6168">15013 12492 27771,'-7'-40'810,"1"-1"-810,19 0 0,14 0-730,-3 19 0,4 2 730,8-2 0,6 3-480,5 1 0,6 2 1,-1 3-421,10-1 1,2 4-275,-9 3 1,4 2-1,-5 5 1174,2 7 0,-6 7 0,-5 5 0,-4 4 0,-4 4 0,0 0 0</inkml:trace>
  <inkml:trace contextRef="#ctx0" brushRef="#br0" timeOffset="6333">15346 13085 22612,'-37'21'569,"1"-1"1,5-3 0,1-2 1088,-7 1-1658,27-16 0,32-16 0,33-16-410,-10 10 1,5-1 169,-10 4 0,3-1 1,4 0-856,-1 2 0,6 0 0,2 0 0,0-1 0,-2 2-1363,2-1 0,-2 0 1,0 1-1,4 0 2228,1-1 1,3 0-1,1 0 1,-1 1 0,-4 1-1,-2 1 1,-3 1 0,-1 1-1,0 0 1,1 0 0,0 1-1,-1-1 1,1 0-1</inkml:trace>
  <inkml:trace contextRef="#ctx0" brushRef="#br0" timeOffset="6769">18001 11755 28311,'-45'-37'270,"5"8"-270,7 13 0,9 30 0,6 25 0,10-4 0,4 7-691,1 8 1,1 7-1,2-1 691,0-12 0,1 0 0,0 3 0,2 9 0,2 5 0,0 0 0,0-7 0,2 9 0,0-4 0,1-5 0,1 2 0,-1-8 0,3 12 475,5-3-475,-8-51 0,6-20 0,2-21 0,10-12 0,11-4-548,10 6 548,10 10 0,4 17 0,2 24 0,-2 20 600,-34-4 0,-3 4-600,-2 3 0,-5 3 0,-4 2 0,-5 2 0,-6 2 0,-4-1 0,-5 1 0,-7-1 0,-17 11 0,-5-1 0,6-14 0,-1-1-1540,-12 6 1,-2-5 1539,14-16 0,1-4 0,-27 2 0,6-12-1529,-6-33 180,24-7-540,19-11 0,9-5 1881,9 14 1,7-1 0,7-15 0,5 1 0,1 14 0,1 1 0</inkml:trace>
  <inkml:trace contextRef="#ctx0" brushRef="#br0" timeOffset="7000">18956 12366 22914,'27'-5'2698,"-2"-1"-2158,8 1 270,30-4-720,-27 5-1,2 1-549,13-2 1,5 1 459,-4 1 0,3 0 0,-1 0-795,9 0 0,2 1 705,-9 0 0,3 1 0,-4 0-225,-1 1 1,-4 0-136,-3-1 0,-3 0-135,-7 0 1,-3-1-1305,23-4-630,-17-5 2519,-11-5 0,-15-5 0,-6-2 0</inkml:trace>
  <inkml:trace contextRef="#ctx0" brushRef="#br0" timeOffset="7209">19609 11846 24353,'-24'-35'2429,"3"6"-2070,5 4-89,10 9 0,0 5 630,10 39-900,2 18 0,0-2 0,0 6-671,2 7 0,1 2 671,-4-16 0,1 1 0,1 3 0,1 2 0,0 3 0,1 2 0,1-1-360,0-1 0,2 0 1,-1-1-1,1 1-498,0-2 0,0 1 0,0-2 0,2-1 108,3 7 0,1-2 1,2-6 749,2-6 0,2-5 0,-1-5 0,2-3 0,0-5 0,0 0 0</inkml:trace>
  <inkml:trace contextRef="#ctx0" brushRef="#br0" timeOffset="8270">21567 11574 21745,'16'-23'2608,"0"-1"-2068,-9 9 269,-2 0-629,-5 10 0,0-1-180,0 6 360,0-2-360,0 0 90,0 1 0,0-3-90,0 2 90,0-3-90,0 1 0,0-1 0,0 1 0,0-1 0,0 3 90,0 0-90,-3 2 0,2 0 0,-8 0 0,4 0 90,-11 0 0,5 0 0,-6 0 89,2 0 91,-5 0-180,10 0 0,0 0 0,10 0-90,10 0 0,11 0 0,13-4 0,5-1 0,-4 2 0,1-2-462,18-3 1,2-1 461,-9 0 0,0 0-135,3-1 0,0 1-135,-2 0 0,0 0-270,-5 1 1,0 0-226,-7 2 1,-2 1-1575,17-2 2339,-20 1 0,-23 5 0,-13-1 0</inkml:trace>
  <inkml:trace contextRef="#ctx0" brushRef="#br0" timeOffset="8676">21680 11371 23813,'-24'0'2609,"1"0"-2429,5 0 270,4 8-1,-2 6-89,0 17 0,-6 16-624,9-14 0,-1 2 309,-1 5 0,-1 4-15,3 1 0,-2 4 0,2-3-30,-2 7 0,1-1 0,-4 13 0,3-2 0,7-27 0,1-4 0,-1 19 0,1-12 0,6-14 0,19-16 0,11-12 0,29-15 0,-5 1 0,3 1 250,-10 5 1,3 4-251,6 5 0,7 3 0,-7 4-407,-4 8 1,-4 7 406,-7 0 0,1 3 0,-7 3 0,-3 10 0,-7 3 0,-5 4 0,-4 1 0,-3 1 0,-6 0 0,-4 0 0,-4-1-92,-3-2 1,-6 0 91,-10 7 0,-5-1 0,5-15 0,-3-2-270,-7 5 1,-1-5-721,-13-2-2788,-10-19 3778,22-43 0,17-15 0,21 7 0,1-1 0</inkml:trace>
  <inkml:trace contextRef="#ctx0" brushRef="#br0" timeOffset="8800">22895 11443 16611,'27'-27'944,"1"-1"1,19-20 838,-11 0-1693,-17 21 1228,-4-3-2128,-9 20-1822,-4 8 2632,0 9 0,-9 11 0,-2 5 0</inkml:trace>
  <inkml:trace contextRef="#ctx0" brushRef="#br0" timeOffset="8991">23321 12090 20722,'21'34'674,"1"1"1,0 19 0,0 9-1,-4-2-674,-3-1 0,-2 3 0,-3-14 0,0 4 0,-1 2 0,-8-3 0,-10 9 0,-9-1 0,-2-3-60,4-10 0,-3-3 0,-6 3-714,-2-2 1,-5 4-1,-4 1 1,-3-2 0,-1-3 773,-3-3 0,-3-4 0,-2-2 0,-1 1 0,1-1 0,-1 3 0,-1 0 0,0 0 0,-1-1 0,-1-2 0,-3-2 0,-1 0 0,1 0 0,-1 0 0,1 0 0</inkml:trace>
  <inkml:trace contextRef="#ctx0" brushRef="#br0" timeOffset="12009">10960 1941 23184,'-17'-32'1619,"7"0"-1439,4 1 0,10 3 0,4 5 89,10 12-89,9 13 90,8 18 0,2 21-1741,-13 11 0,-5 7 1516,-6-6 0,-4 2-45,-2-1 0,-2 3 0,-4 0-279,-5-9 0,-3 0 0,-4 3 279,-5 3 0,-3 3 0,-2 1 0,-1-4 0,-1 2 0,-1-3 0,-2 1-225,0-4 1,-2 2 0,0-2-1,-1-7 225,-11 9 0,-1-9 45,2-8 0,1-6-45,5-10 0,0-7 90,-20-12-90,19-29 45,29-20 0,11-7 0,4 9 0,5 0 398,2 1 1,5-3 0,2 4-354,13-5 0,5 4-45,4 2 0,2 2 101,4 7 0,2 4-146,-1 4 0,2 5 0,0 8 0,0 5 45,-2 4 0,-1 6-45,-2 5 0,0 8 0,-10 6 0,0 6 0,-3 1 0,3 2 0,-3 5 0,-6 4 0,1 5 0,-6-4 582,-6-5 0,-3-3-582,11 23-90,-15-47 90,-7-42-90,4-27 90,-3 20 0,2-4 176,4-8 1,2-1-177,2-5 0,3-3 30,1 7 0,3-4 0,-1 5-30,2-5 0,0 2 60,-5 13 0,2 0 0,-3 8 1246,10-2-1126,-11 41-180,-8 40 0,-4 0 0,-2 11 0,1-1-659,-1-3 0,1-1 0,1 4 659,1 2 0,2 4 0,0 1 0,2-3 0,2 8 0,2-2 0,4 3-360,-3-14 0,4 1 1,1 2-1,1-1 0,2-2 360,6 7 0,2-1 0,2-2 0,0 0 0,-1-3 0,0 1 0,0-3 0,2-3 0,10-3 0,-1 0 0,0 1 0</inkml:trace>
  <inkml:trace contextRef="#ctx0" brushRef="#br0" timeOffset="13119">13067 2465 25253,'-7'-30'989,"-7"9"-629,-31 44-270,4 8-90,13-3 0,-1 3 269,1 0 1,3-1 180,-10 11-270,-1-7 0,31-44-180,24-41 0,11-9-347,-8 20 0,3 1 347,-3 10 0,1 3 0,24-21 169,2 17-169,-13 23 0,3 10 0,1 14 0,-1 6 0,2-1 0,-2 5 0,-4 6 0,-3 4 45,-8-5 0,-3-2-45,8 8 0,-2-4 0,-19-32 90,-4-22-90,-4-18-2867,5-24 2867,0 24 0,1-3 0,2-4 0,4-3-169,3 2 0,3-4 1,3 2 168,3 0 0,4 1 0,4 1 0,8-6 0,4 2 0,1 5 0,-8 12 0,1 3 0,1 7 0,17 0 0,-1 13 0,-18 13 0,-3 7 0,-1 6 0,-3 5 0,-1 3 0,-3 6 0,7 26 0,-5 5 0,-8-13 0,-1 1-222,-4-5 1,0 3 0,-1-2 221,-1 1 0,0-1 0,-2-3 0,6-1-45,26 8 1,6-6 44,-16-18 0,2-5 0,24 6 0,1-10 0,-21-20 0,-3-8 0,1-1 0,-3-3 0,-1-5 0,-4-4-113,-4-2 0,-3-4 113,-7-3 0,-6-3 45,-4-3 0,-6-1 0,-7-2 0,-4-1-1,-5 0 1,-3 0 1121,-5 1 1,-1 2-1077,-1 2 0,0 1-90,0 4 0,1 2 0,4 4 0,1 2 503,-11-15-503,12 12 0,13 9 954,19 9-954,19 4 0,22 5 0,-19 2 0,3 0-122,5 3 1,2 0 121,2 0 0,1 2 0,1 2 0,-2 1 0,-1 0 0,-2 0 0,-5 2 0,-1 2 0,-4 1 0,-3 3 0,0 15 0,-6 5 0,-8-4 0,-5 1 0,0 13 0,-6 1 0,-7-8 0,-4-1 0,-1-2 0,-1-1 0,1-2 0,0-1 582,-5 18-582,5-1 0,9-28 0,12-1 0,15-30 0,15-7 0,14-16-266,-25 12 1,1-2 265,1-3 0,1-2-309,0-1 1,-1-1 308,0-1 0,-1 0 0,-2 4 0,0 0-113,-4 3 0,-1 2 113,17-9 0,-8 13 0,4 23 0,-10 15 0,8 21 0,-8 4 0,2 5 144,7-2-144,5-3 0,9-8 0,-23-21 0,1-3 0,3-5 0,1-2-90,2-2 0,0-2 45,2-6 0,1-3 0,-1-2 0,-1-4 45,2-5 0,-3-3 0,-1-5 0,-2-4 90,-2-4 0,-3-3 329,-3-3 0,-3-3-419,-4-1 0,-4-1 0,-2 0 0,-4 1 0,-2 5 0,-4 1 0,-4-28 0,-8 21 248,-7 16-248,-15 26 0,7 17 0,-7 20-900,18-1 1,3 2-1260,-8 22 2159,6-17 0,0-1 0,-6 20 0,-2 0 0</inkml:trace>
  <inkml:trace contextRef="#ctx0" brushRef="#br0" timeOffset="13250">16694 2429 25343,'0'16'899,"-4"-2"-1079,3-3-719,-2-2-1080,3 2 1979,3-6 0,5 7 0,5-4 0</inkml:trace>
  <inkml:trace contextRef="#ctx0" brushRef="#br0" timeOffset="13661">17514 2149 24173,'-5'-5'1619,"-9"1"-1169,-13 12-90,-12 4-90,-8 8-180,0 3 89,4-2 1,9-3 0,9-9-180,13-3 90,6-12-90,18-5 0,10-10 0,15-4 0,10 0 0,2 6 180,2 8-90,-6 17 0,-1 11-90,-5 14 0,-3 8 90,-1 2-90,-5-2 90,-1-7-90,-3-16 90,0-12-90,3-21 90,3-20 45,-10-9 0,-4-7-135,-4 9 0,-2-3-383,-3 3 0,-1-3 0,-3 2 383,-6-9 0,-5 1 0,-2 0 0,-3 2 0,-6 2 0,-4 2-254,-4 5 0,-3 3-286,-3 7 1,-4 5-271,0 5 1,-3 5-496,0 6 1,0 5 1304,2 6 0,1 6 0,-28 15 0,34-4 0,0 1 0</inkml:trace>
  <inkml:trace contextRef="#ctx0" brushRef="#br0" timeOffset="15088">21855 1226 24083,'10'-32'2069,"-3"1"-1619,-4 1-180,-3 1-90,-7 4-91,-4 4-3391,-9 10 3392,-4 5 0,-5 20 90,-5 11-90,3 14 0,0 6-523,4-7 1,1 1 432,2-3 0,-1 3 0,2-2 45,-3 5 0,2 0-1036,2-2 0,2-1 991,1-3 0,1-2 0,-8 25 1888,2-2-1888,13-22 90,2-1-90,9-24 852,0-4-852,0-6 3519,0 0-3519,-4 4 160,3-3-160,-3 3-90,4-4 90,0 0 0,0 4 90,0-3 360,0 3-450,4-8 0,6-3 0,10-9 0,13-4 0,10-5 0,-4 7 0,3 2 0,-7 6 0,0 2-356,14-4 0,1 5 356,-12 9 0,-1 4 0,-1 2 0,0 3-135,-2 5 0,-1 4 135,-5 3 0,-3 4 0,-4 2 0,-3 3-222,-6 3 1,-4 2 221,-6 2 0,-4 0 0,-7 1 0,-4-1 0,-5 0 0,-5-3 0,-6-1 0,-3-4-329,-5-2 1,-3-4 328,-4-4 0,-2-5 0,-3-4 0,0-4 0,-2-5 0,0-4 0,2-5 0,1-4 0,2-2 0,2-5 0,3-4 0,5-3 0,5-4 0,4-3 0,7-2 0,6-3 0,5-2 0,6 0 0,6-1 0,6 0 0,4 1 0,3 1-630,2 3 1,3 2-11,1 3 1,1 2-2419,20-20 3058,-3 6 0,-3 9 0,-3 3 0</inkml:trace>
  <inkml:trace contextRef="#ctx0" brushRef="#br0" timeOffset="15835">25449 909 23993,'-19'0'1889,"5"0"-1529,7 0-180,17-4 90,20-3-90,22-3 0,9-1-135,-8 2-1,4 0-290,-4 1 0,6 0 0,3 0 0,-4 2 246,5-1 0,-3 1 0,1 1 0,-10 2 0,1-1 0,0 1 0,-5 0 0,18-1 0,-8 2 0,-18 1 0,-7 0-90,-8 0-539,-8-1-1,-10 2-90,-2 0-179,-4 0-540,-5 0 174,-6 4 1265,-6-3 0,-6 11 0,-2-2 0</inkml:trace>
  <inkml:trace contextRef="#ctx0" brushRef="#br0" timeOffset="16976">25599 932 21924,'-7'-14'3598,"-4"3"-3328,10 4-90,-10 3 0,6 12 0,-6 10 0,0 20-180,-5 19-163,8-21 0,0 3 208,-7 20 0,0 2-417,6-15 0,-1 0 372,-3 9 0,2-2 22,5-16 0,1-5 158,-1 7-90,2-6 0,4-25 288,6-8-378,8-6 764,12-2-764,15-5 0,10 1 0,8 5 0,-14 9 0,0 4-185,-11 3 1,-1 3 184,8 6 0,-3 5 0,-14 1 0,-5 4-151,-3 3 1,-3 1 150,-3 1 0,-4 3 45,-8 15 0,-5 0-45,0-13 0,-3-2 0,-5 10 0,-4-3 0,-11 4 0,-1-10-270,3-10-540,5-13-449,5-6-630,9-14 2015,8-10 1,16-16-1,7-9 1</inkml:trace>
  <inkml:trace contextRef="#ctx0" brushRef="#br0" timeOffset="17274">26890 1258 25073,'42'-44'1709,"-12"8"-1439,-14 17-1,-19 19-179,-12 23 0,-12 22-90,12-15 0,1 2-426,1 5 1,1 3 425,5-1 0,4 2 0,4 0 0,6-1-20,5-2 1,8-3 19,21 5 0,8-7 0,-11-12 0,2-6 45,15 2 0,-2-15 90,-9-33 0,-8-12 45,-11 4 0,-6-4-248,-5 0 1,-2-4 0,-7-2 97,-11-8 0,-8-1 0,-2 4-30,-3-8 0,-7 1-330,-8 4 0,-6-1 0,0 10-388,2 14 0,-3 8-227,-11-2 1,1 12-2024,-10 25 2968,10 25 0,10 19 0,25-22 0,-1 0 0</inkml:trace>
  <inkml:trace contextRef="#ctx0" brushRef="#br0" timeOffset="17486">28372 1131 27861,'14'-37'240,"-1"-1"0,-1 3 0,0 0-240,11-27 0,-5 11 0,-2 10-90,-2 11-1979,-2 12-1079,-1 18 3148,-5 18 0,-8 27 0,-4 13 0</inkml:trace>
  <inkml:trace contextRef="#ctx0" brushRef="#br0" timeOffset="17683">28734 1918 26422,'29'36'1709,"-3"0"-1529,-6 3-90,-5 1-90,-7 5-270,-12 7-450,-12 7-1448,1-25 1,-4 0 1132,-5 3 1,-3 1 1034,-7 2 0,-3-1 0,-6 3 0,-4 0 0,-3 0 0,0 0 0</inkml:trace>
  <inkml:trace contextRef="#ctx0" brushRef="#br0" timeOffset="19034">11496 3944 23813,'-29'0'2789,"5"0"-2519,6 0 89,6 0-89,5 0 0,4 0 90,13-4 90,17-5-450,33-13-419,-13 6 0,10-2 419,-9 3 0,8-2 0,4 0 0,1-1 0,-3 1-623,-4 2 0,-2 0 0,0 0 1,3 0-1,2-1 623,-1 1 0,4-1 0,1-1 0,2 1 0,0-1 0,0 1 0,-3 1-348,5-1 1,-2 1 0,0 1 0,-1-1 0,2 1 0,1 0 347,-5 0 0,0 1 0,1 0 0,1-1 0,0 1 0,1 0 0,0 0-175,-5 1 1,1 0 0,0 1 0,1-1 0,0 1 0,0-1 0,1 1 0,0-1 174,2 0 0,0 1 0,-1-1 0,1 1 0,2-1 0,1 1 0,2-1 0,3 0-59,-14 3 0,3-1 0,1 0 1,2 0-1,1-1 0,1 1 0,1 0 1,0 0-1,-1-1 0,0 2 0,-1-1 1,-2 1-1,-2-1 59,9 0 0,-3 1 0,-1 0 0,-1 0 0,-1 0 0,1 0 0,0 0 0,2 0 0,1 0 0,2 0 0,-10 1 0,2 0 0,2 0 0,0-1 0,1 0 0,1 1 0,0-1 0,0 1 0,0 0 0,-1 0 0,-1 0 0,-1 0 0,-2 1 0,-1 0 0,8 0 0,-2 0 0,-2 1 0,0 0 0,-2 0 0,0 1 0,0-1 0,0 1 0,1 0 0,0-1 0,1 1 0,0-1 0,1 1 0,-1 0 0,0 0 0,1 0 0,-1 0 0,0 1 0,1-1 0,-1 1 0,1 0 0,-1 0 0,1 0 0,-1 1 0,1-1 0,-1 1 0,1 0 0,-1 0 0,1 0 0,-1 0 0,0 0 0,-1 0 0,0 0 0,-1 1 0,0-1 0,2 1 0,0-1 0,1 1 0,2 0 0,2 0 0,-7 1 0,1-1 0,3 1 0,1-1 0,0 1 0,2 0 0,0 0 0,0 0 0,0 0 0,0 0 0,-1 0 0,-2 0 0,-1 0 0,-2 1 0,5-1 0,-2 0 0,-1 0 0,-2 0 0,0 1 0,-1-1 0,1 1 0,1-1 0,0 1 0,2-1 0,1 1 0,-4-1 0,1 1 0,2-1 0,0 1 0,2 0 0,0-1 0,0 1 0,0 0 0,0-1 0,-2 1 0,0 0 0,-2 0 0,-1 0 0,-3-1 0,7 1 0,-1 0 0,-3 0 0,-1 0 0,0 0 0,-2 0 0,1 0 0,-1 0 0,1 0 0,0 0 0,6 0 0,1 0 0,-1 0 0,0 0 0,0 0 0,0 0 0,-1 0 0,1 0 0,-1 0 0,0 0 0,-1 0 0,0 0 0,0 0 0,0 0 0,0 0 0,-1 0 0,1 0 0,-1 0 0,-1 1 0,-1-1 0,0 0 0,0 1 0,0-1 0,0 1 0,0-1 0,-1 1 0,1 0 0,5-1 0,1 1 0,-1-1 0,0 1 0,0-1 0,0 1 0,0 0 0,0 0 0,-2-1 0,-1 2 0,1-1 0,-1 0 0,1 0 0,-1 0 0,0 0 0,0 1 0,-1-1 0,0 0 0,0 0 0,-1 0 0,1 0 0,-1 0 0,0 0 0,0 1 0,-2-1 0,0 0 0,0 1 0,0-1 0,0 0 0,-1 1 0,1-1 0,-1 1 0,6-1 0,1 1 0,-1-1 0,0 1 0,0 0 0,-1-1 0,1 1 0,-3 0 0,0 0 0,0 0 0,0 0 0,0 0 0,-1 0 0,1 0 0,-2 0 0,0 0 0,0 0 0,0 0 0,-1-1 0,1 1 0,0 0 0,-2 0 0,-1 0 0,0 1 0,0-1 0,1 0 0,1-1 0,2 1 18,2-1 1,3 0 0,1 0 0,0 0-1,2 0 1,-1 0 0,-1 0 0,-1-1-19,-4 1 0,-1 0 0,0 0 0,0 0 0,-1 0 0,0-1 0,0 1 0,-1 0 0,8-1 0,-1 0 0,1 0 0,-1 0 0,-2 0 0,-1 0 0,-2 0 0,9 0 0,-1 0 0,-3 0 0,-4 0 0,-4 0 0,1-1 0,-5 0 0,-3 1 252,-4-1 1,-1 1 0,-2 0-253,14-1 0,-3 0 597,-5 0 0,-2 0-597,-4 0 0,-1-1 0,-4 1 0,1 0 0,-2 0 0,-1 0 1632,29 1-1632,-26 0 0,-1 0 0,10 0 0,4 0 2864,-30 0-2864,-6 0 968,-2 0-968,-2 0 626,-1 0-626,0 4 0,-2-3-180,-1 3-9651,-24 0 8145,-10 3 0,-36 5 1,27-6-1,1 1 0</inkml:trace>
  <inkml:trace contextRef="#ctx0" brushRef="#br0" timeOffset="20257">21997 643 22014,'-12'-32'1620,"2"2"-1351,-2 3 91,1 3-90,-1 3 0,0 1 180,-7-4-181,1 6-89,-9-4 0,0 11 0,-7 2 0,-7 4 0,-6 3-90,-4 2 45,9 12 0,-1 4-684,7-2 1,0 4 638,-14 12 0,-2 8 30,7 2 0,0 6 0,2-1-60,8-7 0,2 0 0,-4 5-549,2 2 1,-4 5 0,-1 3 0,2-1-1,4-4 519,-3 8 0,3-4 0,0 3-8,2-3 1,-2 3 0,1 1-1,4 1-495,4-2 0,2 1 1,2 0-1,2-3 503,0 3 0,3-3 0,1 2-8,2-4 1,1 2-1,2 1 1,5-1-240,7-2 0,5 0 0,3-1 1,1-2 216,3 4 0,2-3 0,3 1 0,1-1 0,2 2 0,2 0 0,2-6 0,7 1 0,2-6 0,3-1 0,2 1 0,3-2 0,2-3-262,3-2 0,2-3 0,2-4 262,3-2 0,2-3 0,1-4 0,5-4 0,1-3 0,0-4 35,-13-4 0,1-2 0,-1-3 1,1-1-36,1-2 0,1-2 0,0-2 0,-1-2 0,0-1 0,0-2 0,-1-1 0,0-2 0,-2-1 0,0-2 0,-1-1 0,-1-2 0,-3 0 0,0-1 0,-2-2 0,-1-1 25,11-10 1,-2-3 0,-3-2-26,-4-2 0,-3-2 0,-4-3 0,-1-2 0,-4-2 0,-4-7 0,-11 6 0,-2-6 0,-3-4 0,-2 1 0,-1 2 29,-1-3 1,-3 2 0,-2 0-1,-1-4-29,-2 10 0,-1-4 0,-2-1 0,0 1 0,-3 1 0,-1 3 0,-5-9 0,-3 4 0,-3 1 0,-1 1 0,-1 1 0,-3 1 0,-1 1 0,-2 2 58,-1 4 0,-1 0 0,-2 3 1,-1 1-59,0 4 0,-2 2 0,-1 2 0,-1 1 0,-11-6 0,-1 2 0,-2 4-420,1 5 0,0 4 0,-1 3-120,3 5 1,-1 4-1,0 3-674,-19 0 0,2 8 1214,3 7 0,2 7 0,6 10 0,2 5 0,3 3 0,0 1 0</inkml:trace>
  <inkml:trace contextRef="#ctx0" brushRef="#br0" timeOffset="20906">25400 2610 25702,'-21'-11'2339,"5"-1"-2069,10-5-90,15-4-90,23-8-90,-4 12 0,9 0 0,17-3 0,11-1 0,6 1-679,-16 6 1,4 1-1,2-1 1,1 2 0,0-1 678,1-1 0,1 1 0,0 0 0,1 1 0,1 0 0,-7 2 0,2 0 0,0 1 0,0 0 0,-2 1 0,-3 0 0,9 0 0,-4 1 0,-1 1 0,0 0-457,-2 0 1,0 0 0,-2 1-1,0-1 457,12 0 0,-2-1 0,-2 0-555,-8 2 1,-2 0 0,-2-1 554,14-2 0,-5 1 0,-12 1 0,-4 0-17,-9 1 0,-4-1 17,15-3 1647,-17 2-1647,-14-6-1619,-41 7-720,-8-2 2545,-3 7 1,-5 4 0,0 1 0,-2 1 0,-5 2 0,0 0 0</inkml:trace>
  <inkml:trace contextRef="#ctx0" brushRef="#br0" timeOffset="21252">25741 2791 25882,'-38'7'1529,"17"-7"-989,31-11 90,33-12-630,-4 8 0,5-1-1597,13-4 0,6 1 1597,-12 4 0,3 0 0,1 0 0,8-1 0,1 1 0,1 0 0,-12 4 0,0 0 0,1 0 0,0 1 0,1 0 0,0 0 0,0 1 0,0 0 0,-1 0 0,-1 1 0,0 0 0,-1 1 0,14-2 0,-2 1 0,-1 0-114,-6 0 1,-1 1 0,-2 0 113,-7 1 0,0 1 0,-3 0 0,13-2 0,-3 0 0,-9 1 0,-4 1 0,23-2 0,-17 2 0,-15 3 0,-8 2 0,-9 0 2170,-4 0-2170,-4 0 1364,-2 0-1364,0 0 0,-1 0-450,0 0-1349,1 0-450,4 8 2249,1 2 0,0 11 0,0-1 0</inkml:trace>
  <inkml:trace contextRef="#ctx0" brushRef="#br0" timeOffset="24218">11053 3225 24083,'-52'10'2069,"10"-2"-1979,27-12 0,32-9 0,12-1 0,9-1 0,2-2 0,6-1 0,4-1-555,2 0 1,3 0 0,4-2 0,3 1 539,-12 3 0,1 0 0,1 0 0,4-1 0,4 0 0,4 0-182,-11 4 0,5-1 0,3 0 0,3 0 0,2-1 0,1 0 0,2 1 0,0-1 0,0 1 0,-1 0 0,-1 0 1,-2 1 106,0 0 0,-1 1 0,-1 0 0,0 0 0,0 1 0,0-1 0,0 1 0,2 0 0,1-1 0,3 1 0,1-1-113,-12 3 1,1-1 0,2 0 0,1 0 0,1 0 0,1 0 0,1 0 0,0 0 0,1-1 0,0 2 0,0-1 0,-1 0 0,0 1 0,0 0 0,-1 1 0,-2-1 0,0 2 112,5-1 0,0 0 0,-1 1 0,0 0 0,-1 0 0,0 1 0,-1 0 0,1 0 0,-1 0 0,1 1 0,0-1 0,0 1 0,1-1 0,0 1-85,-1-1 0,-2 1 0,1 0 0,-1 0 0,1 1 0,-1-1 0,1 0 0,0 1 0,1-1 0,1 1 0,1 0 0,1 0 1,1-1-1,1 1 0,2 0 85,-13 1 0,1 0 0,2 0 0,1 0 0,1 1 0,1-1 0,1 0 0,0 0 0,1 1 0,0-1 0,1 0 0,0 1 0,0-1 0,-1 1 0,1-1 0,-1 1 0,0 0 0,-1-1 0,0 1 0,-1 0 0,-1 0 0,-2 0 0,0 0-30,5 0 1,0-1 0,-2 1 0,-1 0 0,0 1 0,-1-1 0,-1 0 0,0 0 0,1 1 0,-1-1 0,0 0-1,0 1 1,1-1 0,1 1 0,0-1 0,1 0 0,1 1 0,1-1 29,-6 1 0,1-1 0,2 1 0,0-1 0,0 1 0,2-1 0,0 1 0,0 0 0,1-1 0,0 1 0,0-1 0,0 1 0,0-1 0,-1 1 0,0 0 0,0-1 0,-1 1 0,-1 0 0,-1 0 0,-1 0 0,-2 0 0,0 0 0,-2 0 0,12 0 0,-2 0 0,-2 0 0,-1 0 0,-2 0 0,-1 0 0,0 0 0,0 1 0,-1-1 0,1 0 0,0 1 0,1-1 0,1 0 0,1 1 0,3-1 0,-7 0 0,1 0 0,2 1 0,1-1 0,0 0 0,1 0 0,0 0 0,1 1 0,0-1 0,0 0 0,0 0 0,-1 0 0,0 1 0,-1-1 0,0 0 0,-2 0 0,-1 1 0,-1-1 0,-1 1 0,10-1 0,-1 0 0,-2 0 0,-1 0 0,-2 1 0,0-1 0,0 0 0,0 1 0,-1-1 0,2 0 0,0 0 0,1 1 0,1-1 0,-2 0 0,1 1 0,1-1 0,1 0 0,0 0 0,1 0 0,0 1 0,0-1 0,-1 0 0,0 0 0,-1 1 0,-2-1 0,-1 0 0,-2 1 0,-2-1 19,11 1 1,-2-1 0,-2 0 0,-1 1 0,-1-1-1,-2 1 1,-1 0 0,-1-1 0,0 0 0,-2 1-20,4-1 0,-3 0 0,0 0 0,-2 0 0,0 0 0,-2 0 0,1 0 0,-2 0 0,14-1 0,-1 0 0,0 1 0,-3-1 0,-4-1 0,-5 1 0,16-2 0,-8 0 0,-19-6-327,-19-11-1832,-62-3 630,-9 10 0,-9 3 1529,2 2 0,-6 1 0,-2 0 0,3 2 0,-2 0 0,-2 1 0,-1-1 0,6 2 0,0-1 0,1 1 0,-1 0 0,0-1 0</inkml:trace>
  <inkml:trace contextRef="#ctx0" brushRef="#br0" timeOffset="24661">12527 2126 23709,'-57'11'101,"0"-1"0,0 1 0,-1-1 1,1 1-1,-6 1 0,1 0 1,2-1-1,5 1-131,-1 0 0,5-1 0,10 2-60,0 12 90,71-16 0,24-4 0,-8-4 0,7-1 0,5-2 0,3-1-502,-7 0 1,1 0 0,4-1-1,3 0 1,4-1 0,6-1 520,-20 2 0,3-1 0,3 0 1,3-1-1,3 0 0,1 0 0,1 0 1,2-1-1,0 0 0,0 1 1,-1-1-1,0 1 0,-2-1 0,-1 1-57,1 0 1,-2 0-1,1 0 1,-2 0 0,0 0-1,1 0 1,-1 0 0,2 0-1,0 0 1,1 0 0,2 0-1,1-1 1,2 1 50,-12 1 1,1-1-1,1 0 1,2 1-1,0-1 1,2 0-1,0 0 1,0 0-1,2 0 1,-1 0-1,1 0 1,0 0-1,0 0 1,-1 0-1,0 0 1,0 0-1,-1 1 1,0 0-1,-2-1 1,0 1-31,4 0 0,-1 0 0,0 0 0,-1 0 0,0 0 0,0 1 1,-1-1-1,0 1 0,0-1 0,0 1 0,0 0 0,0 0 0,0 0 1,1 0-1,-1 0 0,2 0 0,-1 0 17,0 0 0,0 1 0,-1-1 0,1 0 0,1 1 0,-1 0 0,0-1 0,1 1 0,-1 0 0,1 0 0,0-1 0,0 1 0,0 1 0,0-1 0,0 0 0,0 0 0,0 1 0,0-1-40,1 1 1,0-1 0,0 1-1,0 0 1,1 0 0,-1 0-1,1 0 1,-1 0 0,1 0-1,0 1 1,-1-1 0,1 1-1,0-1 1,-1 1 0,1-1 0,0 1-1,-1 0 1,1 0 39,-4-1 0,0 1 0,0 0 0,1 1 0,-1-1 0,1 0 0,-1 0 0,0 1 0,1-1 0,-1 0 0,0 1 0,1 0 0,-1-1 0,0 1 0,0 0 0,0-1 0,0 1 0,0 0 0,0 0 0,2 0 0,0 0 0,0 0 0,-1 1 0,1-1 0,0 0 0,0 1 0,-1-1 0,1 1 0,-1-1 0,1 1 0,-1 0 0,0-1 0,0 1 0,0 0 0,0-1 0,0 1 0,-1 0 0,3 0 0,-1 0 0,0 0 0,1 0 0,-1 0 0,0 0 0,-1 0 0,1 0 0,0 0 0,-1 0 0,1 0 0,-1 0 0,0 1 0,0-1 0,0 0 0,-1 0 0,1 1 0,0-1 0,0 0 0,0 1 0,-1-1 0,-1 1 0,1-1 0,-1 0 0,1 1 0,-1-1 0,1 1 0,1 0 0,-1-1 0,1 1 0,1 0 0,1 0 0,1 0 0,-4 0 0,1 0 0,2 0 0,0 0 0,2 0 0,-1 0 0,2 1 0,-1-1 0,1 1 0,-1-1 0,1 0 0,-1 1 0,-1-1 0,0 1 0,-1-1 0,-2 0 0,0 1 0,-1-1 0,-2 0 0,6 0 0,-2 1 0,-1-1 0,-1 0 0,-1 0 0,-1 0 0,-1 0 0,1 1 0,-1-1 0,1 0 0,0 0 0,1 0 0,0 1 0,2-1 0,-2 1 0,2-1 0,0 1 0,2-1 0,0 1 0,0 0 0,1-1 0,-1 1 0,0 0 0,0-1 0,-2 1 0,-2 0 0,0-1 0,-3 1 0,-2-1 0,-2 0 0,12 1 0,-3 0 0,-2-1 0,-3 1 0,-1-1 0,-1 1 0,-1-1 0,0 1 0,1-1 0,8 1 0,-1 0 0,0-1 0,-2 1 0,-1 0 0,0-1 0,-2 0 0,1 0 0,-1 0 0,-1-1 0,-2 1 0,0-1 0,-3 1 0,16-1 0,-3 1 0,-3 0 0,-2-1 68,5-1 1,-4 0 0,-3 0-69,7-1 0,-7-2 558,-19-1 1,-11-3-2358,-14-14 1799,-58-5 0,-27 0 0,23 10 0,-4 2 0,-3-2 0,-7 0 0,-1 0 0,0-1 0,1 1 0</inkml:trace>
  <inkml:trace contextRef="#ctx0" brushRef="#br0" timeOffset="25601">2351 2076 24713,'5'-29'1619,"-2"4"-1529,-3 4 90,0 8-90,0 6-90,0 1 0,0 3 180,0 1 1529,0 0-1709,0 0 0,0-1 0,0-1 0,0-1 0,0 1 0,-3 1 0,-7 13 0,-20 49 0,13-24 0,0 3-720,0 1 1,-1 4 0,1 1 719,0-1 0,1-1 0,0 2 0,-2 4 0,1 2 0,1 0 0,-1 2 0,0 0 0,2 1 0,0-1 0,2 2 0,0-2 0,1-2 0,0-1 0,2 0 0,1-3 0,0 0 0,2-1 0,-2 17 0,2-1 0,2-6 0,2-2-315,1-4 0,0-1-834,2-5 0,0-2-380,2-5 0,0-2 1529,2 21 0,10-27 0,1-12 0</inkml:trace>
  <inkml:trace contextRef="#ctx0" brushRef="#br0" timeOffset="25817">2737 1950 27861,'7'-52'720,"-7"20"-720,-12 36 0,-11 41 0,7-2 0,-1 5-610,4-7 0,0 3 0,1 3 610,-2 8 0,1 2 0,0 2-389,4-10 0,-1 0 0,1 1 0,1 0 389,0 4 0,1 0 0,1 0 0,0 0 0,2 0 0,-1 0 0,2 0 0,1 0 0,0-4 0,1 0 0,1 0 0,1 2-405,2 5 0,2 3 1,1-2-1,-1-4-285,1-3 1,0-4-1,1 1-401,2 2 0,1 1 1,1-11 1090,5-2 0,-5-42 0,-6-23 0</inkml:trace>
  <inkml:trace contextRef="#ctx0" brushRef="#br0" timeOffset="26019">1348 2723 25343,'-62'-10'539,"1"-1"1,6 2 0,4-2-495,13 2 0,6-2 44,4-11 1,46-3-45,12 8 0,10 2-45,0 3 0,5 1 0,2 0-1235,13-3 0,4-2 0,3 1 1212,-8 3 1,2-1-1,2 1 1,1-1-433,-9 2 0,1 0 0,1 0 0,0 0 0,0 0 239,0 0 0,1 0 0,0 0 0,0 1 1,-1-1-91,-2 1 0,-1 1 0,0-1 0,0 1 1,-2-1-485,8 0 0,-1 0 0,-2 0 0,-1 0 790,8-2 0,-2 0 0,-3 2 0,-11 2 0,-3 2 0,0-1 0,10-2 0,1 1 0</inkml:trace>
  <inkml:trace contextRef="#ctx0" brushRef="#br0" timeOffset="26233">1304 3370 25142,'-58'31'449,"0"0"1,8-5 0,6-2-180,-3 1 456,41-25-276,56-25-270,-3 1 0,8-4-1139,-5 5 0,5-2 0,2 0 959,-6 3 0,1-1 0,2 0 0,1 0 0,5-1 0,2-1 0,0 0 0,0 1-540,0 0 1,1 1 0,0 0 0,-2 0 269,-1 1 0,-1 0 0,-1 1 1,-1 0-136,-5 4 0,-2-1 0,-1 2 0,0-1-629,7-3 0,-1 1 1,-2 0 1033,-8 2 0,-2 0 0,-2 2 0,9-4 0,-2 0 0,-7 2 0,-1-1 0</inkml:trace>
  <inkml:trace contextRef="#ctx0" brushRef="#br0" timeOffset="26908">4292 1574 26962,'21'-36'1529,"-5"6"-1529,-4 8 0,-6 12 90,-2 38-90,-1 18 0,0 9 0,-1 3 0,0 4-536,0-6 1,0 4 0,1-2 535,-1-8 0,0-1 0,-1 0-769,0 0 0,0 0 0,0 0 769,0-2 0,0 0 0,0 0 0,1 6 0,-1 1 0,0-4-123,2 2 1,-1-2 122,0 4 0,0-7-90,0-15-180,-8-29 90,-6-29 90,-16-26 403,9 19 0,-3-1-268,-5-2 0,-5-1-45,-17-5 0,-5 4 90,11 14 0,-2 4-45,-14 0 0,2 10 0,16 16 0,4 8 0,2 5 0,3 5 0,5 7 0,5 4-45,5 4 0,7 2 0,7 2 0,8 0 0,7-1 0,7-2 0,6-2 0,10-6-226,9-10 1,8-6 0,0-3 90,12-1 0,4-7 15,-6-5 0,5-4 0,-3-5-289,-13-3 0,-2-3 1,-1-3 258,2-3 0,-1-3 0,-1-1 60,0-3 0,-1-1 0,-2-3-288,0-1 0,-2-2 1,-1-1 407,-2-1 0,-2-1 0,-2-1 30,-2 2 0,-1-1 0,-2 0 75,9-17 0,-5 1 44,-6 5 1,-3 1-45,-7 5 0,-4 2-2,-5 4 0,-4 2 47,-7-20 2218,-16 12-2218,-16 20 1150,-11 17-1330,-11 21 0,23 1 0,0 6 168,-12 25 0,3 6-168,11-9 0,3 3 0,5-4 0,2 3 0,4-1 0,7 6 0,6-2 0,4 1 0,4-1 0,5-1 0,5-3 50,2-2 1,4-4-51,2-3 0,5-4-135,18-1 1,4-6-586,-11-11 0,1-5-180,16-1 1,0-9-405,-13-10 0,-3-7 1304,4-6 0,-2-4 0,1-6 0,-1-5 0,1-4 0,-1-1 0</inkml:trace>
  <inkml:trace contextRef="#ctx0" brushRef="#br0" timeOffset="27123">6063 1117 24713,'0'-47'899,"0"0"1,-4 5-1,-1 3-359,-7-16 0,-10 26-450,0 37-90,-1 37 0,13-2 0,2 7-1264,2-8 0,1 3 1,2 2 1263,0 8 0,1 2 0,0 1 0,1 6 0,0 0 0,0 1-224,0-14 0,2 1 0,-1 0 0,0-1 224,0 2 0,0 0 0,0-1 0,0 1-254,-1-2 0,0 0 1,0 0-1,0 3 128,0-1 0,-1 3 0,1 2 0,-1-2 1,0-4-475,-1 13 0,0-4 1,0 1-31,0-5 0,0 2 1,0-2-1,-2-8 630,-1 6 0,-2-7 0,-1-10 0,-2-4 0,-14 16 0</inkml:trace>
  <inkml:trace contextRef="#ctx0" brushRef="#br0" timeOffset="27420">5559 2416 23094,'-17'-64'1709,"7"3"-1619,16 9 0,16 2-270,23 7-1656,-14 21 1,5 1 1475,5 1 1,3 2-1,6-1 0,2 2 59,3 0 0,0 2 256,1 0 1,-2 1 223,-1 0 1,-2 1 180,-5-1 0,-2 0 532,-7 2 1,-1-3 501,-1-4 1,-5-3-46,10-19-1349,-11 2 1534,-20 11-1534,-7 23 1043,2 18-1043,4 19 0,1 13 0,1 8 0,-3-9 0,0 3 0,-1 0-343,1 1 1,1 1-1,-2 0 163,-1 2 0,0 1 0,-1-5-2242,-1 3 1,-1-4 2421,0-4 0,-1-2 0,0-6 0,0-1 0,-1 23 0</inkml:trace>
  <inkml:trace contextRef="#ctx0" brushRef="#br0" timeOffset="27568">6611 1443 25163,'-12'-46'269,"5"8"-1168,-2 17-1080,8 17 1979,-3 15 0,4 18 0,0 8 0</inkml:trace>
  <inkml:trace contextRef="#ctx0" brushRef="#br0" timeOffset="28075">6960 1913 25432,'2'14'2609,"2"4"-2069,0 8-540,1 5 0,0 5 0,2 14 0,0 4-618,0-1 1,0 0 617,-1 5 0,-1-2 0,-1-20 0,-2-2 147,-1 3 0,0-3-147,1 0 0,0-14 0,2-47 0,4-27 0,-2 17 0,0-2 0,2-3 0,1-3 0,5-12 0,1 2 0,-4 18 0,1 3 470,2-4 1,3 7-471,7 18 0,1 22 0,7 16 0,1 12 0,3 4 0,-11-14 0,1-1 0,13 5 0,11-1-630,1-50 450,-12-11-220,-13 1 0,-3-4 400,-9 0 0,-4-3 404,2-22 1,-5-4-360,-5 6 0,-4 2-45,0-1 0,-5 6 0,-15-8 0,-7 66 0,-1 30 0,13-6 0,3 4-181,0 5 0,3 4 181,6 1 0,2 3 0,2-2 0,2 6 0,7 1-270,7 1 0,7 2 1,2-6-856,4-8 1,8-6 922,12-3 1,10-3-1,-2-6 1,6-7 0,1-6-1,-3-5 1,0 1-1,0-1 1</inkml:trace>
  <inkml:trace contextRef="#ctx0" brushRef="#br0" timeOffset="28885">9742 729 23274,'-12'-28'3508,"1"5"-3238,1 5-1,6 9 91,0 13-90,4 18 0,0 25-150,-1-6 0,0 7 0,0-1-1057,-2 13 1,1 3 936,0-4 0,1 4 0,0-3 0,-1-13 0,1-2 0,0-1-1386,1 19 0,0-1 1386,0-5 0,0-3 0,-2-6 0,0-3-48,2-8 0,-1-2 48,-6 19 0,6-16 0,-2-23 1231,3-20-1231,3-29 0,9-21 0,-3 21 0,3-2 1491,4-4 0,2 0-1491,2 2 0,1 1-381,2 1 0,3 4 381,-1 6 0,3 4 0,27-7 0,2 26 0,-2 24 0,-19 15 0,-3 7 0,-10-8 0,-3 2-1483,6 18 1,-6 0 1482,-11-15 0,-5-1 0,-5-1 0,-4-1-169,-3-2 1,-5-2 168,-6-3 0,-4-3 0,-4-3 0,-3-3 0,-4-3 0,-2-4 0,-1-4 0,-1-4 0,0-5 0,0-4 0,3-5 0,1-5 0,2-4 0,1-4-450,4-5 0,2-3-180,2-1 1,3-4-1620,0-15 1,4-2 2248,5 14 0,4 0 0,1-8 0,3 1 0,7-7 0</inkml:trace>
  <inkml:trace contextRef="#ctx0" brushRef="#br0" timeOffset="29676">11496 769 17877,'-10'-4'4767,"-2"1"-4407,3 1 0,-1 2 89,6 0 1,-3 0 90,6-2 0,-3 2-91,4-4 91,0 3-180,0-1-90,0 0 89,0 2 1,4-2-180,7 2 0,16 0-90,17-2 90,18-3-485,-25 1 1,3-1 304,3 0 0,1 0 45,2-1 0,0-1-45,0 3 0,-2-1 0,-4-1 0,-2 1-90,25-4-270,-17 0-539,-14 0-360,-15 0-361,-19 4-808,-20 1 2428,-21 4 0,-18 4 0,26-2 0,0 1 0</inkml:trace>
  <inkml:trace contextRef="#ctx0" brushRef="#br0" timeOffset="30115">11435 751 20665,'-17'0'4228,"3"0"-3059,8-2-719,2 2-90,4-2-1,0 8-179,0 5 0,2 14-180,2 11 90,1 12-90,3 4 0,-4 5 45,1-22 0,0 0-45,1 13 0,2 8 0,-2-31 0,-2-5 0,0-10 0,2-4 0,4-6 0,6-2 0,11-5 0,9-2 90,9-5-90,6 3 0,-2 2 0,-2 4 0,-10 9 180,-5 10-90,-10 13 0,-5 12 0,-9 8 0,-8 6 0,-10-3-3392,-5-3 3302,-5-8 0,-1-6 0,-10-1 0,8-11-450,-15-5-1439,16-10 540,3-12 2852,10-8-4292,13-11 2789,6-13 0,12-8 0,7-6 0</inkml:trace>
  <inkml:trace contextRef="#ctx0" brushRef="#br0" timeOffset="30476">12568 941 22554,'31'-27'3328,"-6"0"-1889,-13-10-1079,-7 11-90,-8-4-180,-2 18-90,-3 6 270,-7 18-180,1 3-90,-4 19 90,6 0-90,5 6 90,9 22-90,9-15 0,9 10 0,8-23 0,25-11 0,-11-13 0,12-17 0,-23-19 0,-15-21 0,-6-9 0,-7 20 0,-4-1-389,0-28 1,-8 2 388,-6 27 0,-6 4 0,-12-6 0,-4 5 0,8 12 0,-2 4-450,-8-3 1,0 7-1521,-14 23-999,4 14 2969,7 23 0,21-15 0,3 3 0,1 4 0,0 0 0</inkml:trace>
  <inkml:trace contextRef="#ctx0" brushRef="#br0" timeOffset="33168">9689 2615 25882,'-10'-3'2699,"3"-1"-2699,4-1 0,3-4 0,3-6 0,9 0 0,11-11 0,8 8 0,5 1 0,22-11 0,-1 5 0,1 1 0,-24 10 0,-1 1 0,15-5 0,-2 0 0,-3 1 0,1-2 0,-26 10 0,-2 3 0,-6 2-5217,-3 8 5217,-18 9 0,-5 7 0,-15 7 0</inkml:trace>
  <inkml:trace contextRef="#ctx0" brushRef="#br0" timeOffset="33377">9831 2737 16161,'-33'18'3328,"3"-6"68,2-6-3396,14-6 1413,7 0-1413,23-8 0,18-6 0,7-2 0,0 0 0,2 0-75,0 1 0,4-2 0,-1 1 75,15-3 0,0 2 0,-1 1 0,-1 0 0,-5 1 0,-2 1 1219,-8 2 0,-1 1-1219,-9 2 0,-2 0 0,17-5-90,-15 3-1767,-11 2-932,-13 0 2789,-5-4 0,-5 1 0,0-3 0</inkml:trace>
  <inkml:trace contextRef="#ctx0" brushRef="#br0" timeOffset="33840">11801 1923 15649,'-56'15'7736,"57"-15"-7919,16-4 0,21-6 0,17-5 0,13-3 0,8-3 0,5-1 0,-1 0 0,-4 1 0,-9 2 0,-13 4 183,7-2 0,-10 3 0,-1-1 0,10-2 0,-3 1 0,13-4 0,9-2 0,3-1 0,-3 1 0,-8 1 0,-13 5 0,-19 5 0,-25 6 0,-46 12 0,-18 6 0,-1-1 0,1 1 0</inkml:trace>
  <inkml:trace contextRef="#ctx0" brushRef="#br0" timeOffset="34146">11866 2103 23184,'-44'19'3957,"8"-7"-3147,9-2-180,9-9-630,22 1 0,20-9 0,34-6 0,-14 3 0,3-1-706,12-2 1,6-1 705,-11 2 0,5 0 0,1-2 0,-2 2-737,5-2 1,-1 1 0,2-1 736,-4 1 0,2 0 0,2-1 0,-1 0 0,2-1 0,1 0 0,-2 0 0,-4 1 0,-4 1 0,-3 1 0,1 0 0,11-3 0,1 0 0,-10 2 0,-19 4 0,-7 3-154,-4-1 154,-10 5-360,-6 0-1888,-6 2-901,-7 6 3149,-8 3 0,-13 13 0,-5 4 0</inkml:trace>
  <inkml:trace contextRef="#ctx0" brushRef="#br0" timeOffset="35677">18651 11339 22914,'-16'-7'3238,"0"0"-2428,-1 3-1,3-1-179,5 1-450,4-1-180,5-1 0,3-3 0,15-9 0,24-9 0,12-3 0,0-1 0,6-2-776,-12 7 0,4-2 1,3-1-1,0 1 776,2-1 0,1-1 0,1 0 0,2-1-473,-4 3 0,1 0 0,2-2 1,1 1-1,0-1 473,-5 3 0,2-1 0,0 0 0,0 0 0,1 0 0,1-1-226,-6 3 0,1 0 0,0 0 0,1-1 0,0 0 1,0 1-1,0-1 226,3-1 0,-1 1 0,1-1 0,0 1 0,0-1 0,0 0 0,1 1-152,-1-1 1,0 1 0,-1 0 0,2 0 0,0-1 0,1 0 0,3 0 151,-10 4 0,2 0 0,2-1 0,1 0 0,1 0 0,-1 1 0,0-1 0,-1 1 0,-2 1 0,-2 0 41,7-2 1,-4 0-1,0 2 1,-2 0 0,1 0-1,2-1 1,2-1-42,-6 4 0,2-2 0,2 0 0,2-1 0,0 0 0,-1 1 0,-1 0 0,-3 1 0,-3 2 0,-5 1 54,20-8 1,-7 3-1,-3 2 1,1-2-55,-5 2 0,1 0 0,0 0 0,-3 1 0,-7 3 0,15-7 0,-6 2 654,-1-1 0,-3 2-654,8-3 0,-2-1 1508,-32 15-3757,-12 6 924,-2-1 1325,-9 10 0,0 3 0,0 4 0</inkml:trace>
  <inkml:trace contextRef="#ctx0" brushRef="#br0" timeOffset="36052">24681 8327 22464,'-22'0'3058,"3"-2"-2068,9-5-450,17-2-91,21-7 1,29-2-315,-17 7 0,2-1-1786,10-1 1,2-1 1695,4-1 0,2 1 0,2-1 0,1 0-107,-2 0 1,0 1 61,-6 0 0,0 1-334,-6 0 1,-3 1 18,-5 0 0,-3-1-1183,-1-3 1,-4-1-842,2-10 2212,-16-8 0,-43 10 0,-12 0 1</inkml:trace>
  <inkml:trace contextRef="#ctx0" brushRef="#br0" timeOffset="36453">24925 7992 22464,'-27'4'1799,"1"1"-1079,9 10 89,3 6-179,3 15-90,-1 15-668,3-16 1,-1 3 217,-1 3 0,-2 5-1,-1-1 1,-2 4 0,-1 0 0,1-3 0,-1 0 0,1-1 60,-3 6 0,1 0 0,1-4-150,0 1 0,3-6 0,0 9 171,25-41-171,13-11 0,23-17 0,-14 5 0,3-1-491,6-3 0,2 0 491,4 0 0,2 1 0,1 3 0,1 1 0,-1 4 0,0 3 0,-2 3 0,-2 4 0,-4 2 0,-1 5-336,6 16 1,-5 6 335,-12-5 0,-3 3 46,3 14 1,-7 3-47,-12-8 0,-7 1 0,-4 1 0,-4 1 0,-4 0 0,-3 0 0,-4-1 0,-2-1 0,-2-2 0,-1-1 0,-1-5 0,1-1 0,-16 20 0,5-12 918,7-13-918,5-7 755,10-15-1924,2-8-810,12-17-899,2-11 2878,12-18 0,7-9 0,-11 25 0,1 0 0</inkml:trace>
  <inkml:trace contextRef="#ctx0" brushRef="#br0" timeOffset="36758">26273 8381 25522,'1'-50'2429,"-7"5"-7460,-13 10 5031,-11 17 1409,-7 16-1409,-6 24 0,2 17 281,21-11 0,3 3-281,3 3 0,4 2 0,3 3 0,5 0 0,5 1 0,6-1 0,6-1 0,5-3 0,5-2 0,5-3 0,4-3 0,3-6 0,3-6 0,2-4 0,2-4 0,0-6 0,-2-8 0,-1-6 0,-1-2 0,-2-9 0,0-23 0,-6-7 0,-11 11 0,-6-2 0,0-16 0,-10 0 0,-12 21 0,-6 4 0,-4 5 0,-5 4 0,-33-10-1529,8 36 0,-2 9 90,11 1 0,0 6 1781,-12 12 0,3 6 1,15-1-1,3 2 1,0 3-1,-1-1 1</inkml:trace>
  <inkml:trace contextRef="#ctx0" brushRef="#br0" timeOffset="47681">9531 2578 16618,'-11'14'5756,"5"-3"-5306,-1-4 0,6 2-90,-6-8-1,6 3-89,-3-4 0,4-6-90,4-4 0,4-10 0,8-5 0,10-5-90,13-2-90,10 1 0,-20 15 0,3 0 44,0 1 1,1 0-261,1 1 0,-1 1 216,0 3 0,-1 0 0,31-8 0,-4 5 0,-2-1 0,-4 0 0,-5 3 0,-3 2 0,-8 0 0,-5 4 0,-9-1 0,-3-1-450,-4 0-179,-7 2 342,-2 1-973,-7 8-1168,-7 3 2428,-6 7 0,-13 6 0,-5 3 0</inkml:trace>
  <inkml:trace contextRef="#ctx0" brushRef="#br0" timeOffset="47853">9831 2655 22464,'-29'0'1619,"5"0"-1349,11 0-90,6-4 0,14-1-180,9-6-45,15 1 0,5 1-270,-4 1 0,3 2-986,16-3 1,3 1 1300,-11 4 0,-1 1 0,1 2 0,0 0 0,-2 0 0,1 0 0</inkml:trace>
  <inkml:trace contextRef="#ctx0" brushRef="#br0" timeOffset="49152">13831 14935 22014,'-12'-32'2699,"0"-2"-1980,1-4-179,5-5-4342,-1 0 4162,6-1 680,-3 4-860,4 6-1,0 0-179,0 17 90,0 2 180,0 21 3482,4 38-3572,0 7-135,0-8 0,-1 3-1082,-1-4 1,0 0 1036,-1 3 0,-1 1 0,0-1 0,0 1-164,1-3 0,0-1 164,0-3 0,0-3 90,4 26-90,-1-15 90,-2-13 0,1-14-90,2-9 0,1-15 0,6-14 0,6-16 0,8-16 745,-8 22 1,3-1-746,3-2 0,2 1 0,2 0 0,6 3 0,21-2 0,4 6 0,-13 7 0,2 5-306,15 3 0,-1 8 306,-17 7 0,-4 5 0,-2 4 0,-3 4 0,-4 1 0,-3 1 0,18 26-29,-21 0 29,-19-1 0,-23-4 0,-27-2-188,13-22 1,-3-2 187,-6-1 0,-2-2 0,-3-2 0,0-2 0,1-3 0,0-2 0,3-1 0,1-2 0,4-4 0,3-2 0,-21-8 444,16-8-444,19-9 647,31-20-1277,10 11-326,21-12-888,-15 29 0,-1 1 1844,11-14 0,8-8 0,-23 10 0</inkml:trace>
  <inkml:trace contextRef="#ctx0" brushRef="#br0" timeOffset="49581">15260 14898 24173,'-4'-15'1439,"0"-3"-1349,4-3 0,6-3-90,8 0 90,14-2-90,17 3 0,10 0 0,8 7-360,-5 10 1,0 3-130,-24 0 1,0 2-7,19 3 0,-5 2-1124,-11 1-720,-9 7 2339,-8-3 0,-9 0 0,-6 0 0</inkml:trace>
  <inkml:trace contextRef="#ctx0" brushRef="#br0" timeOffset="49770">15390 15075 15838,'-43'32'1979,"6"-5"729,11-7-2528,10-10 1230,8-4-1230,13-6-90,14 0 0,17-4-90,17-3-90,13-5-30,-29 6 1,1 1-376,1-2 1,-1 1-406,2 0 1,-1 0 899,-1-1 0,0 0 0,-2 0 0,-1-1 0,-1 0 0,1 0 0</inkml:trace>
  <inkml:trace contextRef="#ctx0" brushRef="#br0" timeOffset="50512">16905 14500 22014,'-19'-34'2339,"3"8"-1979,-2-9-90,10 15-90,4 2-90,4 2 0,7 3-90,9-1 179,39-6-179,-3 5 45,-15 5 0,1 1-45,19-3 90,-8 1 0,-6 2 0,-11 2 180,-6 3 270,-4 2-360,-8 2 0,-5 0-91,-7 0 181,-2 0-270,-11 4 90,1 7 90,-15 11-90,-4 14 0,-1 3 0,-2 4-45,7-7 0,-1 2-45,-3 7 0,-2 6 0,4-4-394,4-1 0,3 1 394,2 4 0,2 5 0,5-2 45,11 9 0,6-3-45,0 1 0,8-3 0,8-18 0,7-2 0,1-7 0,2-6 0,4-6 0,14 3 0,2-6 0,-11-13 0,-2-6 0,1-4 0,-1-4 0,-3-5 0,-2-4 90,-5-5 0,-3-3-45,-5-2 0,-4-4-295,-5-1 0,-5-2 250,-3 0 0,-5-1-115,-3 1 0,-6 1 115,-3 3 0,-4 3 0,-3 2 0,-5 4 0,-19 4 0,-4 6 0,13 5 0,-1 4-90,-13 3 0,2 7-360,-10 17-450,26 3 1,4 6-1777,8 4 0,5 1 1416,1 0 1,6 0 1363,22 24 0,22-32 0,10-9 0</inkml:trace>
  <inkml:trace contextRef="#ctx0" brushRef="#br0" timeOffset="50804">18009 14518 15622,'34'-43'689,"-1"0"1,-4 3-1,-2 1 757,-8 4 0,-3 2-1176,2-19 1408,-18 17-1498,-14 24 770,-11 24-905,1 21 0,3 7-45,5-6 0,3 5 29,2 7 1,2 7 0,5-5 1231,7-2 1,5-2-1262,5 11 0,7-4 0,1-21 0,5-7 0,10-6 0,3-8 0,16-14 0,-19-30 0,-6-14 0,-16 5 0,-7-5-392,-3 2 1,-3-3 0,-4 2 391,-5-10 0,-5 3 0,-5 2 0,-3 4-45,-1 4 0,-3 4-135,1 8 1,-3 3-229,1 5 0,0 5-761,-24-1-900,6 24 2256,9 19 1,11 20 0,6 8 0</inkml:trace>
  <inkml:trace contextRef="#ctx0" brushRef="#br0" timeOffset="51002">19175 14134 23204,'11'-41'539,"0"0"1,0 5 0,-1-1-54,-1-2 1,0 1-577,3-9-450,-3 2 158,-6 31-1057,-3 12 1483,-7 34 0,-8 7 1,4-6-1,-1 0 1</inkml:trace>
  <inkml:trace contextRef="#ctx0" brushRef="#br0" timeOffset="51186">19244 14745 25522,'14'20'1889,"-1"6"-1529,-5 11-90,-4 12-180,-13 17-834,-1-26 0,-5 1 429,-7 7 1,-6 2-674,4-13 1,-3 1 0,-1 0 297,-5 3 1,-3 1-1,-1-1 690,-6 3 0,-2-1 0,-1 0 0,8-9 0,-1 0 0,-1 0 0,0-1 0,-2 0 0,-1 1 0,1-1 0,0 1 0</inkml:trace>
  <inkml:trace contextRef="#ctx0" brushRef="#br0" timeOffset="52002">17364 14125 22464,'0'-50'1349,"0"3"-989,0 3-90,0 8-90,0 7-90,0 8-90,0 10 0,-11 29 0,-4 16-90,0 0 0,-1 3-546,-1 4 0,-2 5-504,-1 4 1,-2 6 0,1-3 993,-2 6 1,0 1-1,3-9 1,1 3 0,1-5-1,3-5 1,0 1-1</inkml:trace>
  <inkml:trace contextRef="#ctx0" brushRef="#br0" timeOffset="63007">14022 15287 24623,'-16'-24'2429,"-4"-1"-2160,-3 2 1,-2 2 0,5 8-90,4 2-90,7 4 0,4 2 0,16 3-90,17 6 0,28-3-624,-14-1 1,4-2 578,10-5 0,4-3 45,-15-1 0,1-2 0,0-2-468,2-2 1,1-3 0,1-6 534,-3-5 0,3-6 1,-3-3-1,-3 1-37,-1-2 0,-4-1 0,-3-6-30,-11 3 0,-1-6 0,-2-3 0,-5 2 0,-7 4 0,-5-1 0,-9 2 0,-9 2 0,-11-2 0,-11-2 0,-5 5 0,-1 11 0,-3 14 0,-2 10 0,-4 4 0,-1 2 0,-4 2 0,-1 6 0,2 8 0,7 9 0,1 8 0,0 6 0,3 1 0,2-2-460,1-1 1,3 1 0,2 1 0,0 3 459,-8 10 0,-1 5 0,4 1 0,9-3 0,8-3 0,9 0 0,10 0-387,14 11 1,14 2 0,6-5 386,-2-15 0,5-4 0,6-2-176,3-3 1,7 0-1,2-4 1,1-6 175,11-5 0,2-8 0,1-4 0,-14-3 0,0-3 0,0-1 0,0-3 50,-1-1 0,-1-2 0,0-3 0,-1-6-50,-2-6 0,1-4 0,-2-5 0,-2-3 0,-5-3 0,2-13 0,-7-7 0,-4-3 0,-2 1 76,0 3 0,-2-1 1,-4 0-1,-11 0-76,-10 0 0,-7-2 0,-8 4 0,-7 10 0,-12 8 0,-9 9 0,-7 10 0,2 12 0,-6 7 0,-4 6 0,0 3 0,4 0 0,-4 2 0,3 2 0,0 3 0,-2 4 0,-2 3 0,-4 3 0,0 2 0,3 3 0,5-1 0,6 3 0,3 0 0,3 2 0,2 1 0,-8 11 0,4 1 0,4 1-238,6-2 0,4 0 0,7 1 238,7-2 0,5 0 0,7 0 0,9 18 0,14-3 121,3-22 0,6-2 0,5-3-121,8-2 0,5-3 0,8-4 0,-2-8 0,7-3 0,4-2 0,1-3 0,-4-1-210,2-1 0,-2-3 0,1-2 0,4-3 210,-11 0 0,4-1 0,1-2 0,0-1 0,-3-3 0,-3-2 0,7-6 0,-4-3 0,-3-4 0,0-2 0,-3-3 0,-2-2 0,-1-2 0,-3-2-144,-2-2 1,-2-2 0,-2-2-1,-3-1 144,5-14 0,-3-2 0,-6-2 0,-7 3 0,-4-1 0,-5 1 283,-7 5 0,-5 2 0,-6 2-283,-10-14 0,-17 15 0,-14 33 0,-15 13 0,-6 9 0,6 3 0,9 4 0,3 5 0,1 5 0,-1 4 0,-1 4 0,-2 5 0,2 3 0,4 2 0,11 0 0,1 15 0,12 3 0,15-1-49,18-1 0,15-2 0,9-7 49,7-13 0,8-7 0,4-4 0,-6-5 0,2-3 0,3-2 0,1-1-9,-6-4 1,0 0-1,2-2 1,2-2 0,5-1 8,0-3 0,5-2 0,3-2 0,2-1 0,0-1 0,-2 0 0,-4-1 0,-3 0 0,-2-1 0,-2-1 0,1 0 0,0-2 0,3-1 0,1 0 0,4-2 0,1 0 0,0-2 0,-2-1 0,-3-1 0,-6-2-125,11-7 1,-7-3-1,-3-3 1,-3-1 124,-6 0 0,-2-2 0,-3-2 0,-3-2-136,4-11 0,-6-3 1,-6-1 135,-9 3 0,-6-2 0,-7 1 0,-6-20 0,-19 5 85,-20 19 0,-15 5 1,-1 7-86,7 10 0,0 5 0,-5 3 0,-1 4 0,-4 2 0,-1 5 0,4 4 0,-1 7 0,3 7 0,2 3 0,5 2 0,1 2 0,4 4 330,-8 14 1,9 6-331,15 3 0,13 2 0,14 3 0,14-1 238,4-16 0,6-1 0,4-3-238,10 2 0,4-2 0,4-3-4,-6-6 0,2-2 0,2-2 0,2-2 4,3 0 0,3-2 0,1-3 0,1 0 0,2-2 0,0-2 0,2-1 0,3-5 0,-12-2 0,2-2 0,3-2 0,-1-2 0,-1-3 0,-3-2 0,2-5 0,-2-4 0,-1-3 0,-2-1 0,0 0 0,10-5 0,0 0 0,-5-3 0,-11-6 0,-6-16 0,-11-7 0,-16 3 0,-17 13 0,-12 1 0,-5 2 0,-4 0 0,-6 2 0,-3 3 336,-6 4 0,-4 3 1,-2 4-337,-4 3 0,-3 4 0,0 4 0,-2 3 0,-1 4 0,-2 7 0,6 6 0,-4 6 0,2 3 0,4 2 0,2 1 0,4 3 0,2 4 0,-8 10 0,2 5 0,15 2 0,17 11 0,17 1 0,10 4 0,13 0-481,0-19 1,5-1 0,4-2 480,7 1 0,5-3 0,3-2 0,7 0 0,5-4 0,1-2-105,-11-8 1,2-3 0,1-1-1,0-2 105,3-1 0,2-2 0,-1-2 0,1-2-100,-2-3 1,1-1-1,-1-3 1,-1-1 99,-2-3 0,0-1 0,-1-2 0,-2-3 0,10-5 0,-3-4 0,-4-9 10,-13-5 0,-4-7 0,-3-3 1,-7 1-11,-2-3 0,-8 0 0,-5-3 0,-4 1 0,-4-4 0,-6 0 0,-6 6 220,-13-1 1,-8 6 0,-5 3-221,-5 2 0,-4 4 0,-3 5 0,-5 4 0,-3 5 0,-1 5 0,-4 5 0,-1 5 0,0 4 0,-1 3 0,0 5 0,-1 6 0,5 5 0,-3 6 0,2 2 0,4-1 0,2 2 0,4 0 0,0 4 0,7-2 0,-1 3 0,4 2 0,8 0 0,4 14 0,13 2 664,7-1 0,16 0-664,23-15 0,16 0 0,7-3 0,-4-5 301,-2-3 0,0-5 0,5-2-301,-1-2 0,6 0 0,3-1 0,-2-5 0,-4-5-404,10-10 0,-5-7 0,-1-5 404,-1 0 0,-1-5 0,-3-4 0,-5-3 0,-4-5 0,-4-3 9,-5-3 0,-4-3 0,-7-3-9,-6-3 0,-6-2 0,-5-1 0,-6-1 0,-5 0 0,-11 0 0,-13 4 0,-10 0 0,-6 2 0,-1 6 0,-5 0 0,-2 7 0,-7 3-254,10 10 1,-5 0 0,-2 3-1,-1 4 1,1 5 253,-4 8 0,0 6 0,-1 5 0,-3 4 0,11-1 0,-3 3 0,-2 3 0,-1 2 0,1 0 0,1 0 0,3 0-103,-8 2 0,3 0 0,1 1 1,0 1-1,-2 1 103,0 2 0,-4 1 0,0 2 0,1 0 0,3 0 0,6-2 0,2 2 0,4 0 0,3 0 0,3 0 254,-5 7 1,3 1-1,6 0-254,-1 13 0,13 0 0,19-4 0,14-3 0,19-5 0,13-5 0,-3-13 0,6-4 0,2-3 0,10-1 0,4-4 0,2-4-172,-11-3 1,2-3 0,0-2 0,0-1 171,5-2 0,0-2 0,0-2 0,0-3 0,1-2 0,-1-3 0,0-1 0,-2-3 90,0-1 1,-1-2 0,-1-2 0,-3-3-91,-2 0 0,-3-3 0,-1-2 0,-3-2 0,-5 0 0,-2-2 0,-3-1 0,-4-1 0,2-13 0,-6-2 0,-7 0 0,-8 1 0,-6 0 0,-9 1 0,-7 4 0,-7 2 0,-7 3 0,-7 2 0,-8 5 0,-5 3 0,6 11 0,-4 4 0,-3 2 0,-2 3 12,-7 2 0,-3 4 1,-2 4-1,-2 2-12,9 3 0,0 2 0,-2 2 0,-2 4 0,-3 3 0,9 1 0,-4 3 0,-2 3 0,-1 1 0,0 2 0,1 0 0,1 0 0,3 0-118,-6 2 1,3 0 0,1 0 0,1 2 0,-2 0-1,-1 3 118,6-3 0,-3 1 0,-1 2 0,0 1 0,0 0 0,2 0 0,3-1 0,4 0 17,-7 5 1,3-1 0,4 1 0,1-1 0,2 1-18,-7 5 0,1 0 0,3 1 0,3 0-10,-5 6 0,4 1 0,7 1 10,8-7 0,6 1 0,12 0 195,19 3 1,13 1-1,6-6-195,19 2 0,12-8 0,-12-13 0,5-1 0,4-3 0,-1-6 0,0-5 0,0-5 0,1-4 0,0-1 0,4 0 0,0-2 0,0-3 0,-1-2 0,0-2 0,0-3 0,-2-2 0,-1-3 0,-3-1 0,0-2 0,-3-2 0,-3-4 139,-4-2 1,-2-3-1,-4-2 1,-3-2-140,4-16 0,-5-4 0,-8-1 0,-8-4 0,-7-2 0,-7 1-2,-4 15 1,-5 0 0,-3 1 0,-4 2 1,-4 0 0,-3 1 0,-4 1 0,-3 3-143,-3 1 0,-3 1 0,-3 3 0,-2 2 143,-3 3 0,-3 2 0,-1 3 0,-2 2 0,-3 3 0,-2 2 0,-1 3 0,-2 3 0,-2 3 0,-2 3 0,-1 3 0,0 2 0,11 3 0,-1 2 0,0 2 0,0 1 0,0 2-84,0 2 0,0 2 1,-1 1-1,2 1 1,0 2 83,1 1 0,1 0 0,0 2 0,1 3 0,-1 2 0,-5 8 0,-2 3 0,1 4 0,2-1 0,5 0 0,4-2 0,4 0 0,3 0 0,1 4 0,-5 6 0,1 3 0,5 1 0,12-2 226,12 16 0,18-4-226,14-2 0,13-5 0,-2-18 0,6-3 0,4-3 151,8-1 0,4-3 0,3-3-151,5-2 0,3-3 0,2-3 140,-14-5 0,1-2 0,0-1 0,1-2-140,-2-1 0,0-1 0,0-3 0,2-4 0,10-8 0,2-5 0,-2-4 0,-5-2 0,-3-2 0,-4-3 0,-3-5 0,-6 0 0,1-4 0,-5-3 0,-10 0 304,-11-5 1,-11-1 0,-5 0-305,-3-1 0,-6 1 0,-10 0 0,-11 4 0,-9 1 0,-5 1 0,-1 5 0,-5 0 0,-3 5 0,-6 2-248,11 9 1,-3 1 0,-4 1 0,1 3 0,2 6 247,-4 5 0,0 5 0,1 4 0,-1 3 0,-1 1 0,0 4 0,-1 1 0,2 4 0,1 1 0,1 2 0,1 3 0,1 2 10,3 1 1,1 2 0,2 2 0,2 1-11,-8 10 0,4 1 0,4 3 108,8-1 0,3 2 1,7 1-109,8-2 0,5 1 0,7 0 0,11 18 0,14-1 0,2-22 0,8-2 0,4-3 0,8-1 0,5-3 0,4-3-112,8-2 0,3-3 1,3-4 111,-13-6 0,2-2 0,1-1 0,0-3-49,2-2 1,2-2 0,-1-2 0,0-1 48,0-3 0,0-1 0,0-2 0,-1-2 0,-2-1 0,-1-2 0,-1-2 0,-1-2-16,10-6 1,-2-4 0,-5-3 15,-6-2 0,-4-3 0,-6-3-4,-9-2 1,-4-2 0,-7-3 3,-6-1 0,-7-2 0,-9 0 0,-11 1 0,-11-2 0,-4 2 0,-2 3 0,-5-2 0,-3 4 0,-6 2 0,-3 4 0,-5 0 0,-3 4 0,0 8-142,7 9 0,-2 5 0,0 5 1,-1 2 141,-5 2 0,0 3 0,-1 3 0,0 3 0,-2 3 0,-1 3 0,1 3 0,0 1 0,0 4 0,1 2 0,0 2 0,2 2 0,3 0 0,0 2 0,2 2 0,3 2 207,3-2 1,2 1 0,2 2 0,4 4-208,2 8 0,2 5 0,6 1 0,4-3 0,6 0 0,7-2 0,6 2 0,6 12 0,9 2 0,13-9 1,11-18 0,12-7 1,4-3-2,-8-7 0,4-2 0,3-3 0,5-1-83,3-5 0,5-2 0,5-2 1,1-1-1,0-2 0,-4 0 83,2-1 0,-3-1 0,0-2 0,2-1 0,3-1 0,-8 2 0,2 0 0,2 1 0,1-3 0,1-3 0,0-5 0,-1-6 0,-9-5 0,2-6 0,2-5 0,0-4 0,0-2 0,-2-1 0,-2 0 0,-2 1 0,-5 2 0,-5 4 37,6-4 0,-6 4 1,-5 0-1,1-3 1,2-6-38,0 0 0,7-7 0,4-4 0,-1-2 0,-5 0 0,-9 4 0,-12 4 0,-17 8 0,-29-8 0,-22 9 0,-5 4 0,-2 3 0,-6 5 0,-2 5 0,-7 6 0,-2 6 0,-2 5-138,14 4 0,-1 4 1,-1 2-1,1 3 138,-2 3 0,-1 3 0,1 2 0,1 1-57,0 3 0,1 1 1,1 2-1,2 1 57,3 1 0,1 2 0,1 0 0,3 2 0,-7 9 0,3 1 0,7 3 0,8-3 0,5 1 0,7 2 361,5 18 1,16 0-362,15-2 0,21-4 0,8-20 0,14-4 0,7-2 0,-3-4-46,-4-3 0,-1-4 0,3-2 0,5 0 46,-6-4 0,3 0 0,4-2 0,0 0 0,0-2 0,-2-3 20,-8-1 0,-1-3 1,-1 0-1,1-2 1,1-2-1,3-1-20,-3-1 0,3-1 0,3-2 0,0-1 0,0 0 0,-1-1 0,-2-1 0,-2 1-60,2-2 0,-2 0 0,-2-1 0,0 0 0,0-2 0,1-1 60,1-1 0,2-1 0,1-1 0,-1-1 0,-2-1 0,-4-1 0,-5-1 0,4-9 0,-5-2 0,-6-1 0,-2-3-115,4-10 1,-6-2 0,-8-2 114,-7 2 0,-7 0 0,-13-1 262,-21-8 0,-15 0 0,-5 8-262,1 13 0,-4 7 0,-6 4 0,-3 2 0,-7 4 0,-3 4 0,2 7-29,4 9 1,-1 6-1,1 5 1,-1 2 28,-2 1 0,-1 2 0,1 4 0,-2 3 0,11 0 0,-2 3 0,-1 2 0,1 2 0,2-1 0,4 0 0,-7 5 0,5-1 0,1 2 0,1 3 0,3-3 0,-1 3 0,1 2 0,5-1 0,9-1 289,6 6 0,10 0 0,7-1-289,10 18 0,16-4-258,3-20 1,8-2 0,4-5 257,11 1 0,5-5 0,4-3 0,-9-6 0,3-2 0,1-2 0,1-2-136,5-1 0,2-2 0,1-3 0,0 0 136,2-1 0,-1-1 0,3-3 0,2-3-37,-10-3 0,4-4 0,2-1 0,-1-2 0,-2 0 1,-3-1 36,9-3 0,-5-2 0,0-1 0,0-4 0,-2-1 0,3-3 0,-1-1 0,-4-3 0,-10-3-18,0-12 0,-9-4 0,-8-3 18,-3 0 0,-6-2 0,-11-3 0,-14 5 0,-9-3 0,-6 2 0,-3 5 0,-5 2 0,-5 5 0,-7 4 0,-2 3 0,-5 0 0,-6 5 0,-2 12 0,-2 14 0,-4 9 0,-2 8 0,-1 3 0,2 1 0,0 2 0,0 3 0,1 3 0,0 2 0,0 0 46,1-1 0,-2 2 0,2 1 0,3 1 0,4 3-46,-3 6 0,3 3 0,6 2 0,13-1 0,6 16 0,19-1 114,16-2 1,14-3-115,18-1 0,12-7 0,-6-15 0,5-5 0,4-2 0,-9-6 0,3-2 0,2-2 0,0-2 0,7 0 0,1-3 0,1-2 0,1-1 0,4-3 0,0-1 0,2-2 0,-1-2 0,-11 0 0,0-2 0,0-1 0,0-1 0,-1-1 0,0-2 0,0-1 0,0-1 0,-2-1 0,0-1 0,9-6 0,-1 0 0,-1-3 0,-3-1 0,-4-2 0,-1-1 0,-2-2 0,-3-1 0,7-10 0,-2-2 0,-6-3 16,-8 2 1,-5-1 0,-4-2-17,-8 5 0,-4-1 0,-7 1 0,-8-15 0,-14 4 0,-12 10 0,-13 9 0,-15 19 0,-11 12 0,1 4 0,12 3 0,1 4 0,-4 7 0,5 2 0,-6 5 0,-1 4 0,4 4 0,8 5-63,5 12 0,9 9 0,4 1 0,2-2 63,-8 5 0,4-2 0,12 3 0,14-10 0,8 3 0,7-3 0,7-9 88,12-9 0,9-9 0,3-2-88,5-1 0,3-3 0,3-3 0,4-2 0,2-3 0,1-3 237,3-2 1,0-4 0,0-3-238,0-2 0,0-4 0,0-7 0,-7-6 0,1-6 0,-1-4 0,-6 0 0,2-5 0,-6-3 0,-2-4-74,-4 0 0,-1-5 0,-3-2 0,-8 0 74,-8-5 0,-8 0 0,-5-1 0,-3 1 0,-4 0 0,-6 1 0,-5 4 0,-5 1 0,-5 3 0,-6 5 0,-6 2 0,-3 5 393,-6 4 0,-5 4 0,-2 5-393,-6 5 0,-3 6 0,-1 4 0,-4 5 0,-1 5 0,0 5-347,-2 5 0,1 4 1,1 5 346,2 2 0,1 4 0,2 4 0,3 1 0,3 3 0,2 3 48,5-1 1,3 3 0,3 1-49,6 0 0,3 1 0,3 1 0,6-2 0,2 1 0,5 1 0,2 17 0,9 0 0,10-5 0,9-3 287,9-6 0,9-5-287,9-4 0,6-8 0,8-7 0,4-7 0,-17-8 0,2-4 0,1-3-48,0-4 1,1-3 0,0-4 47,-1-2 0,0-5 0,-1-2 0,-2-4 0,-2-3 0,-2-3 0,-1-4 0,-2-4 0,-3-2 0,-2-3 0,-2-2 0,-3-2 0,-3-4 0,-2-1 0,-4-1 0,-3 0 0,-3 0 0,-4 0 0,-5 2 0,-3 0 0,-5 2 0,-11-17 0,-9 5 0,-9 9 0,-9 7 0,-10 11 0,-6 11 0,15 14 0,-1 5 0,-1 4 0,-4 7 0,0 6 0,1 5 295,-3 5 0,2 5 0,1 4-295,1 3 0,2 4 0,1 6 0,6 2 0,0 6 0,3 2 0,3-2 0,2 1 0,4-2 0,3 4 0,4-6 0,0 4 0,4-2 0,8-3 158,11 14 0,12-6-158,10-4 0,11-6-197,12-6 1,8-8 196,-12-15 0,3-3 0,2-5 0,6-2 0,2-5 0,1-3 0,2-5 0,1-3 0,-1-4 0,2-2 0,-2-4 0,2-8 0,-17-1 0,2-5 0,0-5 0,-2 0 0,-4 0 0,-1-2 0,-3 0 0,-2-1 0,1-4 0,-2-2 0,1-3 0,-1-2 0,-3 0 0,-6 1 0,2-15 0,-8 0 0,-4 0-106,-1 3 0,-4-1 0,-3 1 106,-3 6 0,-3 0 0,-4 3 0,-8-14 0,-8 5 0,-8 12 0,-9 8 214,-9 15 1,-8 11-215,-10 14 0,-4 13-238,15 4 0,0 7 0,-1 3 238,10 0 0,0 2 0,0 3 0,1 1-111,-2 4 1,0 2-1,2 1 1,0 1 110,1 2 0,1 1 0,1 1 0,2 1 0,2-2 0,2 2 0,1-1 0,2 1 0,-5 12 0,2 0 0,5 0 0,5-4 0,4-1 0,4-1 122,6-5 0,4 0 0,5-3-122,7 16 0,14-6 0,14-17 0,10-4 0,2-5 0,-6-10 0,1-4 0,3-3 0,18 0 0,4-4 0,-3-8-54,-11-8 1,-2-7 0,-2-4 53,2-3 0,-2-4 0,-2-4 77,-2-4 1,-2-4 0,-3-3-78,-1-4 0,-4-4 0,-3-1 97,-4-3 1,-2-2 0,-5 0-98,-2-1 0,-4 0 0,-4 0 0,-4 3 0,-4 0 0,-4 3-1,-9-17 0,-11 6 1,-8 10 0,-13 11 0,-9 23 0,-11 10 0,2 5 0,10 3 0,1 5 0,-2 4-68,1 3 1,-4 3-1,1 4 1,4 2 67,1 6 0,4 4 0,2 1 0,2 0 0,2 1 0,2 5 17,-3 12 0,2 6 0,5-1-227,11-14 0,2-2 1,3 2-243,-2 11 0,2 1 1,7-3-1079,9-2 1,6-3 1529,2-3 0,3-3 0,2-6 0,1-2 0,14 24 0</inkml:trace>
  <inkml:trace contextRef="#ctx0" brushRef="#br0" timeOffset="74188">1645 4482 21475,'-44'11'659,"1"-1"1,-1 0 0,0 0-787,1-2 1,0 0 441,3 0 0,1 0 44,4-4 1,3-1 180,-21 7 257,14-9-168,21 3-48,19-8-221,35-9-180,1 0 0,6-3-899,1 0 1,5-1-1,3-2 741,-1 2 1,4-2 0,1 0-1,3 0-473,-2 0 1,1-1 0,3 0 0,1 0 0,2-1 450,-11 4 0,1 0 0,2 0 0,0-1 0,2 1 0,0-1 0,1 0-214,-2 1 0,1-1 1,0 0-1,1 1 1,1-1-1,1 0 1,0-1-1,1 1 214,-1 0 0,1 0 0,1 0 0,1 0 0,0-1 0,1 1 0,0-1 0,1 1 0,0-1-104,-8 3 0,1 0 0,1-1 0,-1 1 0,2-1 0,-1 1 1,1-1-1,1 1 0,-1-1 0,2 0 0,-1 1 104,0 0 0,0-1 0,1 1 0,0 0 0,0-1 0,1 1 0,0 0 0,0-1 0,1 1 0,0 0 0,0 0 0,0 0-20,-2 1 0,0-1 0,-1 1 0,0 0 0,0 0 0,1 1 0,0-1 0,1 0 0,2 0 1,0 0-1,2 0 0,2 0 0,1-1 20,-14 4 0,2 0 0,2 0 0,1 0 0,1-1 0,1 0 0,1 1 0,0-1 0,2 1 0,-1-1 0,1 0 0,0 1 0,0-1 0,0 1 0,-1 0 0,0 0 0,-1 0 0,-1 0 0,-1 0 0,-1 1 0,-1 0 0,7-1 0,-1 0 0,-1 0 0,-1 0 0,0 1 0,-2 0 0,0 0 0,0 0 0,1 0 0,-1 1 0,1-1 0,0 0 0,1 0 0,2 0 0,0 0 0,2 0 0,-7 1 0,0 0 0,3 0 0,0 0 0,1-1 0,1 1 0,0-1 0,1 1 0,0-1 0,0 1 0,0 0 0,0-1 0,0 1 0,-1 0 0,-1 0 0,0 1 0,-1-1 0,-2 1 0,0 0 0,-2 1 0,-2 0 0,11-2 0,-1 1 0,-2 0 0,-1 1 0,-2 0 0,0 0 0,-1 0 0,0 1 0,-1-1 0,0 1 0,0 0 0,0 0 0,1-1 0,0 1 0,2 0 0,0-1 0,-1 1 0,0 0 0,0 0 0,0 0 0,-1 0 0,1 0 0,1 0 0,0 0 0,1 0 0,0 0 0,2 0 0,-6 0 0,2 1 0,1-1 0,1 1 0,0-1 0,2 0 0,-1 1 0,0-1 0,1 0 0,-2 1 0,1-1 0,-2 1 0,-1 0 0,0 0 0,-3 0 0,-1 0 0,10-1 0,-2 0 0,-2 1 0,-2-1 0,0 1 0,-1 0 0,0 0 0,0 0 0,1 0 0,1-1 0,2 1 0,-5 0 0,2 0 0,1 0 0,1-1 0,1 1 0,0 0 0,0 0 0,-2 0 0,-1-1 0,-1 2 0,-3-1 0,-2 0 0,-3 1 0,13-2 0,-4 1 0,-3 0 0,-2 0 0,-2 0 0,-1 0 0,1 0 25,1 0 1,-1 0 0,-1-1 0,-1 1 0,-1 0-1,-2-1-25,13-2 0,-2 1 0,-2-1 0,-3-1 286,5-1 0,-4-1 0,-3-3-286,-9-5 0,-2-2 0,-7-1 0,-4-1 0,-7-3 758,-5-9 0,-10 0-758,-28-12 1133,-2 20 1,-4 1-1134,-3 1 0,0 2 0,-17-11 2671,8 12-2671,28 19 726,2 2-726,4-3 0,0 1 0,-3 1-990,-2 1-1079,-7 6 2069,-33 15 0,-13 6 0,12-6 0,0 0 0</inkml:trace>
  <inkml:trace contextRef="#ctx0" brushRef="#br0" timeOffset="75470">1831 5563 24083,'-38'-43'900,"-1"4"-810,3 6 0,-1 6 0,-3 4 0,-3 5 89,-4 8 91,8 16 0,-1 6-135,7 4 0,0 5-769,-13 11 0,0 8 679,9 4 0,3 4 15,8-13 0,2 2 0,-1 5-38,0 3 1,1 5 0,0 2-1,1-3-584,0 3 1,2-2 0,0 2 583,2-3 1,0 3-1,2 0 1,4-4 22,0 17 0,6-4-45,4-3 0,6-2 0,3-7 0,8-1-271,19 6 1,9-6 270,-6-16 0,5-4 0,16 3 0,5-7-90,-10-14 0,-1-7-90,3-3 1,0-4-181,0-2 0,0-4-180,-2-2 1,-2-4-406,-3-1 1,-2-4-406,-5 1 1,-3-3 1349,-5-1 0,-3-2 0,-5 1 0,-2-2 0,16-27 0</inkml:trace>
  <inkml:trace contextRef="#ctx0" brushRef="#br0" timeOffset="75777">2396 6043 23274,'-26'-7'2338,"-5"2"-1978,-25 23-270,12 7-2875,15-2 0,3 4 2785,1 25 1038,11 3-1038,18 1 0,13-6 0,15-5 0,11-10 0,6-13 460,-14-16 1,-1-9-371,20-31-45,-33 2 0,-7-5 0,-10-1 0,-8 0-160,-12-4 0,-7 3 70,-4 13 0,-3 3-90,-2 1 0,-2 3-135,-1 2 1,-3 2-1081,-7 2 1,1 2-1259,-15-1 3378,-1 4 0,47 8 0,11 0 0</inkml:trace>
  <inkml:trace contextRef="#ctx0" brushRef="#br0" timeOffset="77256">2575 5952 23723,'34'-27'1889,"-3"0"-1709,-5 4 90,-7 5-90,-2 9-90,-1 19 0,3 15-90,3 23 45,-5-2 0,-1 2-304,-2-11 0,0 0 259,3 13 0,-1-2 0,4 9 0,-4-12 0,-2-11-89,-3-18 89,-1-10 0,-2-21 0,4-40 0,-5 0 0,-2 14 0,1-1 0,0 2 0,0 2 517,5-6-427,9 4-90,-2 53 0,8 22 0,7 22 0,-6-9 0,3 2 0,-8-13 0,1 0-223,6 11 0,1-5 313,8 1-90,-3-21 0,-3-21 0,-9-26 0,-3-13 30,-5-3 0,-3-6 0,0-1-852,1-3 0,0-2 0,-2-2 822,-3 5 0,-1-3 0,-1 1 0,-1 0 0,-1-7 0,-2 1 0,0 1-285,0-1 0,-1 0 0,-1-3 464,-1 5 1,-2-4 0,-1 1 0,2 4-90,-1 1 0,2 4 0,-2-1-30,0-7 0,-1-2 0,0 7-15,-1 12 0,2 4 245,2-20-290,-8 17 0,8 10 0,-4 13 0,5 7 0,0 13 2246,0 14-2156,0 2 1231,0 5-1321,-4-10 0,3-7 0,-2 2 0,3-9 450,0 3-450,3 4 0,7 8 0,12 16 0,15 13-369,-12-16 0,2 3 369,6 4 0,2 3-490,4 6 0,1 2 490,-12-13 0,0 2 0,0 1 0,0 1 0,0 1 0,0 4 0,-4 0 0,0 4 0,-1 3 0,-3-1 0,-3 1 0,-3 1 0,-2 0 0,0 0-369,0-1 1,-1 1-1,-2-1 1,-3-1 368,-4 9 0,-5-1 0,-4-5 0,-4-3 0,-5-6 0,-4 2 0,-5-7 0,-21 1 0,3-22 0,10-55 0,26 5 0,4-4-113,2-13 1,4-2-113,3-12 1,4-2-8,-1 17 1,1-1-1,2 0 82,1-4 0,2 0 1,1 0-217,2-1 1,0 0-1,1 0 306,2 1 0,0 2 0,1-1 30,0 2 0,2 0 0,0 2-298,0 2 1,1 1 0,0 1 327,-1 2 0,1 2 0,1-2 179,7-8 1,1 0 0,-2 2 45,1-4 0,0 3-45,-7 11 0,0-1 0,-3 4 720,12-20-900,-7 9 748,-20 43-748,-9 30 0,-7 17 0,-1 5 0,-1 7 249,1-1 1,0 6 0,2-2-250,2-4 0,1-1 0,2 0 0,0 2 0,2 0 0,0 1 0,2-3 0,2 0 0,2 1 0,6 11 0,4 2 0,0-5 0,-2-17 0,0-4 0,2 2 0,4 6 0,1 0 0,3-6-908,10-2 1,1-8-1611,13 2 2550,8-15 1,-27-38 0,-5-12 0</inkml:trace>
  <inkml:trace contextRef="#ctx0" brushRef="#br0" timeOffset="77438">4503 5360 24443,'-55'-27'2159,"6"0"-1889,14-1-180,17 1 0,22-2-90,22-3-180,25-2-1220,-16 16 1,1 0 634,4 0 1,3 0 764,16-7 0,2 2 0,-20 9 0,0 1 0,10-4 0,0 0 0</inkml:trace>
  <inkml:trace contextRef="#ctx0" brushRef="#br0" timeOffset="79670">7261 4482 23454,'0'-7'989,"0"3"-899,0 2 630,0 2-630,0-2-1,0-1 1,0-3-90,0-3 0,0-3 90,0-1-90,0 1 0,0-1 90,-6 1-90,1-1 0,-6 1 0,-2 1 0,-1 0 0,-2 2 0,-11 0 0,6 4 0,-9 3 0,-2 16 0,4-2 0,-20 30 45,24-18 0,1 1-45,1 1 0,1 2 45,-3 3 0,3 0 45,-6 19 0,10-9 0,1 2-90,5-9 0,1 0-322,-3 14 0,3 0 367,6-12 0,2-1-45,-1 0 0,2 0 90,3 31 0,3-26 0,3 1 0,3-4 0,5-1 0,6 3 0,4-3-45,-3-9 0,2-4 135,30 7-90,-11-20 89,5-4 1,2-6-232,2-4 232,-2-3 716,0-7-806,-8 0 90,-3-1-90,-9 3-90,-7 1 0,-2 4 0,-11 0-110,0 5-2499,-9-2 1,0-1 2608,-2-4 0,-5 2 0,-2-2 0</inkml:trace>
  <inkml:trace contextRef="#ctx0" brushRef="#br0" timeOffset="80521">8353 4568 25253,'0'-5'1529,"0"1"-1259,2 2-181,4-2 1,29-7-90,4-1 0,-5 4 0,2 0-195,-3 1 1,1 1 194,2-1 0,1 0 0,1 0 0,0 0-45,-2 1 0,-1 1-225,28-4-809,1 0 89,-26 6-359,-4-1-630,-26 4 1979,-10 0 0,-10 0 0,-7 0 0</inkml:trace>
  <inkml:trace contextRef="#ctx0" brushRef="#br0" timeOffset="80739">8422 4776 22014,'-29'19'1979,"5"-3"-1619,11-9 270,8 1-181,30-9-269,7 0-90,30-8-90,-30 3 0,3-1 0,21-5 0,2-1-351,-14 3 1,1 0-190,-1 1 0,4-1 1,-5 1-271,-9 1 1,-1 0-451,4-1 1,-2 0 1259,1-7 0,-10 2 0,-2-1 0</inkml:trace>
  <inkml:trace contextRef="#ctx0" brushRef="#br0" timeOffset="80972">9344 4351 21475,'-4'-13'2608,"3"1"-2428,-2 1 0,6 0-180,5 1 0,9 1 0,9 3 0,7 3 0,7 1-270,3 2-180,-2 0-269,-4 0-630,-9 0-900,-7-2 2249,-9-2 0,-6-3 0,-5-2 0</inkml:trace>
  <inkml:trace contextRef="#ctx0" brushRef="#br0" timeOffset="81473">9380 4252 21745,'-4'0'1799,"0"0"-990,4 0-719,0 8 0,-3 4 180,-2 10 0,1 6 0,-5 3-1,2 7-179,-4 6 0,0 3-90,6-12 0,1 0 0,-6 14 45,8-13 0,0-2-45,-2-5 0,4 0 0,0-22 90,4-3-90,4-4 0,15-10 0,0 2 0,8-10 0,-6 4 0,1 3 0,1 2 0,1 4 0,0 3 0,1 6 0,-3 3 90,1 7-90,-5 4 90,-3 5-90,-4 4 90,-8 4-90,-1 6 90,-15 19-90,-4-2 0,-5-4 0,1-15-90,10-26-90,-4 1-360,10-9-359,-10 3-270,6-8-540,-5-7-720,6-9 2429,0-12 0,11-9 0,2-5 0</inkml:trace>
  <inkml:trace contextRef="#ctx0" brushRef="#br0" timeOffset="81796">10075 4234 20575,'12'-25'3238,"-4"4"-2608,-8 5-360,-6 15 0,-6 11-90,-4 13-180,-1 11 90,3 4-90,5 6 90,11 17-90,9-18 0,7 7 0,8-28 0,5-10 0,6-6 89,14-20-89,-7-22 90,-5-6 90,-20-15-90,-16 12 0,-8 1-90,-6 6 90,-9 4-90,-7 7 0,-3 6-180,-3 6-180,1 8-179,3 3-361,1 4-539,5 6 1439,-2-1 0,12 8 0,1-1 0</inkml:trace>
  <inkml:trace contextRef="#ctx0" brushRef="#br0" timeOffset="81994">10635 4152 23634,'0'-9'1619,"0"2"-1440,0 1-179,0 1 0,0 3-89,0 0-451,2 2-450,0 0 990,2 8 0,-2 4 0,0 8 0</inkml:trace>
  <inkml:trace contextRef="#ctx0" brushRef="#br0" timeOffset="82171">10708 4641 23274,'12'25'2428,"1"-1"-1978,-3 1-180,0 2-90,-6 3-180,0 4-360,-8 2-629,-6 6 989,-10-8 0,-5 0 0,1-7 0,-2 0 0,-13 7 0,0 1 0</inkml:trace>
  <inkml:trace contextRef="#ctx0" brushRef="#br0" timeOffset="85695">13819 8888 19766,'0'-12'2248,"0"1"-2068,0 2-90,0 0 720,-7-4-630,1 5 90,-6-5-1,-1 4-179,2 2 0,-9-2 90,-13 5 0,0 1 0,-15 5-90,4 7 0,-3 11 0,-4 12-202,24-12 1,1 5 111,-9 19 0,1 5-518,9-10 1,2 1 517,-6 16 0,6 4 0,12 0 0,7-2-299,2-13 1,4-1 298,6 10 0,5-4 0,21 2 0,13-16 0,8-18 0,8-24 0,-30-4 0,0-5 0,0-7 0,-1-4 0,0-4 0,-1-4 0,-4-2 0,-3-2 45,-1-5 0,-3 0 0,-5-1 0,-4-1 135,-2 1 0,-4-1 45,-3-9 0,-4 1-136,-2 10 1,-2 3 84,1 1 1,-1 5-175,-8 1 1081,6 41-1081,3 15 0,2 21 0,3 8-319,3 7 319,5 2-90,9-2-270,5-2-180,9-8-449,1-5-270,9-8 1259,-10-18 0,2-3 0,19 0 0,-16-7 0,-1-1 0</inkml:trace>
  <inkml:trace contextRef="#ctx0" brushRef="#br0" timeOffset="85892">14497 9082 22914,'-12'-25'1709,"5"0"-1619,2 3 0,8 1 0,11 3-90,12 2 0,21 3 0,16 1-405,-9 7 0,4 1-764,-1 1 0,0 2-1083,-1 1 0,-1 2 2252,-13-1 0,-5 3 0,-6 7 0,-10 0 0</inkml:trace>
  <inkml:trace contextRef="#ctx0" brushRef="#br0" timeOffset="86054">14818 9109 13913,'-40'14'719,"0"0"1,3-1-1,1-1 2064,-27 6-2513,14-3 0,16-7 1152,17 2-1332,18-9-90,18 3 0,24-4 0,-11-2 0,2 0-30,7-1 0,4 1-465,5-2 1,1-1-422,2-1 1,1 1 915,0-1 0,-1 0 0,-2 0 0,0 1 0,-1-1 0,-1 0 0</inkml:trace>
  <inkml:trace contextRef="#ctx0" brushRef="#br0" timeOffset="86748">16982 8539 20755,'0'9'2339,"0"-4"-2069,0 3-180,0-2 0,0-1 0,0-1 269,0-4-179,2 0 0,0 0-90,2 0 0,-2-6-90,0-4 90,-2-10 0,0-5 0,0-5 90,-7-4-90,-4 2 0,-13 3-90,-8 6 90,-15 11 0,-15 14-443,24 6 1,0 3 442,-7 4 0,0 4-45,-2 4 0,1 3 0,-1 4 0,2 2-45,1 1 0,2 2 45,5 1 0,3 0-45,6 0 0,3 1 45,5-2 0,4 0-45,5-2 0,5 0 0,6 28 45,16-26 0,6-2-45,22 14-888,-8-20 1,5-4 887,-5-9 0,3-5 0,4-3 0,6-3 0,-3-1 0,10 0 0,0-2-30,-5-1 0,2-1 0,-4-2-150,3-3 0,-4-1-344,-1-1 1,-3-1-62,-5-1 0,-2 0-360,-5-1 1,-2-1 944,21-12 0,-10-4 0,-5-1 0</inkml:trace>
  <inkml:trace contextRef="#ctx0" brushRef="#br0" timeOffset="86947">17762 8671 22824,'0'-23'1439,"2"0"-1259,3 3-180,9 2 0,13 2 0,13 4 0,17 5-319,-23 5 1,3 0-672,22 2 1,2-2-535,-15 0 1,-1-2 1523,15-1 0,-3-2 0,-22-1 0,-4-2 0,29-10 0</inkml:trace>
  <inkml:trace contextRef="#ctx0" brushRef="#br0" timeOffset="87124">18261 8037 14632,'-33'-41'1349,"5"11"1633,6 20-2803,7 29 1410,7 28-1544,5 13 0,3 5-44,-1-9 1,2 0-32,-2-3 0,1 2 0,1-2-150,-1 6 1,1-1-421,2-7 0,0 2 1,1-3-526,-1 4 1,2-2 1124,1 11 0,1-5 0,-1 3 0,0-12 0</inkml:trace>
  <inkml:trace contextRef="#ctx0" brushRef="#br0" timeOffset="87356">18992 8132 22824,'23'-50'2159,"-5"7"-1979,-2 11 89,-6 16-89,2 20 0,4 57-180,-10-28 0,0 3-615,2 20 1,-1 3 569,-2-7 0,-2-2-180,0 3 1,0-1-271,0-1 0,-2 2-1793,1 10 1,-2 0 2287,0-19 0,0-1 0,1 6 0,0-3 0,1 5 0</inkml:trace>
  <inkml:trace contextRef="#ctx0" brushRef="#br0" timeOffset="87623">19658 8200 23723,'2'-51'1530,"-11"13"-1261,-6 18-179,-12 22 90,3 16-180,3 16 0,11 12 0,12 4 90,12 2-180,11-4 180,9-9-90,3-18 0,16-25 0,-18-22 0,-16-12 0,-8-8 0,-15-6 0,-8 0-263,0-2 1,-5 3 217,-7 1 0,-4 9-315,-25 2-899,13 29 0,-2 6 1259,-17 7 0,23 6 0,3 5 0,-1 14 0</inkml:trace>
  <inkml:trace contextRef="#ctx0" brushRef="#br0" timeOffset="87823">20422 7843 23993,'7'-37'599,"0"-1"1,0 2 0,0 0-555,1 2 0,0 1 45,7-25-90,-1 17-360,-2 12-719,0 15-900,-2 20 1979,-3 13 0,-4 21 0,-3 7 0</inkml:trace>
  <inkml:trace contextRef="#ctx0" brushRef="#br0" timeOffset="87995">20718 8286 23903,'44'25'2069,"1"4"-1799,0 5-90,-4 7-90,-14 6-180,-15 9-180,-15-22 0,-7 0-1285,-8 7 1,-5 0 295,-10 5 0,-5 0 939,6-12 0,-2-1 0,-2 0 0,-4 4 0,-3 0 0,0 0 0,-4 0 0,0 0 0,0 0 1</inkml:trace>
  <inkml:trace contextRef="#ctx0" brushRef="#br0" timeOffset="90216">17274 7879 23993,'-22'0'2069,"0"0"-270,-6 0-1079,10-2-720,-11-9 0,21-1 0,-3-16 0,11-8 0,12-10 0,5-5-1110,2 5 1,4-1 1109,2 0 0,6-3 0,8 0-360,-4 15 0,6-1 0,4 1 0,3-1 1,0 1-1,-2 2 360,-2 1 0,-1 2 0,0 1 0,2-1 0,5 0 0,5-2 0,-11 8 0,3-2 0,3 0 0,2-2 0,3 1 0,2-1 0,1 0 0,1 0 0,1 0 0,0 0 0,1 2 0,-1 0 0,-1 2-139,0 0 0,0 2 0,1-1 1,-1 2-1,2 0 0,0 0 1,0 1-1,1 0 0,1 0 1,1 0-1,1 0 0,0 0 1,1 0-1,2-1 139,-12 4 0,2 0 0,1-1 0,1 1 0,0-1 0,2 1 0,0-1 0,0 0 0,1 1 0,0-1 0,0 1 0,1 0 0,-1 0 0,0 0 0,-1 1 0,1-1 0,-2 1 0,0 1 0,-1-1 0,-1 1-82,8-1 1,-2 0 0,1 0 0,-1 0 0,-1 1 0,0 0 0,0 0-1,0 1 1,-1 0 0,0 0 0,0 0 0,0 1 0,0-1 0,-1 1 0,1 1-1,-1-1 82,2 1 0,0 0 0,1 0 0,0 0 0,0 0 0,-1 1 0,1 0 0,-2 1 0,1-1 0,-2 1 0,-1 0 0,-1 1 0,-1 0 0,-2 0 0,-2 1-58,14-3 1,-3 2 0,-2 0 0,-2 1-1,-1 0 1,-1 1 0,0-1 0,-1 1 0,1-1 57,2 0 0,1 1 0,-2-1 0,1 1 0,-2 0 0,0-1 0,-1 1 0,0 0-9,1 0 1,-1 0 0,0 0 0,-1 0-1,-1 0 1,-1 0 0,-1 0 8,12-1 0,0 0 0,-3 1 0,-1-1 0,-2 0 0,4 0 0,-3 0 0,-2-1 0,-2 1 0,5-2 0,-2 1 0,-5-1 324,11-3 0,-7-2-324,-14 2 0,-7-3 1336,12-15-1336,-35-14 1997,-28 7-1997,-9 4 2987,-11 16-2987,12 14 1224,0 10-2124,0 2-1079,-1 8-989,5 2 2968,2 2 0,7 3 0,4 0 0</inkml:trace>
  <inkml:trace contextRef="#ctx0" brushRef="#br0" timeOffset="90491">25538 4858 23723,'4'-34'1170,"4"2"-810,10 5-181,14 2-89,15 3-1517,-16 11 1,3 1 1471,4 0 0,1 2-45,5 0 0,0 0 111,2 1 0,0 1-201,-1 0 0,-1 0-180,-1 0 0,0-1-180,-6 2 1,-1-1-1080,25-8-493,-15 0 2022,-15-1 0,-15 1 0,-8-2 0</inkml:trace>
  <inkml:trace contextRef="#ctx0" brushRef="#br0" timeOffset="90805">25908 4618 22014,'-61'18'1620,"2"2"-1081,0 3-677,4 2 497,4 4-89,6 5-90,10 5 0,11 6 94,14 5-184,17 4 0,22 1-598,11-17 0,9-2 508,-8-9 0,4-1 0,-5-4 0,3 0 0,-1-1 0,6-1 0,0 0-327,9 10 0,-2 3 372,-18-8 0,-3 2-18,5 8 0,-9 3 63,-18 20-90,-22 6 0,-3-31 0,-6 2 0,-17 13 0,-5 0-135,11-12 0,-4-1 135,-9 3 0,-5 2 0,6-7 0,-10 2 0,12-12 0,0 0 0</inkml:trace>
  <inkml:trace contextRef="#ctx0" brushRef="#br0" timeOffset="91081">26809 4880 15891,'1'-41'1440,"-11"9"1278,-19 16-2538,-12 20 0,-2 13-90,6 17 1340,16 9-1385,27-5 0,10 0-45,1-8 0,6-3 440,13 10 1,7-7-441,15-17 0,2-12 1199,-15-5 1,-1-5-1200,12-9 0,-5-8 0,-21-1 0,-7-5-221,-5-1 0,-5-2 221,-7-31-90,-24 4-269,-25 15-136,12 29 0,-3 4-270,-6 3 1,-4 6 764,-3 10 0,-5 5 0,1 2 0,-11 5 0,0 4 0,5 2 0,1 0 0,0 1 0</inkml:trace>
  <inkml:trace contextRef="#ctx0" brushRef="#br0" timeOffset="95638">16125 9706 14639,'-3'16'8545,"2"-8"-7916,-6 0-89,6-4 360,-7-3-541,7 3-179,-6-4 0,6 0 540,-2 0-450,10 0-1,2 0 271,38-2-360,0-5-167,-8 2 0,6-1 167,17-5 0,4 0-180,-19 3 0,1 0 0,2 0-171,15-1 1,4-1 0,-5 2 170,-17 2 0,-2 0 0,-3 1 0,16-1 0,-8 2-630,-12 2-3327,-28 2 3957,-9 0 0,-9 0 0,-2 0 0</inkml:trace>
  <inkml:trace contextRef="#ctx0" brushRef="#br0" timeOffset="96396">19159 9421 22734,'-20'-4'2159,"-1"1"-1709,-3 1-1,-1 2-179,5 0-90,1 0 0,11 0 0,8-2 0,34-6 0,6 0-46,-4 0 1,2 1-849,-2 0 0,1 0 804,4-1 0,0 0 45,1-1 0,0 0-285,-1 1 0,-1 0 240,-3 0 0,-1 0-1,-2 2 1,-1 1-45,3-2 0,-2 1-45,12 0 0,1 0 0,-20 6 0,-11 0 0,-3-2 1603,-9-1-1782,-4-1-506,-5 1-1203,-2 1 1888,-27 2 0,-2 6 0,-20 2 0</inkml:trace>
  <inkml:trace contextRef="#ctx0" brushRef="#br0" timeOffset="98789">16308 9729 20215,'-10'0'3598,"0"0"-3058,0 0 90,-1 0-1,1-2 1,0-1-180,2-1 269,0 1-539,3 1 0,2 2 0,3 0 180,7-6-270,7 1 0,17-8 0,15-1-90,17-4-521,-23 7 1,1-1 520,6 0 0,0-1 0,4 0 0,0-1 0,0 1 0,0 1 0,-3 1 0,-2 1 0,-4 1 0,-3 1 0,26-6 0,-14 5 0,-15 0 0,-11 7 0,-38 8 0,-20 7 0,-9 2 0,-3 0 0,-6 0-469,4 0 0,-5 1 0,-2 1 0,4-2 469,3-2 0,3-1 0,-2 1 0,-14 4 0,-2 0 0,4-1 0,0-2 0,4-1 0,5-1 0,2-1 0,9-2 0,1 0 829,-28 2-829,46-4 0,16-7 0,35-8 0,26-5 0,-12 2 0,5-2 0,0 0-900,2-1 0,1-1 0,0 1 900,6-1 0,2 0 0,-5 0 0,5-1 0,-4 1 448,8-1 0,-3 1-448,-21 4 0,-3 0 0,5 1 0,-11 0 0,-25 4 0,-26 12 0,-37 6-714,18-1 1,-3 1 713,-9 1 0,-2 1 0,-3 0 0,-3 1 448,5-1 0,-3-1 1,3 0-449,-3 1 0,2 0 41,-12 1 0,4 0-41,7-2 0,17-6 0,21-3 0,21-4 0,26-4 0,28-5 786,-19 2 0,5-2-786,8-2 0,6-2 0,-1 1 59,-12 3 0,-1 0 1,2 0-60,13-4 0,4 0 0,-4 0 0,-12 4 0,-2 0 0,-3 1 0,1 0 0,-3 0 0,3-3 0,-13 8 0,-28 9-173,-30 7 0,-15 2 173,3 0 0,-2 0 0,-2 1 0,-3 1 0,0-1 0,-13 3 0,0 0 0,-3 1 0,-1-1-531,1-1 0,0 0 531,4-2 0,2 0 0,7-2 0,0-1 11,-1 0 1,3-1-12,-7 0 998,10-2-998,48-10 865,25-6-865,25-5 0,-16 1 0,2-1 69,10-3 1,2-1-70,4 0 0,2 0 0,2-1 0,2 0-198,-11 5 1,1-1-1,-4 2 198,3-1 0,-2 2-61,6-3 1,-6 3 60,-11 4 0,-32 7 0,-22 11 0,-33 10 0,17-7 0,-3 0 328,-3 2 0,-4 0-328,2-1 0,-3 0 0,3 0 93,-6 3 1,0 0-94,-9 3 0,3-1 134,-4 4-134,17-6 0,13-7 0,24-6 0,19-5 0,30-10 0,-14 0 0,3 0-154,8-4 0,2-2 154,4-1 0,4-1 0,-8 2 0,3-1 0,-3 2 0,3-3 0,-1 1 0,8-1 0,-6 0 713,-3 3-713,-33 6 0,-20 9 0,-34 7 0,-19 11 0,22-8 0,-2-1-1244,-3 4 1,-1 0 1243,-3-1 0,0 1 0,1 0 0,0 0-1142,3-1 0,1-1 1142,4-1 0,2-1 0,-21 7 421,13-9-421,15-3 0,20-6 0,21-6 0,26-7 0,-9 1 0,3-1 606,6-4 1,1-1-607,8-1 0,0 0 886,2 0 0,0 1-886,0 1 0,-2 0 0,-5 3 0,0 1 0,2 0 0,-5 2 0,-7-2 0,-53 21 0,-39 11-8,7-2 1,-3 1 7,11-2 0,-2 0 0,-16 4 0,0 0 0,19-7 0,2-1 659,-8 3 1,3-2-660,-2-6 0,58-15 0,11-7 0,13 0 0,6-1 0,-1 0 0,0 0-318,1-2 0,0 1 318,-3 2 0,-1 1 0,25-11 0,-16 7 0,-15 6 855,-14 6-855,-14 4 0,-14 2 0,-18 8 0,-15 4 0,-14 9-418,26-9 0,0 0 418,-1 0 0,-1-1 0,2 2 0,1-1 0,-29 9 467,12-3-467,10-9 0,13 1 0,23-9 0,14-3 0,24-7 881,10-7-881,-12 3 0,1 0 0,14-6 187,6-2-187,-26 10 0,-23 6 0,-1 1 0,-17 4 0,1 0 0,1 0 0,-3 0 0,0-2 0,0-3-990,-6 0-989,-4-3-1169,-9-1 3148,-13-1 0,-13 1 0,24 6 0,0-1 0</inkml:trace>
  <inkml:trace contextRef="#ctx0" brushRef="#br0" timeOffset="103891">17879 13650 18506,'-12'0'4228,"0"0"-3688,2 0-180,-2 0-1,3 0 91,3 0-90,-1 0 0,6 0 269,-3 0-269,4-2 0,4 0-90,2-5 89,8 0 1,10-4 0,15-3 0,19-4-708,-18 7 0,6-2 0,-2 1 348,11-4 0,1 1 0,-5 2 0,2-1 0,-2 1 0,3 0 0,-2 0-389,9-1 1,-2 1 388,-18 4 0,-3 0 0,6-1 0,-5 1 0,-7 4 0,-11 1 0,-17 4 0,-39 6 0,-11 4 0,7-2 0,-4 2-104,3 0 0,-1 1 104,-4 1 0,-1 0 0,-2-1 0,-2 1 177,5 0 0,-3 1 1,1-1-178,-16 3 0,1 0 0,2-2 0,4-1 0,15-1 0,7-4 0,8-6 0,21 3 0,17-4 0,27-6 0,20-1-232,-20 0 0,1-2 232,6 0 0,0 0-392,4 0 1,0 0 391,-1-1 0,0 1 0,-5 1 0,0 1-53,3 0 0,-3 0 53,8 0 0,-17 1 0,-50 12 0,-32 3 0,14 0 0,-4 0-4,-5 3 0,-3 1 4,-3 1 0,0 0-113,-2 1 1,0-1 112,3 0 0,0-1 0,6-1 0,1-1-253,5-2 0,3 0 253,-17 7 0,17-9 0,17 3 376,46-13-376,17 0-196,-5-3 0,9-4 1,-1 1 195,6-3 0,1 1 24,-6 0 0,4 1 0,-3-1-24,-6 1 0,-2 1 0,-2 0-153,9 2 1,-3 1 152,-4-4 0,-10 5 0,-23 9 0,-41 6 0,-2-2 0,-5 2 0,-2 1 0,-1 0 981,-6 2 1,-2 0-982,-2 0 0,0 1 0,-1-2 0,1 1 0,2-2 0,1 0 0,6-1 0,1-2 391,1 0 0,3-2-391,-7 1 447,18-5-447,62-16 0,-1 2 0,4 0 0,0-1 0,1-1 0,11-2 0,-4 2 0,-2 2 0,4-1 0,-31 10 1081,-6 1-1621,-11 2-1859,-8 6 690,-6 2-719,-1 6 2428,6-1 0,2 1 0,4-1 0</inkml:trace>
  <inkml:trace contextRef="#ctx0" brushRef="#br0" timeOffset="104714">21693 13487 22644,'-5'0'3058,"-2"0"-2788,6 0 90,-3 0-270,17-4 0,5-3-90,21-4 90,12-3-90,-19 7 0,2 1-746,2-1 1,1 0 745,0 1 0,0 0-86,-3 2 1,-1-1 444,24-1 91,-14 1 90,-11 1-90,-7-1-450,-13 3-90,-5 0 531,-20 2-1791,-3 0 53,-11 0 1297,-29 0 0,2 0 0,13 0 0,0 0 0</inkml:trace>
  <inkml:trace contextRef="#ctx0" brushRef="#br0" timeOffset="105972">18923 11267 17607,'-12'0'4767,"0"0"-4317,1 0-90,1 0-90,6 0 89,-3 0 91,6 0 1529,-3 0-1799,10 0 360,-5 0-271,6 0-89,-5 0 0,4-2-90,2-3 0,23-10-45,17-9 0,15-7-9,-20 10 0,5-3 0,3-1 0,1 0 0,-1 1-809,7-4 0,-2 2 0,3-2 0,6-2 806,-16 8 1,5-3 0,2 0 0,3-1-1,-1 0 1,0 1 0,-3 1 0,-5 2-466,7-2 0,-4 2 1,-2 1-1,1 0 1,4-2 431,-5 2 0,3 0 0,2-1 0,0 0 0,0 0 0,-2 1 0,-2 1-313,6-2 0,-2 1 1,-1 1-1,0 0 0,0-1 313,0 1 0,1-1 0,0 1 0,0 0 0,-1 0-176,0 0 1,-1 1-1,1 0 1,-1 0-1,0 0 176,-1 0 0,0 0 0,-1 0 0,0 0 0,0 1 0,11-5 0,0 1 0,-1 0 0,0 0 0,-2 1 0,-2-1 0,1 1 0,-2-1 0,-3 2 0,-1 0 0,0-1 0,-1 1 0,-5 1 0,0 0 0,-1-1 0,-1 1 245,8-5 0,-1 1 0,-1 0-245,-8 2 0,-1 1 0,-1-1 0,9-5 0,-3 1 0,-8 5 0,-4 1 1250,18-12-1250,-14 8 2111,-13 5-2111,-5 1 2457,-9 8-2457,-1 1 855,-9 6-1035,2 2 104,-4-2-733,2 2-1260,-13 10 720,5-8-360,-9 15-720,10-16 2429,-2 9 0,6-5 0,-3 4 0</inkml:trace>
  <inkml:trace contextRef="#ctx0" brushRef="#br0" timeOffset="112831">1795 8318 22644,'-53'20'2069,"2"-2"-1350,2-4 1,8-7-90,7 1-1,10-7-179,6 3 0,9-4-180,0 0-270,8 0 0,-3-2 0,12-4 0,12-12 0,24-14-870,-7 8 1,6-3 869,-2 2 0,3-1 0,4-2-676,-3 2 1,3-1-1,1-1 1,4-1 675,-2 0 0,3 0 0,1 0 0,3-1 0,1-1 0,-10 7 0,2-2 0,2 1 0,0 0 0,1-1 0,2 1 0,0-1-241,-1 1 1,2 0 0,0-1 0,1 1 0,1 0 0,1-1 0,1 1 0,0 0 240,-6 4 0,1-1 0,0 1 0,1-1 0,1 1 0,0 0 0,1-1 0,0 1 0,0 0 0,0 0-117,-1 1 0,0 0 0,1 0 1,0 0-1,0 0 0,0 1 0,1-1 1,0 0-1,1 1 0,0-1 0,0 1 117,-3 0 0,2 1 0,-1 0 0,1-1 0,0 1 0,0 0 0,1 0 0,-1 0 0,1 0 0,0 0 0,0 0 0,0 1-42,1-1 0,0 0 0,1 0 0,0 0 0,0 1 0,0-1 0,0 1 0,0-1 0,0 1 0,0 0 0,0-1 0,0 1 42,0 0 0,1 0 0,-1 0 0,0 0 0,0 0 0,1 0 0,-1 0 0,0 1 0,0-1 0,0 0 0,0 1 0,0 0-4,-1 0 1,-1 0-1,1 0 1,0 0 0,-1 0-1,1 0 1,-1 1-1,1-1 1,-1 1 0,0-1-1,-1 1 1,1 0 3,3-1 0,-1 0 0,1 0 0,-1 0 0,0 0 0,0 1 0,0-1 0,-1 1 0,0-1 0,0 1 0,0 0 0,2-1 0,-1 1 0,-1-1 0,1 1 0,-1 0 0,0 0 0,0-1 0,1 1 0,1 0 0,1-1 0,-6 2 0,2-1 0,1 0 0,1 1 0,0-1 0,0 0 0,-1 0 0,0 0 0,-1 1 0,-2-1 0,-1 2 0,-2-1 0,8-1 0,-2 0 0,-2 0 0,-2 1 0,0-1 0,0 1 0,0 0 0,2-1 0,5-1 0,2 0 0,1-1 0,0 0 0,-1 1 0,-3 0 0,-4 1 0,-6 1 92,10-3 1,-6 1 0,-4 1-1,-2 0-92,7-4 0,-3 1 0,-3 1 0,11-5 0,-7 1 0,-12 1 0,-5-1 414,-10 4 1,-3-2-415,7-15 0,-14 0 0,-12 7 1608,-4 2-1608,-4 7 2405,0 2-2405,0 5 1934,0 0-1934,0-18 0,0-3 0,0-26 746,0-4-746,0 26 0,0-2-906,0-3 0,0-2 906,0-3 0,0-1 0,-4-2 0,0-1-507,0-2 0,-1 0 507,-3-2 0,-2-1 0,1-1 0,0-1 0,-1 0 0,1 0 0,0 1 0,0-1 0,1 5 0,0 0 0,1 3 0,0 1-216,-3-6 0,2 2 216,4 15 0,0 2 0,-3-4 0,2 3 0,4 1 202,-3 9-202,4 8 1534,0 4-1534,0 3 1201,0 4-1201,-11 3 621,0 1-621,-19 3 0,-6 0 0,-19 5 0,17-2 0,-2 1-747,-12 3 1,-4 1 746,12-1 0,-2-1 0,-6 2 0,1-1 0,-6 1 0,-3 1 0,0 0 0,3-1 0,-6 1 0,2-1 0,-2 0 0,-3 0-405,8-1 1,-3 1 0,-2-1 0,-1 1 0,2-1 0,2 0 404,0-1 0,2 0 0,0 0 0,0-1 0,-5 1 0,4-1 0,-3 0 0,-2 0 0,-1 0 0,0 0 0,-1-1 0,2 0-300,0 0 1,0-1 0,0 0 0,0 0 0,0 0 0,0 0 0,0 1 299,1-1 0,-1 1 0,0 0 0,0 0 0,1 0 0,0-1 0,2 0 0,-3 0 0,-1-1 0,2 0 0,1-1 0,3 1 0,2 0-258,-6 1 0,5 0 1,1 1-1,0-1 258,0 0 0,1 0 0,0 0 0,1 0 0,2 0 0,0 1 0,1-1 0,0 0 0,-11 0 0,1-1 0,2 1 0,6 0 0,1 1 0,2-1 0,-15-3 0,4 1 0,12 1 0,2 0 263,11-2 0,2 0-263,-16 0 1427,17 0-1427,12 0 2552,8 0-2552,8 4 2482,2 3-2482,4 8 56,0 10-56,0 10 0,0 6 0,0 0 0,0 2-398,0 2 0,0 3 0,0 1 398,0 2 0,0 0 0,0 2-731,0 9 0,0 1 0,0 3 731,0-12 0,0 1 0,0 2 0,0-1 0,0 4 0,0 1 0,0 0 0,0 0 0,0 0 0,1 1 0,-1-1 0,1 0 0,0-1 0,-1 0 0,1-1 0,1 0 0,-1-3 0,1-1 0,1 0 0,-1-1 0,2 13 0,0-2 0,0 0-367,1-7 1,1 0 0,-1-2 366,1-7 0,0-2 0,1 1-176,1 3 0,0-1 0,0-3 176,1 0 0,-1-2 315,2 4 0,-2-6-315,0-7 1874,-2-9-1874,-2-11 1477,0-7-2826,0-5 120,2 0 1229,15 3 0,5 4 0,15 3 0</inkml:trace>
  <inkml:trace contextRef="#ctx0" brushRef="#br0" timeOffset="115143">1145 7504 21475,'-53'14'2338,"2"-5"-1798,4-5-90,7-4-90,7 0-91,9 0 1,6 0 180,9 6 0,4-1-90,10 8-91,6-1 1,11 2 0,10-1 90,15 3-180,14 0-454,-24-8 0,3 0 274,6-2 0,3-3 0,7 1 0,4-4 0,-15-2 0,3-2 0,0 0-728,7-1 0,1-1 1,2-2 727,6-2 0,1-1 0,1-1 0,-13 1 0,1 1 0,-1-1 0,1-1 0,2 0 0,-1 0 0,1-1 0,-1 0-600,0 0 1,0-2-1,0 1 1,0 0 599,-3 0 0,0 0 0,0 0 0,3-1 0,0-1 0,3-1 0,2-1 0,-2 1 0,-3 0-266,-1 1 1,-3 0-1,0 1 1,3-1 265,-2 0 0,3-1 0,1 0 0,-2 0 0,-4 1 0,10-3 0,-4 1 0,-1-1 0,0 1 0,0 0 0,-1-1 0,-3 1 0,0 0 0,2-2 0,-4 1 0,2-1 0,1-1 0,0-1-259,-1-2 1,0 0 0,-1-1 0,1 0 258,-1 0 0,0 0 0,-1 0 0,-2-1 0,12-9 0,-2-2 0,-5 2 80,-14 7 1,-4 0 0,0 0-81,15-17 0,-1-1 518,-3 1 1,0-3-519,-8 5 0,1-5 0,-2 0 0,-2 0 0,-3-1 0,0 0 0,0-1 0,-1-1 0,-3 1 0,-5 1 0,-2 1 0,-4 1 0,-3-10 0,-4 1 0,-1-6 0,-3-1 0,-4 19 0,-1-1 0,-1 0 175,-3-1 0,0-1 0,-2 0-175,-2 0 0,-1 0 0,-1 1 380,-2-2 0,-2 0 0,-1 1-380,-1 0 0,-2 0 0,0 1 0,-2 0 0,-1 1 0,-3-2 0,-5 0 0,-4-3 0,-2 1 0,0 3 0,-3-3 0,-1 2 0,-3 0-73,0 2 1,-4-2-1,-1 1 1,1 5 72,-5 1 0,0 4 0,-6 1 0,9 9 0,-6 0 0,-1 1 0,0 2 0,2 2 0,-2 0 0,2 4 0,-1 0 0,-3 2 0,0 1 0,-4 0 0,-1 2 0,0 2 0,2 4-328,-2 4 1,2 5-1,1 2 1,-2 2 327,8 0 0,-1 1 0,0 1 0,0 2 0,-2 0 0,-3 2 0,-2 2 0,0 0 0,0 2 0,-1 0-165,7-2 0,0 1 0,0 1 0,0 0 0,-1 1 0,0 1 165,-2 0 0,0 1 0,0 1 0,-1 0 0,0 2 0,1-1-104,-1 2 1,-1 1-1,1 1 1,-1 0-1,1 1 1,0 1 103,0 0 0,0 2 0,0 0 0,1 1 0,-1 0 0,2 2-56,7-4 0,0 1 1,1 0-1,0 2 1,0-1-1,1 1 1,0 1 55,0 1 0,0 0 0,1 0 0,1 1 0,-1 1 0,1 0 0,0 0-6,1 0 0,0 1 0,0 0 0,0 0 0,1 1 0,0 0 0,1 0 6,-6 6 0,0 0 0,0 0 0,2 1 0,1 0 0,3 1 0,-1 4 0,2 2 0,2-1 0,3 1 0,3 1 0,4-5 0,3 1 0,2 0 0,3 0 0,4 0 91,1 7 0,6 1 0,3-1 0,2-1-91</inkml:trace>
  <inkml:trace contextRef="#ctx0" brushRef="#br0" timeOffset="115143">0 6985 21263,'8'47'0,"3"-3"0,6-1 0,10 11 0,6-1 0,8-9 0,8-16 0,7-10 0,3-3 22,-6-3 1,4-2-1,1-2 1,0-2-23,2-1 0,0-2 0,0-1 0,0-1 0,0-1 0,-1-2 0,0 0 0,0-1 188,-3-1 1,0 0-1,0-1 1,-2-1-189,13-2 0,-1-1 0,-2-1 0,-7 0 0,-1 0 0,-2-1 0,-7 0 0,-2-1 0,-2 0 0,12-4 0,-4-2 429,-10 2 0,-3-1-429,18-15-1079,-19 0 363,-15-1-1893,-10-2 3252,-8-3 0,1 2 1,0-3-1</inkml:trace>
  <inkml:trace contextRef="#ctx0" brushRef="#br0" timeOffset="115143">-1 6381 20753,'1'50'0,"-1"12"0,0 0 0,0-1 0,0-6 0,0-1 0,0 2 127,-1-6 1</inkml:trace>
  <inkml:trace contextRef="#ctx0" brushRef="#br0" timeOffset="115892">5246 4311 20485,'0'-12'3958,"0"3"-3148,0-2-271,0 4-179,0 0-180,0 3 180,0 1-180,0 13-90,0 7 0,6 43-90,-1-9 0,0-11 0,0-1-308,3 23 218,0-3-360,0-3-1709,4 6-89,-7-22 2248,3-5 0,-8-27 0,0-11 0</inkml:trace>
  <inkml:trace contextRef="#ctx0" brushRef="#br0" timeOffset="116041">5234 4080 21924,'-14'-55'990,"2"7"-900,5 10-360,4 11-450,3 11-1528,2 7 2248,5 7 0,6 10 0,5 3 0</inkml:trace>
  <inkml:trace contextRef="#ctx0" brushRef="#br0" timeOffset="116598">5482 4225 23364,'5'4'899,"0"3"-719,-3 6 0,4 5 0,2 9-180,3 5 90,1 9-90,0 0 0,-2 2 0,0-7 90,-2-4 0,0-9 0,-1-12 0,0-5-90,5-20 0,12-27 90,-1-5-46,-5 6 1,0 0-45,8-9 90,-1 8 0,-4 29-90,2 44 90,0-1-90,6 22 0,-4-16 0,-3-4 0,0-8 0,9-15 0,-6-15 0,10-22 0,-10-20 0,-5-3 0,-1-4-313,-6 8 0,-2-1 403,5-17 0,-3-2 89,-8 4 1,-2 3-135,-1 18 0,0 1 0,-2-7 0,0 6-45,0 11 90,0 39 90,0 56-135,0-8 0,0 4-45,0-2 0,0 1-474,0 3 1,0-3 473,-1-20 0,2-1-456,1 9 0,1-2-803,2 17 179,-2-28 1,0-3 1079,1-5 0,-4-13 0,0-8 0</inkml:trace>
  <inkml:trace contextRef="#ctx0" brushRef="#br0" timeOffset="116742">5912 4229 23454,'-23'-34'989,"9"2"-899,7 3 0,16 2-90,13 2-450,23 2-809,16 7-3657,-24 9 1,2 1 4408,0 3 0,1 1 0,-2 2 0,0 2 0,-1 2 0,0 0 0</inkml:trace>
  <inkml:trace contextRef="#ctx0" brushRef="#br0" timeOffset="120097">7013 5871 22554,'-12'-9'1889,"1"2"-1529,5 0 90,4-1-91,12 0 1,10-7 0,15-1 0,13-7 0,10-4-136,-13 5 1,2-1-517,-10 4 1,0 0 336,10-5 0,0 0 0,-13 6 0,-3 2 135,28-12-90,-25 13 0,-2 0-90,8-3 90,2-1-90,-26 12 90,-3 2-90,-7 3 673,-2 0-673,-4 0-90,0-1-2878,0 1 1438,-6 2-898,-2 8 2428,-7 2 0,-5 13 0,0 0 0</inkml:trace>
  <inkml:trace contextRef="#ctx0" brushRef="#br0" timeOffset="120843">7192 6156 20935,'-29'5'2249,"3"3"-1799,-1-7-1,5 3-89,3-4 0,9 0-90,5 0 269,5 0-3751,10-4 3392,7-7 0,20-8 90,10-8-180,-19 11 0,3-2-100,2 0 1,3-2 189,19-10 0,1 0-503,-13 8 1,-1-1 366,13-4 1,-3 2 45,7-2 2975,-1 3-2885,-18 7 0,-7 4-90,-18 6 260,-11 5 10,-4 2 911,0-2-1271,0 0-1260,0-3-629,-6 2-1079,-4 10 2968,-12 5 0,-11 14 0,-6 4 0</inkml:trace>
  <inkml:trace contextRef="#ctx0" brushRef="#br0" timeOffset="124093">2384 9317 23364,'-17'-41'1169,"3"5"-989,5 9-90,4 13 0,12 14-90,9 20 0,17 25-298,-11-11 0,1 4 343,4 10 0,1 4-447,-8-13 0,0 1 0,-1 1 402,1 2 0,0 1 0,-1-1 0,1 0 0,0-1 0,-1 0 0,8 17 0,-1-2 0,-1-8 0,-1-3 45,-3-6 0,-1-3-201,12 19 246,-8-21-90,-4-20 90,-5-28-90,-1-30-102,-8 8 1,0-4 101,0-12 0,0-3 6,1-7 0,0-1-6,0-4 0,0 0 90,1 1 0,1 1-45,-1 5 0,0 2-1097,0 5 0,0 3 1142,0 7 0,0 2 0,9-21 90,-1 18 0,4 23-90,4 26-1,9 22-89,-14-2 0,0 4 57,3 5 1,-1 3-58,2 4 0,-1 0 45,1 2 0,0-1 0,0-3 0,0-1 0,-1-4 0,0-2 993,21 17-768,-3-18-90,1-25-90,1-27 0,1-26-90,-21 12 0,-1-6 30,-2-6 0,-1-7 0,-2 2 556,-3 8 1,-2 0 0,0-2-587,2-15 0,1-2 0,-3 2 0,-2-7 0,-4 2-45,0 2 0,-2 2-135,0 5 0,-2 3-272,-2 7 1,-2 3-629,-3-22-102,-4 26-1697,-4 23 2879,-1 28 0,1 18 0,0 13 0</inkml:trace>
  <inkml:trace contextRef="#ctx0" brushRef="#br0" timeOffset="124481">4179 8915 25343,'-13'-7'1169,"7"2"-1079,2 23 0,13 9-90,10 29 0,-5-24 0,3 0-312,1 5 1,1 1 311,1 2 0,0 1-889,-1 0 1,-1-2 888,-1-2 0,1-1 45,-2-1 0,0-5 45,3-2 0,-3-19 90,-13-43-90,-3-20 0,0 17 0,0-1 0,0-2 0,0-3 0,0-12 0,0 0-44,2 18 1,0 1-47,1-5 0,4 7 2042,11 11-2042,11 21 0,4 18 45,-8 8 0,-1 4-45,7 20 0,-12-14 0,-2 0 0,-9 14-90,-2-7-270,-12-8-365,-2-5-894,-7-6-900,-3-10 2519,2-12 0,5-16 0,3-9 0</inkml:trace>
  <inkml:trace contextRef="#ctx0" brushRef="#br0" timeOffset="124644">4739 8824 15532,'18'-34'2698,"-1"4"193,-3 16-2531,0 14 1229,2 19-1649,0 15 0,1 13 0,-1-4-300,-2-6 0,0 1 107,3 9 0,0 6 0,-2-7-1816,1 11 2069,-5-12 0,-5-12 0,-5-6 0</inkml:trace>
  <inkml:trace contextRef="#ctx0" brushRef="#br0" timeOffset="124814">4727 8295 24533,'-24'-56'449,"1"1"1,0 3 0,1 2-405,2 5 0,1 4-45,3 6 0,0 2 0,-9-17-360,13 20-449,5 15-810,12 25 1619,5 10 0,9 20 0,3 4 0</inkml:trace>
  <inkml:trace contextRef="#ctx0" brushRef="#br0" timeOffset="125032">5052 8042 24983,'27'-21'1979,"-3"3"-1800,-6 9 1,-2 15 180,2 17-180,2 22-45,-1 7 0,1 6-90,-3-12 0,0 3-139,-2-5 1,0 4-1,0 2-56,4 11 0,0 3 1,-2-4-612,-1-3 1,0 0 280,-2-3 1,2 4-1,-3-9-1679,5 12 2159,-3-16 0,-7-11 0,-2-8 0</inkml:trace>
  <inkml:trace contextRef="#ctx0" brushRef="#br0" timeOffset="125492">5295 8666 21396,'-14'-34'2069,"0"4"-351,7-2-1448,5 11-90,27-12-90,2 15-90,23-6 0,-3 8 0,5 2 0,2 1 395,0-1-395,-20 6 0,0-1 0,15-6 0,7 0 204,-22 3-204,-3 1 550,7-10-550,-12-1 0,5-13 0,-14 0 90,-12-3 0,-5-3-90,-9-7 89,0 8 1,-6 5 0,-22 10 180,-6 12 90,-4 19-90,0 19 0,3 23-225,24-17 0,3 3-337,2 5 0,5 2 292,3 0 0,6 2 0,14 16 0,9-2 0,-2-15 0,8-3 0,9-2 0,10-1 0,-2-6-395,1-7 0,2-6 395,-4-4 0,1-2 0,-2-3 0,0-5 0,-3-2-315,-4-4 1,-2-1-1127,20-10 1,-19-6-179,-17-5-989,-23 0 2736,-20 4 1,-22 9-1,-11 6 1</inkml:trace>
  <inkml:trace contextRef="#ctx0" brushRef="#br0" timeOffset="125942">2757 10787 23500,'-39'22'337,"-1"0"0,0 1 1,-13 7-1,2-2-157,11-4 0,3-2 359,-10 9-67,38-15-22,42-22-136,6-6 1,7-5-1081,-3-2 0,4-2 0,2-2 900,-1 2 1,2-2 0,3 0 0,1-1-524,-3 1 1,1-1 0,2-1 0,1 0 0,1 0 388,-3 1 0,0 0 0,2 0 0,0-1 0,1 0 0,0-1-249,-4 3 1,1-1 0,0 0 0,0-1-1,1 1 1,0-1 0,0 1 248,2-2 0,1 1 0,0-1 0,0 0 0,0 0 0,0 0 0,1 1-167,0-1 0,0 0 1,1-1-1,-1 1 1,1 0-1,-1 1 1,1-1 166,-2 1 0,1 1 0,-1-1 0,1 1 0,-1 0 0,0 0 0,0 0 0,-3 2 0,0 0 0,-1 1 0,0-1 0,1 1 0,1 0 0,0-1 0,-1 1 0,2-1 0,1 0 0,0 0 0,0 0 0,-1 1 0,-3 1 0,-2 0-14,11-3 0,-4 1 0,-1 0 0,-1 1 0,2-1 14,5-1 0,2-1 0,-1 0 0,-2 0 0,-6 3 0,6-3 0,-7 2 0,-4 2 0,1 0 0,-4 1 0,1-2 0,-6 3 1132,-9 2-1132,-12 9 883,-15 7-2682,-11 11-540,-22 12 2339,-11 5 0,-5 2 0,3-2 0,-1 0 0,1-2 0,0 1 0,-1-1 0</inkml:trace>
  <inkml:trace contextRef="#ctx0" brushRef="#br0" timeOffset="126392">3171 11285 18081,'-49'31'323,"0"0"1,0 1 0,3-3 0,1 0 0,2-2 553,-12 7 0,4-2-742,8-5 0,5-2 1560,-9 9-1425,32-18 270,43-25-271,7-5 1,7-6-571,1 0 0,4-2 0,4-1 301,-2 1 0,3-2 0,3 0 0,2-1-134,-3 1 1,3 0-1,2-1 1,1-1-1,1 0 134,-4 2 0,0 0 0,2-1 0,1 0 0,1 1 0,0-1-194,-5 2 1,2 0 0,-1 0 0,2 0 0,-1-1-1,1 1 1,0 0 193,2 0 0,0-1 0,0 0 0,1 0 0,0 1 0,0-1 0,-1 1-166,2 0 0,-1 0 0,1 0 1,0 0-1,-1 1 0,1-1 1,-1 1 165,-1 1 0,-1-1 0,1 1 0,-1 0 0,0 0 0,0 0 0,-1 1 0,-2 0 0,-1 1 0,0 0 0,0 0 0,-1 0 0,0 0 0,-1 1 0,5-2 0,-1 0 0,0 1 0,-1 0 0,-1 0 0,-1 0 1,5-1 0,0-1 0,-2 2 1,-1-1-1,-1 1-1,6-3 0,-1 1 0,-2 0 0,-2 1 0,-8 3 0,-1 0 0,-1 0 0,-1 0 0,18-6 0,-1-2 0,-6 3 462,1 0 0,-4 1-462,3-1 0,-5 2 1621,0 2-1621,-20 10 2424,-6 2-3413,-15 6 1951,-9 0-2491,0 8-200,-2 2 1729,0 9 0,-5 5 0,-2 1 0</inkml:trace>
  <inkml:trace contextRef="#ctx0" brushRef="#br0" timeOffset="131600">11626 4745 22554,'-7'4'3688,"-2"1"-2789,8 0 91,-2-1-540,3-4-450,0 0 0,7 0 0,13 0 0,24-4 0,-8 1 0,5-1-751,13-2 0,5 0 751,-11 2 0,3-1 0,5 1-578,-3-1 0,7 1 0,3 0 0,-1-1 0,-3 1 578,3 0 0,-2 0 0,0 0 0,3 0 0,-9 1 0,3-1 0,2 0 0,-1 1 0,-1-1 0,-5 1-279,8 0 1,-5 0 0,0 0 0,2 0 278,-5 0 0,3 0 0,0 0 0,-1 0 0,-2 0-392,4 0 0,-3 1 0,-1 0 0,0-1 392,13 0 0,-1 0 0,-6 0 0,-1 0 0,-9 0 544,-10 1-1534,-8-3 486,-16 3-2644,-4 0 3148,-10 2 0,11 0 0,3 0 0</inkml:trace>
  <inkml:trace contextRef="#ctx0" brushRef="#br0" timeOffset="131897">15212 4035 23094,'0'-42'719,"0"0"1,-3 1 0,-2 0-541,0 0 1,-2 1-264,-4 3 1,-1 1 218,0 3 0,-2 3 135,-17-18 82,1 16-262,-5 17 360,-16 53-180,13 9-1319,12 0 1,5 6 1093,7-4 0,3 2 0,1 6 0,2 1-45,3 3 0,2 3 0,-1-4 0,1 4 0,1-3-446,1-13 1,1-3 0,0 2 445,-1 12 0,-1 2 0,1-4-90,1 1 0,0-5-135,0 0 0,0-1-270,-2-6 1,0-2-337,2-3 0,0-3-1418,-8 26 2249,4-17 0,-6-15 0,0-10 0</inkml:trace>
  <inkml:trace contextRef="#ctx0" brushRef="#br0" timeOffset="132209">14525 4799 23544,'-30'-37'2068,"5"6"-1888,10 6-180,10 5 90,16 4-90,17 0 0,25 3-90,-16 6 0,4 0-764,7 0 0,2 1 629,3-1 1,2 0 44,-1 1 0,0 0 90,-3 1 0,-2-1 45,-6 2 0,-1-1 180,-6 1 0,-3-1 614,22-6 510,-7-10 270,-24-3-899,-3-2-540,-20 10 90,-1 16 779,0 14-959,2 13 0,2 12 0,3 8 0,1 6 0,0 1-675,-2-17 0,0 0-854,1 13-629,1 9 2158,-7-35 0,-1-11 0,0-7 0</inkml:trace>
  <inkml:trace contextRef="#ctx0" brushRef="#br0" timeOffset="132360">15346 4342 24173,'-19'-43'1529,"3"4"-1439,4 6 0,5 8-180,4 4-539,3 8-541,5 6-1168,7 3 2338,9 4 0,6 0 0,1 0 0</inkml:trace>
  <inkml:trace contextRef="#ctx0" brushRef="#br0" timeOffset="132732">15683 4469 24443,'-8'-23'3418,"3"5"-3058,1 7-270,4 4 90,2 5-90,2 0-90,4 8 0,5 3 0,3 9 0,2 7 0,3 4 0,-3 10 0,0 2 0,-3 2 0,0 16 0,-4-20 0,5 20 0,-9-42 0,6 2 0,6-45-270,0-2-315,-3-4 0,1-5-1303,6-25 718,-2-1-449,-9 14-2878,-9 9 4497,-3 11 0,0-6 0,0 10 0</inkml:trace>
  <inkml:trace contextRef="#ctx0" brushRef="#br0" timeOffset="132960">15991 4207 17337,'0'-12'5577,"0"1"-4678,0 2-269,0 2-180,0 2 2158,-27 41-3944,-9 11 0,-5 4 1381,6-6 0,-2 5-45,6-3 0,-5 10 0,-2 3 0,4-4 0,8-12 0,5-9 0,3-2 0,-7 19 0,0 0 0,0 0 0</inkml:trace>
  <inkml:trace contextRef="#ctx0" brushRef="#br0" timeOffset="133324">16109 4627 23634,'-20'5'2158,"3"-1"-1888,1-4 90,9 0-270,6 0-90,12 0-270,37-4 180,0-5-176,-9 1 1,0-2 175,20-15 90,-2-9 90,-10-4-90,-10-8 270,-13-1-180,-12-1 68,-14 1 22,-12 5 270,-34 2-90,2 20-181,12 16 1,-1 6 90,-18 24-431,25-4 0,3 5 206,0 4 0,3 4 0,-2 22 0,4 4-45,7-13 0,3 2-404,1 16 0,6-1 224,6-19 0,6-1-810,8 10 1,8-4-1215,5-12 1,5-6 2203,-2-2 0,3-9 0,2-16 0,0-9 0,17-23 0</inkml:trace>
  <inkml:trace contextRef="#ctx0" brushRef="#br0" timeOffset="133691">16787 4179 13553,'15'-33'1484,"1"0"0,10-24 869,-3 15-1544,-7 18 1379,-4 18-1648,-4 19-180,-4 21-90,-2 18-226,-2-17 1,0 1 109,1 4 1,0 2-155,0 2 0,2 0 0,0 0 0,2-1 0,1-3 0,0-1 1097,1-4 1,1 0-1098,2 3 0,1-1 506,5 8-686,5 2 90,-8-45-180,3-15 90,-4-27 1,0-15 525,-7 22 0,-3-2-346,-4-3 0,-3 1 0,-4 1 0,-3 3 467,-5 2 0,-7 5-287,-17 5 0,-7 10 0,-4 15 0,-1 8-274,-1-1 1,2 8 138,-2 22 0,10 6-45,22-17 0,6 1 0,-4 8 0,10 0-630,18-1 1,9-6-3419,19-2 4048,13-2 0,-12-49 0,-19-11 0</inkml:trace>
  <inkml:trace contextRef="#ctx0" brushRef="#br0" timeOffset="134611">13433 805 21924,'-17'19'2339,"1"-1"-1529,10-11 89,4 3 540,35-9-854,11 1 0,7 0-585,7-3 0,6-2-943,-4 1 0,5 0 0,0-1 943,-15 0 0,-1 0 0,2-1 0,1 1 0,5-1 0,1 0 0,2 1 0,5-1-410,-6 2 1,5-1 0,3 0 0,0 0 0,-2 1 0,-3 0 409,-1 0 0,-4 0 0,0 1 0,1-1 0,5 1 0,-2 1 0,5-1 0,2 1 0,1 0 0,-1 0 0,-5 1 0,-6-1-252,4 2 0,-7 0 1,-1 0-1,1 0 252,9 0 0,2 0 0,-2-1 0,-9 1-26,6 2 1,-8-2 25,-10-1 0,-3-2 0,17 1 1487,-18 0-1487,-13 0 2668,-11 0-3207,-8-2 973,-10 2-2773,-3-2 2372,-3 2 0,-4 6 1,2 2-1</inkml:trace>
  <inkml:trace contextRef="#ctx0" brushRef="#br0" timeOffset="136092">17681 511 20935,'8'-18'1259,"0"2"-1169,-2 3 0,0 2-90,-4 2 0,0 0 90,-2-1 0,0 3-90,0 1 90,0 1 0,0 1-90,0 1 0,0 1 0,-4 2 0,3 0 90,-8 0 0,8 0 90,-4 0 0,5 0 180,0 0-181,0-6-179,0 1 270,0-18-270,0 15 0,-6-8 0,1 16 0,-6 6 0,0 5 0,-3 12 0,0 8 0,-1 6-90,1 4 90,4-5 90,4-2-90,2-7 0,4-4 0,0-5 0,0-8 0,0 2 0,2-11 0,4 9 0,2-5 90,17 0-90,-4-1 0,10-4 0,-6 0 0,1-4 0,1-3 0,-1-6 0,-1-7 0,-5-6 90,-4-7-90,-4-4 90,-4-6-90,-3-2 90,-4-1 90,-21-17 0,-17 16 180,-13 6-91,-13 33 1,8 33-553,25-3 0,1 5 373,-1 9 0,1 3-441,0 6 0,3 2 441,2 4 0,5 2-45,4-1 0,5 0 0,3 0 0,5-2 0,6-2 0,5-3-303,3-4 0,5-2 303,3-5 0,5-3-45,3-4 0,3-4 0,2-3 0,1-4 0,1-3 0,0-3-144,-1-3 0,1-3-126,28-6-180,-6-10-269,-9-9 261,-9-6-3320,-3-22 3778,-16 6 0,-1-14 0,-11 14 0</inkml:trace>
  <inkml:trace contextRef="#ctx0" brushRef="#br0" timeOffset="136328">17977 679 19136,'0'-18'3868,"2"-2"-3328,2 1 269,11-1-539,3 10 0,12 8-90,0 13-90,9 12 0,7 9-384,7 6 339,-23-17 0,1 2-135,9 9 0,0 1-180,-12-9 0,0 0-135,4 6 1,-4-1-766,-4 3-808,-10-8-361,-8-12 2339,-11-10 0,-6-11 0,-8-7 0</inkml:trace>
  <inkml:trace contextRef="#ctx0" brushRef="#br0" timeOffset="136542">18428 778 20126,'0'-53'1109,"0"1"0,0 4 1,1 4-751,2-13-89,1 14-180,0 12 270,-2 15-90,-4 22-90,-8 21-90,-8 25-45,-3 3 0,-3 7-45,6-16 0,-1 1 0,-1 0-449,1 0 1,0 1 0,0-1 358,0-3 0,0-1 0,2-4-135,1-3 0,1-3-451,-9 26-223,6-11-1170,6-12 2069,5-17 0,4-9 0,3-10 0</inkml:trace>
  <inkml:trace contextRef="#ctx0" brushRef="#br0" timeOffset="137177">19110 765 21655,'8'-16'1259,"-3"2"-1079,-2 0-90,-1 3 0,0 6-90,0 1 0,0 4 0,0 0 0,0 0 0,2 0 90,-1-2 0,-2 0-90,-1-5 90,0 0 0,0-2-90,0-2 89,0-2-89,0-3 90,-5-5 90,-2-1 180,-10-13-180,-6 1-90,-2 6 90,-5 11 0,0 25 0,-5 13 0,-6 18-389,19-14 0,0 4 253,0 4 1,0 2 0,1 2 0,2 3-186,-2 17 0,6 4 141,7-2 0,5-1 0,0-1 0,4-3 45,9-7 0,5-7-45,17 3-90,9-9 0,6-18-359,4-6-361,3-18-269,1-8-905,2-15 770,-29 9 0,-1-2 1039,0-4 1,-1-3 0,-2-2 0,-1-2 0,-1-2 0,0-1-1</inkml:trace>
  <inkml:trace contextRef="#ctx0" brushRef="#br0" timeOffset="138744">19455 548 21205,'2'-44'2159,"0"8"-1800,-2 5 1,0 14-90,-3 10 90,-6 20-90,-2 16 0,-3 8-136,-5 16 1,-1 3-634,-1 4 1,1 1 528,5-17 0,-1 0 0,2-3-30,-2 4 0,1-4 0,1-4 0,0-1-89,-9 25 89,7-14 90,8-13-90,11-17 0,30-38 0,3-13 0,-6 4 0,0-2 0,-6 5 0,-1 1-90,22-21 90,-9 10 90,-5 15-90,-9 17 0,-4 14 987,-7 18-987,-5 10 99,-3 8-99,1-11 0,2 0 0,5 17-45,4-15 0,4-5-135,11-8-89,15-9 89,-6-28 0,3-15 90,1-14 90,-22 16 0,-1-3 0,6-15 0,-3-4 45,-4 3 0,-2-1 0,-2 1 0,-2 1 45,0-17 180,-57 97-270,21-3 59,-1 16 1,-3 15 0,6-6-60,12-15 0,3-1-698,-7 22 1,7-7 697,20-26 0,4-22 90,7-16-180,1-10 90,3-14 90,-3-13-90,-1-5 0,-5-1 0,-4 6 0,-4 7 0,-3 12 1305,-5 11-1305,-3 15 0,-1 13 0,-5 13-179,0 30-181,-1-10-180,2 15 0,4-22 91,2-12 89,2-11 90,13-18 270,1-18 90,14-19 90,-3-13 0,-12 23 0,0 0 90,14-27-1,-1 6-89,-7 11 180,-7 14-90,-8 12 90,-4 21-90,-20 33-181,3-1-89,-13 19 90,10-27 0,2-5-90,7-9 90,1-9-90,6-9-90,2-11 90,8-12 0,6-7 0,11-4 0,4 0 0,1 4 0,-1 10-90,-5 9-89,-2 13-271,-3 9-360,-1 10-89,4 6-450,3 1-360,5-5 179,6-10 721,3-15 1708,4-12 1350,-2-13-1170,-4-11-359,-7-12-691,-7-9 331,-11-3-90,-6 3-128,-10 14 37,-6 13 1,-8 16 0,-7 22 0,-4 15-90,6 8 0,1 3 0,-9 19-90,10-16 0,2-2 90,-1 8 418,10-7-508,2-9 131,8-5-131,6-11 0,8-2 0,9-7 0,7 0 0,3 8 0,0 2 0,-5 10 90,-5 2-90,-9 5 89,-8 1 91,-11 1-90,-10-4 90,-10-2-90,-1-5-90,-3-8 90,5-4-90,2-6 0,5 0 0,11-6 0,14-8 0,18-11 0,19-11-369,-17 14 1,1 1 323,4-3 0,2 0 45,2-1 0,0 0 0,2-1 0,0 0 0,1-1 0,0 0 0,-3-1 0,-1-1 0,-2 0 0,-3-1 0,-4 1 0,-3 0 0,-3 1 0,-3-1 86,-4-6 0,-4 1 4,-3-9 90,-16 1 90,-19 37 45,-7 20 0,-2 9-225,7-2 0,0 3-242,-11 13 1,1 4 241,13-7 0,4 0-45,4-1 0,3 0-45,3 0 0,4 0 559,12 27-559,22-9 0,24-11 0,-16-25 0,3-5-1099,4-2 1,2-4 1053,4-4 0,0-4-45,-2-3 0,0-2-368,-3-4 1,-1-3 52,-4-1 1,-3 0-136,-4-2 0,-3-1-433,17-15-1096,-17 5 2097,-14 4 0,-19 13 1,-9 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05:17.525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10578 6400 24173,'-12'-23'2069,"2"-1"-1889,3 1 0,7-2-90,14 5 0,14-1-90,19 7 0,16 5-351,-25 10 1,0 2 350,3 5 0,-1 2 0,3 5 0,-2 3 0,-1 3 0,-1 5 0,10 15 0,-5 9 0,-19-13 0,-4 3 0,0 1 0,-1 0 0,0 0 0,-6 1 0,-5 22 0,-9-1 0,-9-16 0,-5-2 0,-6 1 0,-3-1 0,-3-1 0,-5 0 0,2-8 0,-3-1 0,1-2 0,-5 3 0,1-2-931,-10 5 0,2-5 931,-4 0-90,11-11-270,10-8-269,7-8-451,11-3 295,3-4-1194,5 0 2478,0 0 1,0-6 0,0-1 0</inkml:trace>
  <inkml:trace contextRef="#ctx0" brushRef="#br0" timeOffset="381">11179 7079 14362,'35'-30'2609,"10"-9"192,-10 15-2531,10-4 0,-8 21 1319,2 9-1499,5 10-1,-10 6 1,1 5-90,-7-4 0,0 4 475,18 20 0,0 4-430,-12-10 0,-3 0 225,2 4 0,-2-1 3391,7 7-3481,-23-29-90,-12-25-90,-10-24 90,-2-20-90,1 18 0,-2-6-573,1-7 0,0-6 0,0 1 618,-3-12 0,1-3-75,1 6 0,0-5 0,1 4 30,2 13 0,1 2 0,0 1 45,-2-22 0,0 2-45,1 6 0,0 3-45,3 8 0,1 3 0,0 8 0,1 2-225,2-17-719,0 16 179,0 25-449,0 22 1259,0 22 0,0 8 0,0-5 0,0 2 0,0 19 0,0-1 0</inkml:trace>
  <inkml:trace contextRef="#ctx0" brushRef="#br0" timeOffset="810">11857 7268 22824,'-10'16'2159,"-5"24"-1800,6-2 1,1 5-225,0-1 0,-1 4-1006,0 6 0,0 5 1,0-3 915,-1 0 0,-1-2-45,1-5 0,0 1 0,-4-1 233,-4-3 1,-4-1 0,-2-3-234,-4-2 0,-3-2 0,-1-1-40,1 0 1,-1-2 0,-2-3-6,-19 5 0,0-10 45,14-14 0,1-6 45,0-3 0,0-4-45,2-5 0,1-4 0,2-5 0,3-4 90,2-4 0,3-4-45,5-4 0,3-2-1,4-1 1,6-3 0,12-14 0,10 1 45,1 14 0,6 3 0,13-9 0,8 8 45,1 18 0,3 9-413,8 3 0,2 6 323,5 4 0,3 8-45,-6 3 0,5 6 0,-4 0-54,-14-4 0,-3 0 1,2 2 53,9 6 0,1 2 0,-5 0-90,-5 0 0,-5 0 0,-5-1 0,-3-2-198,19 18-971,-17 6 699,-17-21-519,-17-3-122,-15-23-8630,-12-15 9476,-5-16 1,-3-21-1,17 19 1,0 0 0</inkml:trace>
  <inkml:trace contextRef="#ctx0" brushRef="#br0" timeOffset="1385">12073 6409 22374,'22'-46'2699,"0"4"-2429,-1 6 179,1 4-179,2 7 0,6 9 0,9 7-180,8 19 45,-6 11 0,3 9-75,-12 0-1,-1 5 1,0 1-327,1-1 0,0 1 1,-3 4 296,3 17 0,-2 5 0,-7-1-30,-9-9 0,-6-1 0,-2 2 30,-3 10 0,-4 2 0,-3-4-30,-2-14 0,-2-3 0,-6-2 0,-9 0 0,-6-3 0,-1-9 0,-27 4-140,19-18 0,0-8 140,-11-25 0,6-20 0,9-15 0,20 18 0,3-2 0,4-1 0,2 0 45,3-1 0,2-1 0,4 5 0,2 0 45,14-23 90,15 21-1,15 16-812,-17 21 0,1 6 678,8 3 0,0 4 45,4 5 0,2 5-90,-3 3 0,3 4 0,-2-1 45,7 6 0,-2 0-45,-8-3 0,2 2 0,-6-2 0,-1 1 0,-4-2 0,-4-3 0,-2-2 219,19 19-129,-13-13-90,-7-10 242,-11-12-242,-6-15 0,-6-18 0,-2-21 0,-4 10 0,-2-2-123,0-8 0,0-2 123,-4-9 0,-1-3-81,0-6 1,0-1 80,2 20 0,-1 0 0,1-3 0,-2-11 0,-1-4 0,1 5-197,-2-6 1,0 2 196,2 13 0,1-1 0,-1 6-150,2 7 1,0 4-31,-5-20-899,2 6 179,5 21-49,2 2-400,-1 18 1735,-6 13 1,-3 3-1,-5 9 1</inkml:trace>
  <inkml:trace contextRef="#ctx0" brushRef="#br0" timeOffset="2119">11671 6373 22914,'-47'-1'899,"0"0"1,-11-6-900,5-6 0,59-6 90,32-1 0,16 2 0,0 1 0,6 1-1108,-13 4 0,4 0 0,2 1 0,-1 0 1085,0 1 1,0 1-1,1 0 1,0 0-23,6 0 0,1 1 0,1-1 0,0 1-191,2 0 1,1 1 0,0 0 0,0 0 167,-1 0 1,1 1-1,0-1 1,-1 2-23,-2 0 0,-1 1 0,0 1 0,3-1-296,-4 1 0,3-1 0,0 1 1,-1 0-1,-4 1 341,-3 0 0,-2 0 0,-2 0 0,2 0 0,8 0 0,3 0 0,-2 0 0,-7 0 179,10 0 1,-8 1-219,-7-1 0,-4 0 308,-10 1 1,-2 0 1820,16-4-2045,-12 1 1192,-15 1-1282,-5 1 2296,-11 2-2296,-2 0 1847,2 6-1847,0 12 0,4 20 0,4 25-392,-6-19 1,1 3 391,1 5 0,2 7 0,-2 0 0,2 10 0,-1 1 0,0-6 0,-1-7 0,0-4 0,0 4-342,1 7 0,1 6 0,-1-1 0,-1-9 342,2 2 0,-2-7 0,0-5 0,-1-2-380,-1-8 1,0-3 379,3 21 0,-6-19 0,-3-27 607,-9-24-607,-6-31 0,2 11 0,-2-2 336,-3-6 1,-2-2-337,-3-4 0,-1-1-731,-4-1 1,-1 1 730,-2 0 0,-3 3 0,0 3 0,-3 5-626,0 5 0,-1 5 626,0 5 0,-3 8-255,-17 14 0,0 9 255,13 1 0,2 5 0,-13 11 0,4 6 0,18-3 0,5 1 0,4 2 0,2 0-752,3-1 0,3 0 752,-1 29 0,12-9 900,18-7-900,14-13 1015,13-13-1015,12-15 0,3-15 549,1-10-549,-8-11-90,-23 7 0,-4-5-989,1-31 89,-13 4 232,-26 12-951,-15 29-900,-10 8 2609,-5 12 0,-5 7 0,-2 8 0</inkml:trace>
  <inkml:trace contextRef="#ctx0" brushRef="#br0" timeOffset="2659">10684 10312 25163,'0'-20'1619,"7"-4"-1529,7-2 0,15-1 0,12 6-1,11 10-388,10 17 299,-27 4 0,1 5-1024,1 6 0,-1 6 1024,2 5 0,-1 3 45,0 4 0,-4 4-406,-8 2 0,-3 5 1,-3-1 450,2 6 0,-8 4 149,-9 5 1,-7 6 0,-5-5-195,-7-7 0,-8-3-45,2-12 0,-6 2 0,-3 0 0,0-4-713,-6-2 1,-2-4 0,0-1 712,1-1 0,0 0 0,-2-3-270,-3-4 0,-1-4 1,4-4-683,-21-1 322,24-9 1,3-5-900,4-15 926,13-8-1826,10-12 2429,14-8 0,6-8 0,7-4 0</inkml:trace>
  <inkml:trace contextRef="#ctx0" brushRef="#br0" timeOffset="3305">10858 11018 22104,'25'-23'3059,"-1"1"-2790,2 1 271,21-3 0,15 11-360,3 10-45,-17 18 0,-1 9-90,-5 11 0,-3 6-259,2-1 0,0 2 214,-10-4 0,0 3 0,-3-4 45,3 3 0,-2-2-45,-1-1 0,0-5 15,20-4-15,-28-38 0,2-28 0,-16-19 30,-5 16 0,-1-7 0,-1 2-747,-2-14 0,-2-2 717,1 3 0,-1-5 0,-1 3 30,0 10 0,-1 2 0,0-3-8,0 1 1,-1-4-1,1 1 1,-1 3 7,1-1 0,-1 4 0,1-2-30,-2-9 0,0-1 0,2 7 0,2 8 0,1 6 0,-5-24-90,8 18 270,-3 15 366,4 25 83,9 47-1990,-2 9 1,0 6 1360,2 3 0,0 3 0,-2-11 0,-1 3 0,0-2 0,2 12 0,-1-1 0,-2-19 0,-1 0 0,0 1 89,0-1 1,0 1-1,0 3-89,-1 1 0,0 4 0,0 0 0,-2-3 0,0 4 0,-2-2 0,0 3-255,0-4 0,0 3 1,-1 0-1,-1-4 255,-2 0 0,-1-4 0,-1 0 0,-1 0 0,-1-1 0,0 0 0,-6 19 0,-1-2 0,-2-5 0,-2-2 0,0-6 0,-1-3 0,-1-6 0,-1-3-846,1-6 0,-1-3 846,-21 14 1692,-1-20-1692,-14-21 0,18-20 0,13-15 0,6-7 124,11 7 0,6-3-124,1-17 0,4-2 0,7 11 0,3 2 0,3 0 0,6 0 0,18-8 0,5 5 0,-9 14 0,3 6 0,7 6 0,5 5 0,-4 6 0,-3 9 0,-2 9 0,2 5 0,2 7 0,-4 3 0,0 16 0,-4 3 0,-1-2 0,-3 2-90,-7-2 0,-6-2-720,-3 6-179,-5-8 888,-6-11-2957,-2-17 3901,-6-17-843,-2-24 0,-7-22 0,-1-11 0</inkml:trace>
  <inkml:trace contextRef="#ctx0" brushRef="#br0" timeOffset="3886">11882 10398 23723,'24'-45'2069,"-1"4"-1979,-1 7 90,0 11 90,4 9 90,7 8 89,5 20 1,7 14-270,-20-3 0,-1 4-598,1 8 0,-1 3 508,0 5 0,-1 6-30,-4 1 0,-1 6 0,-2-3-60,0 9 0,-3 2 0,-6-16 0,0 6 0,-3 0 0,-4-4 0,-5-2 0,-5-4 0,0 0 0,1-1 0,0 0 0,-5-4 0,-18 10 0,-4-10 256,-7-14-256,-14-17 0,23-29 0,15-9 0,4-6 0,-1-22-174,8 14 0,5 0 174,14-19 0,12 2 0,15 9 0,3 25 0,5 5 0,-8 6 0,2 6 0,8 8 0,5 6 0,-4 2 0,0 6 0,-3 4-269,-6 0 0,2 4 1,-4 0 268,0 5 0,-1 3 0,8 9 0,-2 3 368,-7-4 1,-2 0-369,3 3 0,-2-2 0,4 5 8,-20-28-8,-26-54 0,-5-7 0,0 6 0,-2-4 60,2 0 0,0-2-60,-2-3 0,-1-6-1,2 2 0,-1-6 0,-1-2 1,1 5 0,2 7 0,1 3 0,-1-3-23,0-4 1,-2-5-1,1 0 1,1 6-248,-3-14 0,2 7 135,4 17 0,0 2-45,1-7 1,0 4-493,3 3 42,1 10-270,3 11-1168,-2 9 489,-1 9 1579,-2 13 0,-3 0 0,-1 6 0</inkml:trace>
  <inkml:trace contextRef="#ctx0" brushRef="#br0" timeOffset="4615">11671 10181 23274,'-39'0'929,"0"0"1,2 0-1,1 0-659,-27 0-180,12 0 0,12-2 0,20-2-90,21-3 90,30-4-90,0 3 0,5 0-505,12-1 0,12-1 505,-12 4 0,12-1 0,5 0 0,2 0 0,-1 0 0,-6 1-579,-6 0 0,-3 1 0,-1 0 0,2 1 0,4-1 566,3-1 0,6 1 0,2-1 0,2 1 0,-1-1 0,-4 1 1,-4 1-351,-3 1 0,-4 0 0,-1 0 0,-2 1 1,1 0 339,12-1 1,-1 1-1,0 0 1,3 0 22,-3 0 0,3 1 0,0-1 0,-1 1 0,-4 0 0,-3 0 0,-5 1 0,1-1 0,3 1 89,1-1 1,5 1 0,0-1 0,-4 1 0,-7 0-11,14 0 1,-6 0 234,9 0 1,-7 0 135,-12 0-115,-4 0-335,-24 0 2217,1 10-2217,-17 8 0,0 17 0,-1 9 0,3 16 0,1 10-85,-2-16 1,3 7 0,0 3 0,0 0 0,-1-7 84,1 10 0,0-5 0,1 3-100,0 0 1,1 6-1,0-4 1,-2-12 99,-1-12 0,-1-7-383,4 27 383,-4-15 0,-2-15 0,-13-26 0,-8-18 0,-19-29 0,13 13 0,-3-1 0,-19-19 0,-6-2 288,13 18 0,-3 2 1,-1 1-289,1-1 0,0 1 0,-2 4 0,-19-5 0,-1 14 156,-1 22 1,4 10-157,15-4 0,1 8 4,-4 15 0,-1 9 1,8 1-5,13 2 0,5 1 0,-8 10 0,12-2-25,23-18 1,9-7 24,15-12 1935,30-18-1935,-25-20 0,7-20 954,-23 0-954,-9-6 0,-5 1 645,-10 3-645,-2 3-360,-7 8-375,0 4-1603,-8 3 539,6 11-720,-1 1 2519,10 8 0,0 2 0,3-2 0</inkml:trace>
  <inkml:trace contextRef="#ctx0" brushRef="#br0" timeOffset="6793">16385 6029 20395,'-5'8'2339,"0"2"-2069,-5-9-90,5 3 0,-4-4 0,4 4-90,-6 3-1,0 4-89,-1 5 180,-6 6-90,7-6 180,-5-1 0,12-11 0,-5-4-90,7 0 0,-7-8-90,9-18 0,-4-7-90,9-15 0,6 2 0,9-3 0,10-2-1040,9 4 1130,8 4-90,6 11-417,2 7 507,0 14-209,-1 13 119,-3 16 90,-2 14 0,-22 2 0,-4 5-90,-6-8 0,-3 2-168,1 13 1,-5 2 167,-8-12 0,-6 0 0,-9 17 0,-6 0 0,3-15 0,-3-1 45,-15 19 0,-4-5-45,-5-3 45,17-21 0,2-5 225,-3-7 819,9-7-999,8-10 444,4-7-534,12-7 0,22-23 0,6 6 0,-8 10 0,6 2 0,11 6 0,3 5-360,-8 1 0,1 4 360,14 5 0,0 6 0,-11 3 0,-3 5 0,2 7 0,-2 4 0,-1 2 0,-3 4 0,-2 2 0,-3 3 0,-3 2 0,-5 3 0,-4 0 0,-5 1 0,-4 1 0,-6 1 0,-6 1 0,-6 0 0,-3-2 0,-9 0-876,-8-4 0,-8 0 1,0-3 920,-11 5 0,-4-3-45,4-7 0,-5 0 0,1-5-143,10-9 0,1-4 1,-4-2 142,-15 0 0,-5-2 0,4-2 0,14-2 0,3-1 0,-2-1 0,-10-2 0,-2-1 0,3-2 0,-12-6 0,6-1-135,18 1 0,2 0-495,-13-5 1,6 0-361,13 5-179,6-2-339,24 16 1508,7 3 0,2 9 0,2 3 0</inkml:trace>
  <inkml:trace contextRef="#ctx0" brushRef="#br0" timeOffset="8200">16775 9584 21385,'13'-27'4047,"-5"2"-3417,-5 2 0,-3 5-91,0 3-89,0 3-180,-5 3-90,-2 4 0,-7 13 0,-4 13-90,-6 18-90,-9 17 0,13-22 0,0 0-230,-4 6 0,1 0 230,-2 2 0,1 0 0,-1-1 0,-1 2 0,-4 11 0,0-1 0,10-16 0,0 0 0,-3 5 0,3-3 0,8 0 0,5-10 0,16-7 0,11-3 0,19-10 0,18-3-392,-22-5 1,3-2 391,3-1 0,2 0-549,3 0 0,1-1 549,0-1 0,0-1 0,-2 1 0,1 1-230,10 0 1,-3 1 229,-17 1 0,-1 0-135,4 1 1,-2 0-1126,1 0-898,-16-2 448,-5-2 19,-13-7 1691,-8-5 0,-2-9 0,-4-2 0</inkml:trace>
  <inkml:trace contextRef="#ctx0" brushRef="#br0" timeOffset="8459">17331 9444 17003,'0'-21'3598,"0"3"-1071,0 7-2077,0 4 1634,-11 39-1769,3 16 0,-1 9-691,-1 6 0,-1 5 376,4-21 0,1 4 0,0 1 0,1-1-476,-1 13 0,1-2 0,0 2 476,1-12 0,0 0 0,1 1 0,0 0 0,-1 1 0,1 0 0,0 1 0,0-1-478,1 0 0,1-1 0,-1 0 0,1 0 433,0-1 0,0-1 0,0-1 0,0 1-364,1 12 0,0-1 0,0 3-109,0-9 1,0 3 0,0 0 0,0-3-1081,2 10 1,1-3-1,0-1 1598,-2-3 0,1-2 0,0-4 0,2 0 0,0-8 0,0-8 0</inkml:trace>
  <inkml:trace contextRef="#ctx0" brushRef="#br0" timeOffset="12242">18529 6468 20665,'-16'-2'2519,"0"-3"-2339,-1-2 0,3-2 179,5 2 91,-1 1-90,8 3 90,-7 1-91,8 2 1350,-2 0-1439,3-2 90,16-4-270,13-2-90,2 2 0,4-1 90,10 0 0,8 1-667,-2-1 0,7-1 0,4 0 1,-3 0 576,-7 1 0,0 1 0,0-1 0,4 0 0,4 0 0,5-1 0,1 1 0,0 0 0,-3 0 0,-9 1 0,0 1 0,-2-1 0,1 1 0,0 0 0,3 1 0,-1 0 0,0 1 0,3-1 0,1 1 0,4-1 0,3 1 0,1-1 0,1 1 0,-2 0 0,-4 0-464,-3 1 0,-4 0 0,-1 1 0,1 0 1,2-1 463,8 0 0,2 0 0,1 1 0,-2-1 0,-4 1 0,-5 1 0,-3 0 0,-3 0 0,-2 0-100,4 0 0,-3 0 1,-1 0-231,-1 0 0,-1-1 0,-6 2-929,16 5-1799,-66 20 809,-29 6-2667,2-7 1,-4 1 4775,-1-1 1,-2 0 0,-5 3-1,-1 0 1,-3 2 0,0 0 0</inkml:trace>
  <inkml:trace contextRef="#ctx0" brushRef="#br0" timeOffset="12761">18988 10529 23544,'-28'0'2338,"1"0"-2068,1-2 90,5 0-90,5-5-90,11-2 179,46-14-89,15 0-90,-5 7 0,6 1-364,1 2 0,6 3 251,-12 5 1,7 0-1,3 2 1,1 0-699,-3 1 1,1 2 0,2-1 0,1 1 0,-1 0 630,1 0 0,0 1 0,1-1 0,0 1 0,0 1-352,-9 0 1,1 0 0,0 1 0,0 0 0,-3-1 0,-2 1 351,8 1 0,-5-1 0,0 0 0,5 1-235,-3 1 0,4 0 0,3 1 0,-1-1 0,-3 1 1,-4-1 234,-1 0 0,-5 0 0,-1-1 0,4 2-412,3-1 1,5 1 0,1 1 0,-6-1 0,-9 0-354,2 2 1,-9-1-201,17 7-1823,-27-1 3091,-39-1 0,-39 1 1,10-7-1,0 0 1</inkml:trace>
  <inkml:trace contextRef="#ctx0" brushRef="#br1" timeOffset="17342">23317 5509 21025,'0'-21'2968,"0"3"-1888,0 1 359,0 1-899,0 2-1,0 1-179,0 4 0,0 2-180,0 2-90,0 3-90,0 8 0,0 12 0,0 18 0,0 23-425,0-21 1,0 3 424,0 5 0,0 3 0,0 2 0,0 3 0,0-2 0,0 7 0,0 2 0,-2 3 0,-1 6 0,1-8 0,-1-9 0,0-4 0,-3 13 0,-1-1-187,1-13 1,-1-4 186,-5 19 0,4-21 0,0-1 0,-3 2 0,0-4-1170,6-16-629,1-15 6,6-2 1793,-1-6 0,0 4 0,-1 1 0</inkml:trace>
  <inkml:trace contextRef="#ctx0" brushRef="#br1" timeOffset="18234">23114 9742 23634,'10'-18'1709,"-2"2"-1530,-4 5 181,-2 6 270,-2 1-360,-3 16 0,-4-3-91,-5 13 181,-6-2-90,4-5 180,-1-2-180,11-9-270,0-4 0,4-4 0,0-5 0,4-9 0,18-23 0,2 7 0,19-10 0,-4 22 0,5 8 0,3 8 0,2 12-211,-2 6 211,-2 14 0,-7 13 0,-5 15-256,-20-19 1,-3 2 255,-3 6 0,-2 1 0,-5 4 0,-4 1 0,-2 4 0,-5 0 0,-4 1 0,-4-1-1577,-4 3 1,-3-1 1576,-4-1 0,-3-2 0,-2-1 0,-3 0-302,2-9 0,-3 1 1,2-3 301,-4 3 0,0-2 0,8-9 0,-1 0 0,3-4 0,-19 13 115,13-12-115,13-11 299,15-9-299,19-13 0,24-10 0,24-11 1268,-19 10 1,3 0-1269,7-1 0,2 1 0,4-1 0,6 2 0,0 3 0,6 0 0,1 2 0,-12 3 0,1 1 0,0 1 0,1-1-187,0 1 1,0 0-1,1 0 1,-1 1 186,-1 1 0,0 1 0,-1 1 0,-4-1 0,1 1 0,-4 0 0,0 0 0,0 0 0,0 0 0,-1 0 0,-2 0 0,-1 0 0,-1 0 0,18 0 0,-1 0 0,-7 0 0,-2 0-261,7 0 0,-3 0-324,-20 0 0,-2 0-584,4 0 0,-5 0-8662,-7 0 8465,-10 0 1,-8 0 0,-4 0 0</inkml:trace>
  <inkml:trace contextRef="#ctx0" brushRef="#br1" timeOffset="19852">25985 5170 22374,'-7'-50'2519,"2"4"-2159,5 6-91,0 6-89,0 9-90,0 5 0,0 6-90,0 7 90,0 3 90,5 16 90,5 15 0,8 20 0,1 9-884,-3-4 1,0 3 733,0 0 0,1 4 0,-2 0-1014,-3-5 1,-2 0 0,0 1 923,0 4 0,-1 2 0,-1 0 30,0 4 0,-1 1 0,0 0-224,-3-17 1,0-1 0,0 3 0,0 9 203,0-7 0,-1 6 0,1 5 0,-1 4 0,1 2 0,0 1 0,0-1 0,-1-2 0,0-4-250,0-3 1,0-2 0,0-1 0,-1-1 0,1 0 0,0 2 0,-1 1 0,1 2 209,0 0 0,0 3 0,1 1 0,-1 2 0,0 0 0,0 0 0,1 0 0,-1 0 0,0-3 0,0-1-53,0-1 0,-1-2 0,1 0 0,0 0 0,-1-2 1,1 0-1,-1-1 0,1 0 0,-1-2 53,1 8 0,-1-4 0,0 0 0,0-1 0,1 1 0,-1 2 0,1 3-1,0-8 1,0 3 0,0 2-1,0 2 1,0 0 0,1 0 0,-1 0-1,0-1 1,0-2 0,0-1 0,0 3 0,0-1 0,1-1 0,-1 0 0,-1-2 0,1 0 0,1 0 0,-1-1-81,0 5 1,1 1-1,-1-1 1,1-1 0,0-1-1,-1-4 1,0-2 80,1 13 0,0-4 0,-1-4 0,0-3 65,-2-4 0,0-4 0,1 0-65,-1 0 0,0-1 0,0 0 234,0-3 1,-1 0 0,1 3-235,2 12 0,1 4 0,-1-3 0,-1-14 0,1-2 0,-1 3 0,1 6 0,1 6 0,-1-2 0,1-5 0,0 10 0,0-2 0,-1-11 0,1 2 0,-1-5 0,1-2 0,0-4 0,0-3 0,-1-1 0,2 22 0,3 2 0,-3-23 1602,3 0-1602,-6-22 2049,2-7-2049,-4-1 1986,4-7-3605,-4-1 288,2-9-1547,-9-11 2878,-4-5 0,-9-3 0,-3 1 0</inkml:trace>
  <inkml:trace contextRef="#ctx0" brushRef="#br1" timeOffset="20243">25855 12126 23364,'-25'0'3148,"3"0"-2878,6 0 0,7 0 269,4 0-89,5 0 90,7 8-540,9 8 0,30 22 0,9 6 0,-16-14 0,1 2-517,5 3 0,6 4 0,-3-3 517,1 0 0,-3-2 0,2 1 0,2 1 0,-8-7 0,2 2 0,-2-1 0,4 1 0,0 0-351,-2-2 0,2 0 0,-5-3 351,-10-7 0,-1-1-10,4 1 1,-2-1 9,-2-1 0,-10-9 0,-6-2-1349,-6-8 1179,-4-9-1629,-2-9-719,-2-19 2518,0-17 0,0 21 0,0-3 0,0-4 0,0 0 0</inkml:trace>
  <inkml:trace contextRef="#ctx0" brushRef="#br1" timeOffset="20594">27028 11868 22104,'17'-45'2609,"-3"2"-1890,-2 4 1,-4 7 0,-2 8-181,-4 6-179,0 4-180,-2 3-90,2 6 90,-1 1 90,0 14-180,-1 13-90,0 22 0,0 21-1319,-3-25 0,-1 2 1319,0 3 0,-1 3 0,-3-1 0,-2 5 0,1-4 0,-1 9 0,-1-2 0,2-8 0,-1 2 0,0-4-32,0-1 0,0-2 32,-3 6 0,0-1-1249,0-8 1,1-1 1248,0-4 0,1-2 0,-3 10 0,5-23 1749,4-4-2378,1-2-753,-5-7-417,0-13 2402,-2-27-2941,3-7 2338,4-21 0,-1 6 0,-2-4 0</inkml:trace>
  <inkml:trace contextRef="#ctx0" brushRef="#br1" timeOffset="21384">25749 12031 22104,'-8'0'1619,"4"0"-989,-4 0-270,7 0 899,-2 0-989,8 0 90,0 0-90,5 4 539,0-3-179,-5 3-450,4-4-90,-3 0-90,23-12 0,7-6 0,20-6-1696,-1-2 0,4-2 1696,-9 8 0,0 1 0,6-2 0,2 1-601,3 1 1,2 2 600,0 1 0,0 2 0,0 1 0,-2 2 0,-2 1 0,-2 2 0,-3 0 0,-2 2 0,-5 2 0,-1 1 0,-5 0 0,-2 0 0,26 0 0,-13 1 0,-13 0 0,-9 2 0,-10 0 0,-6 0 2798,-6 0-2798,-2 0-4,-3-2-1525,-14 1-360,-3 5 1889,-36 12 0,7 4 0,11-7 0,1 0 0</inkml:trace>
  <inkml:trace contextRef="#ctx0" brushRef="#br1" timeOffset="23760">27097 5125 21655,'9'-25'2698,"-3"2"-2338,0 5-90,-2 2-180,0 5-90,0 4 90,-2 3 0,4 14-3392,0 12 3391,2 22-89,2 21-56,-6-25 1,-1 2 55,-1 6 0,0 1 0,-1 3 0,0 3-410,-1-5 0,0 3 0,0-3 320,0 7 0,0 0-60,-1-11 0,1 1 0,1-4-165,-1-2 0,1-5-674,2 26 989,6-15 0,-2-30 0,5-10 0</inkml:trace>
  <inkml:trace contextRef="#ctx0" brushRef="#br1" timeOffset="24179">27211 5238 21924,'-8'-41'2519,"3"2"-2159,2 8-90,3 6-90,0 4-90,0 8-90,0 6 89,22 13-89,3 12 45,11 13 0,5 7-45,-13-6 0,1 4 0,-1 0-272,1 0 0,0 1 1,0 1 271,-1 2 0,-1 0 0,-2-2 0,-1 2 0,-1-3 0,-3-5 0,0 0 90,13 21 540,-2-2-271,-13-27-179,1-6 0,-11-37-180,1-22 45,-6 9 0,0-4-370,1-7 1,0-3 324,0-5 0,0-4 0,0 3 0,0-3 0,0 2 0,1-8 0,1 1 0,-2 11 0,-1-1 0,1 3 0,1-8 0,0 5 416,2-16-551,-4 30 0,0 4-314,1 5-181,-2 11-180,0 7-179,0 15-33,-2 10-8809,0 14 9365,0 11 1,-6 8 0,0 6 0</inkml:trace>
  <inkml:trace contextRef="#ctx0" brushRef="#br1" timeOffset="25493">28259 5156 20395,'-5'-13'3239,"-2"1"-2790,6 1-179,-6 2-90,6 4-90,-8 1-90,8 4 90,-8 0-90,8 8 0,-8 6 0,4 13 90,-2 9-90,4 6 0,3 5 90,2 1-90,3-1 0,8-3 0,3-8 0,6-7 90,10-8-90,-7-10 90,4-9-90,-11-11 90,-2-9-90,-1-9 0,-3-9 90,-6-10-90,-3 8 0,-2-2 0,-5-23-142,2 22 1,-2 1 141,-6-10-90,-2 9 90,-1 8-270,1 8-179,0 4-990,-6 12-91,5 9-808,-3 7 2338,10 7 0,2 0 0,4-1 0</inkml:trace>
  <inkml:trace contextRef="#ctx0" brushRef="#br1" timeOffset="25995">28519 5098 20935,'18'-16'2519,"-2"4"-2250,-2-1-89,-3 4 0,-3 2-180,-2 2 0,-2 3 90,0 2 0,2 10-90,2 7 90,4 10-90,1 9 0,1 1 0,-2 4 0,-2-5 90,0-4-90,-4-7 180,-1-9-180,-4-15 0,-1-17 0,0-21 0,0-17 0,6-10-155,-3 29 1,1-1 154,1 2 0,2 0 0,5-27 0,0 9 0,0 13 0,6 8 0,-5 17 0,7 14 0,-4 14 0,1 13 309,1 3-309,-4 0 0,-3-3 90,-6-5-90,-3-4 0,-2-8 0,0 0 0,0-9-1169,0 3-8662,2-16 8848,0-1 0,4-10 0,0 3 0</inkml:trace>
  <inkml:trace contextRef="#ctx0" brushRef="#br1" timeOffset="26619">29128 4858 20395,'10'-9'2699,"0"0"-2429,-4 4-180,2 1 90,0 4-1,4 6 1,14 23-90,-4 7-45,-6-8 0,-2 3-45,6 26 0,-3 2 90,-3-2-90,-2 5 90,-6-22-90,0-4 90,-6-25-90,0-13 0,0-11 0,0-14 0,-1-16 0,2-5 0,4-17-262,-1 12 1,1 0 350,9-3-178,1 10 89,-1 6 0,-4 11 0,2 6 0,-4 7 0,2 9 0,0 3 0,1 12 523,1 6-523,0 12 0,4 21 0,-7-9 0,1 11 0,-8-22 90,-2-7-90,0-10 90,0-4-90,0-6 0,0-8 90,3-7-90,12-24 0,14-8 0,11-6 0,5 14 0,-12 19 0,-2 24 0,-10 11 90,8 26-90,-10-8 0,2 11-180,-13-7-270,-4-12-359,-2 2-720,-2-14-990,0-8 2519,2-1 0,0-4 0,2 0 0</inkml:trace>
  <inkml:trace contextRef="#ctx0" brushRef="#br1" timeOffset="27479">30192 4822 17697,'8'-18'4857,"-2"1"-4497,-4 2-90,-2 1 90,0 1-91,-4 1 1,3-1-90,-8 4-90,8-2 0,-8 3-90,5 2 90,-5 3 0,-1 1-90,-2 2 90,-4 6-90,-4 4 0,-3 10 0,-1 5 90,1 5-90,3 4 0,9 20 0,4-13-90,7 15-90,4-11 90,2-15-90,4 2 0,4-23 90,2-5-180,16-24 181,-9-3 89,10-22 89,-15 4 1,-1-4 0,-9 2 0,-2 2 90,-6 5-90,0 6 0,0 2-90,0 15 90,0 1-90,0 20 90,0 6-90,0 15 90,0 9-90,3 10 0,5 2 0,9 2 0,7-6 45,-1-19 0,3-1-45,13 4 0,17-2 0,-17-28 0,2-16 0,-2-13 0,-1-14 0,-3-14-239,-19 25 1,-2-2 238,1-3 0,-2-2 0,-2-2 0,-1 0 45,0-3 0,-2 0 44,-1 1 1,-2-1-45,0 0 0,-2 0 45,1 4 0,-2 0 0,0 3 0,-1 0-89,0-5 0,-1 3 89,0-14-90,0-3 0,0 33 0,0 12 0,0 5 559,-5 16-379,-2 9-90,-5 15 90,0 13 0,1 8-46,9-8 1,2 3-90,1-10 0,2 1-90,4 13 0,4 3 45,4-15 0,2 0 0,1-2-355,5 9 0,0-2 355,-1-6 0,2 2 0,-1-5 0,3 1 0,1-3-360,7 8 0,1-2-1191,-6-9 0,-1-1 1551,0-2 0,-3-3 0,0 0 0,-18-21 0</inkml:trace>
  <inkml:trace contextRef="#ctx0" brushRef="#br1" timeOffset="28203">27719 6183 18147,'-10'0'4767,"-1"0"-4317,-1 0-91,0 0 91,-2 0 90,-2 0-90,-1 0-91,1 0 271,7 0-360,4 0-90,5-2-90,5-3 90,45-18-135,-15 10 0,6-1-1146,4-2 0,6-1 1,3-1 1122,-8 4 1,3 0-1,1-1 1,1 0-1,10-4 0,2 0 1,2 0-1,1-1-476,-7 2 1,2 0-1,0 0 1,1-1-1,1 1 469,-8 1 0,1 0 0,0 0 0,1 0 0,-1 0 0,2 0-268,1 0 0,0 0 0,1 0 1,0 0-1,-1 1 0,1-1 253,0 1 0,0 0 0,1 0 0,-1 0 0,0 0 0,0 1 15,-2 1 0,0 0 0,0 1 0,0-1 0,1 1 0,2 0-96,-1 0 0,4 1 1,0-1-1,1 1 1,-1 0-1,-2 1 0,-4 0 135,5-1 0,-3 1 0,-3 1 0,1-1 0,1 1 53,8-2 0,3 1 0,-1 0 0,-4 0 0,-7 2-77,-1 0 0,-8 1 0,-1 0 332,10-1 1,-3 0-363,-12 2 0,-3 1 1460,19-3-1460,-17 4 2183,-14 1-2183,-8 2 2489,-6-1-2489,-4-1 1070,-3 4-2869,-3-3 450,-17 3-540,-7 9-900,-20 3 2789,-9 10 0,19-8 0,-1-1 0,-3 2 0,1 0 0</inkml:trace>
  <inkml:trace contextRef="#ctx0" brushRef="#br1" timeOffset="31145">25124 5880 23454,'4'-31'1709,"2"-5"-1170,2-8-89,0-5 90,1-6-270,-4-3-91,-3 9 1,-1-4-135,-3-10 0,-2-2-634,1 21 1,-1-1 0,-1-1 588,-3-1 0,0-1 0,-2 3 0,-7-9 0,-1 2 45,-4-1 0,-3-1-45,0 2 0,-5-2-830,0 5 0,-4-3 0,1 3 830,6 11 0,1 2 0,-2-1 0,-9-10 0,-1-1 0,1 3-91,-5 0 0,-2 2 91,3 6 0,-4-1 0,2 2-312,-5-4 1,-2 2 311,9 6 0,-2-1 0,2 5 0,2 1 0,1 4 228,3 1 1,-1 1-229,4 3 0,0 2 0,1 1 0,1 1 0,-29-7 0,17 10 0,-2 3 0,10 3 0,-1 2 0,-13-2 0,0 1 0,8 4 0,1 0 0,-4 3 0,0 1 0,-4-1 0,-3 1 0,2 1 0,-4 2 0,1-1 0,-9 1 0,-2 0 490,10-1 1,-3 0 0,4 0-491,-6 1 0,4 1 0,0 1 0,0 0-361,3 2 0,1 1 361,1 3 0,2 1 0,3 2 0,1 3 0,2 4 0,1 4 0,3 1 0,1 4 0,0 2 0,1 6 0,4 3 0,-1 5 0,2 0 0,6-7 0,2-1 0,-1 3-136,1 0 0,-1 4 0,2 1 0,1-1 136,2 6 0,2-1 0,0 5 0,3-7 0,0 5 0,-1 2 0,1-1 0,1-2 0,0 2 0,0-3 0,1 1 0,-1 2-191,1 0 1,-1 3 0,0 1 0,0 0-1,1 1 191,1 0 0,0 2 0,0 0 0,1-2 0,0-2-225,0 3 1,2-4 0,-1 1-1,1 3 225,0-11 0,1 3 0,-1 1 0,1 0 0,0-1 0,1-2 0,0 9 0,1-3 0,0 0 0,1 6 0,0-7 0,1 4 0,-1 3 0,2 0 0,-1-1 0,0-3-178,1-1 0,0-2 0,0-2 0,0 2 0,0 2 163,1 2 0,0 2 0,0 2 0,0-1 0,0-1 0,1-5 15,0 8 0,0-4 0,1-1 0,0 0 0,0-1 0,0 0 0,0 1 0,0-2 0,0-1 0,0 0 0,-1 0 0,1 4-90,-2-8 1,0 2-1,0 3 1,0 0-1,0-1 1,0-4 89,0 0 0,0-2 0,-1-1 0,1 0 0,0 3 0,-1 1 0,0 1 0,0 2 0,0 1 0,0-1 0,0 0-61,-1-3 1,1 2 0,-1-1 0,0-1 0,1-1 0,-1-3 60,0 13 0,0-4 0,0 0 0,-1 2 44,1-2 1,0 1 0,-1 2 0,0-1 0,0-1-45,0-5 0,-1-1 0,0 0 0,0 0 0,1 0-2,0 2 0,0 0 1,0 0-1,0 0 1,0 1 1,0-1 0,0 0 0,0 0 0,0 0 0,0-1 0,1-3 0,0 1 0,1-1 0,-1-2 0,1-2 213,-1 15 1,1-4 0,1 4-214,0-11 0,0 3 0,1 2 0,1 1 0,-1-1 0,0 2 0,1 1 0,-1-1 0,1 2 0,0-1 0,0 0 0,0 1 0,0-1 0,0 0 0,0 0 0,0-5 0,1 1 0,-1-2 0,0-1 0,0-3 0,-1 12 0,0-4 0,0 0 117,0-2 1,0 0 0,0 4-118,0-1 0,-1 5 0,1-1 0,0-2 0,1 3 0,0-3 0,0 3 130,0-4 0,0 4 0,1-1 0,0-5-130,1 1 0,0-3 0,1-1-30,0-1 0,1 0 0,0 3 52,1-1 1,0 3 0,0 1-1,0-5-22,0 3 0,-1-4 0,1 4 0,-1-7 0,0 5 0,1 2 0,-1-3 0,-2-6-30,1 2 0,-2-5 0,0 4 30,1 6 0,0 5 0,0 1 0,-1-8 0,-1-8 0,0-6 0,0 3 0,0 11 0,1 3 0,1-1 0,1 0 0,1 1 0,1-3 30,-2-10 0,2-2 0,0 4-30,3 8 0,1 7 0,1 0 0,-1-6 0,0-8 0,-1-5 0,2 4 53,2 8 1,2 4 0,-1 1 0,0-4-24,0 1 0,-1-2 0,-1 0-30,1-1 0,0 0 0,-1-1-30,-3-8 0,-2 0 0,0-2 30,0 14 0,-1-2 0,-2-16 0,0 1 0,2 22 0,1-1 0,-4-28 0,1-2 925,0 11 1,1-1-926,4 16 0,1 0 0,-2-1 0,-1-16 0,1-1 90,8 20-90,-5-22 0,2-2 0,13 6 0,8-3 0,11-7-45,-4-16 0,3-3 0,-7-5 0,1-3-99,18-1 0,0-4 144,-10-5 0,0-4-45,3-2 0,2-2 399,2-3 0,1-2-354,1-1 0,0-3 0,2-1 0,0-3 0,-1-2 0,0-2-45,-1-3 0,0-2 45,-20 9 0,1 0 0,-2-2 0,0-1 0,-1 0 0,0-2 30,0-1 0,0 0 0,-2-2 0,1 0 0,-2-1 0,0-1 0,-1-1 0,0-2 0,-2 0 30,1-2 0,-1 0 0,0-1-163,-1-1 1,-1-1 0,1-1 192,-1 0 0,-1-2 0,0 1-30,0 0 0,-1 0 0,1-4 30,-1 1 0,2-4 0,-1 0 0,-2 2-90,1-1 0,-1 2 0,2-5 0,-4 6 0,2-5 0,0-1 0,0 1 0,-3 5 30,0-3 0,-2 5 0,2-5-30,-3 4 0,3-5 0,-1-1 0,0 1 0,-2 4 0,1-5 0,-3 4 0,1-3 0,0 2 0,0 0 0,0-4 0,-1-2 0,-2-3 0,1-4 0,-2-2 0,0 1 0,-1 5 0,-1 7 0,0 3 0,-1 0 0,0-4-297,1-7 0,1-6 1,0-1-1,-1 2 1,-2 7 296,0-1 0,-3 6 0,0 0 0,-1 0 0,0-1 0,-1 1-284,-1-1 1,0 1 0,1-1 283,-1 2 0,0 0 0,0 0 0,1 0 0,0 0 0,1 0-64,-1 0 1,1 0-1,0 1 64,1-2 0,0 1 0,0 0 0,0 0 0,0-1 0,1 0 0,-1 0 0,1-1 0,0 1 0,0 0 0,0 1 0,1-4 0,0 0 0,0-4 0,1-2 0,-1 1-188,2-2 0,-1-1 1,1 0-1,-1 0 188,1 1 0,-1 0 0,1 0 0,-1 1 0,0 4 0,0 0 0,0 2 0,-1 4 235,1 4 0,-1 3 0,0-2-235,2-13 0,0-2 0,0 3 0,-3 14 0,-1 2 0,1-2 0,0-9 0,1-2 0,-2 3 0,0-1 0,-2 2 0,0-1 0,-2 0 0,1 1 0,-2-4 0,0 2 0,0-4 0,-1 2 0,1-10 0,0-1 209,0 8 0,-1-3 1,1 2-210,1 15 0,-1 1 0,0-2 0,0-5 0,1-3 0,-1-2 0,-1 4 0,1-6 0,0 2 0,0-3 0,-1 3 0,1-3 0,-1-1 0,0 1 0,1-1 0,-1-1 0,0 1 0,-1 2 0,1-3 0,0 2 0,0-2 0,0 7 0,0-2 0,0 0 0,0 1-22,0-11 1,0 1 0,0 4 21,0 14 0,0 2 0,0-1 507,0-10 1,0-2 0,0 0-508,0 4 0,0 1 0,0 1 0,1-9 0,0 0-340,0 9 1,1-2-1,-1 3 340,2-6 0,1 3 0,0 0 0,0-1 0,0 1 0,0 0 0,0 1 0,0-1 407,-1 1 0,-1 0-407,0 1 0,-1 0 0,-1 0 0,0 0 0,0 2 0,0 0 0,0 1 0,0-1 0,-2 4 0,-1-1 0,0-13 0,1-2 483,-1 6 1,-1 0-484,0-12 0,-1 3 0,3 21 0,-1 2 0,-1 3 0,-1 3-90,-5-12 45,2 12 0,0 0-45,-6-21 90,6 20 0,-1-1-45,0-2 0,0 0-45,-4-21 45,3 21 0,0 2-45,-6-14 441,-3 4-531,-3 5-90,2 5 2356,-3 6-2536,7 5 672,0 4-1031,9 5 198,-2 3-738,8-1-1170,-8-2 2519,2-5 0,-10 0 0,-2-1 0</inkml:trace>
  <inkml:trace contextRef="#ctx0" brushRef="#br1" timeOffset="33510">3086 4546 23094,'-36'-34'1169,"-1"4"-989,-5 7 0,-3 10 0,0 6 0,-2 15 90,3 13 89,-1 22-224,22-13 0,1 5-45,0 11 0,2 4-686,5-8 0,1 2 0,2 2 596,-1 7 0,2 2 0,0 2 30,1 7 0,1 1 0,2 1-30,2-14 0,0-1 0,2 2 0,1 2 0,2 1 0,1 3 0,1 2 0,1-2 0,0-4 22,2-1 1,0-3 0,1 0-1,2 0-22,1 10 0,1 2 0,3-2 0,5-6 30,11 0 0,6-5 0,0-7-30,8 3 0,5-6 0,-8-12 0,4-2 0,0-8-178,6-11 0,0-10 178,1-7 0,-1-7 0,2-6 0,-2-6 0,0-10 0,-3-6-884,-15 11 0,-1-2 0,-2-3 884,-1-4 0,-1-2 0,-3-2 0,0-3 0,-3-1 0,-2-1-322,-2-2 0,-1-1 1,-3-1 321,-2 0 0,-2 0 0,-2 0-18,-3 1 1,-1 0 0,-2 0 47,-3 2 0,-1 1 0,-3 1-30,-1 2 0,-2 0 0,-1 2 30,-2 2 0,-2 0 0,-1 2-30,-9-19 0,-3 2 45,-2 3 0,-3 2-609,1 5 0,-1 3 564,-1 5 0,-1 3-135,3 6 1,-1 4 656,1 6 1,-1 4-1153,-31-2-269,0 21-676,18 16 1,0 7 1574,10-4 0,2 3 0,-9 11 0,2 2 0,14-8 0,0 0 0</inkml:trace>
  <inkml:trace contextRef="#ctx0" brushRef="#br1" timeOffset="34484">3854 3121 21382,'-27'-40'419,"0"1"1,-2 0 0,-2 1-285,-1 3 0,-3 1-486,-1 4 1,-3 2 395,0 3 0,-3 4-442,-2 4 0,-1 3 442,-4 4 0,-2 4 45,-2 4 0,-1 6-45,-4 4 0,0 4 0,-3 6 0,2 5 15,18-5 0,0 3 0,1 1-372,-1 3 0,0 2 1,1 2 341,0 5 0,0 2 0,2 2 0,-2 4 0,1 2 0,0 2 0,1 5 0,0 3 0,1 1-554,8-10 0,0 0 0,1 1 0,0 2 569,-1 3 0,1 1 0,-1 1 0,1 1-23,-1 3 1,1 2 0,-1 1-1,2 1-252,4-9 0,0 1 0,1 1 0,0 1 0,0 0 248,-1 3 0,0 2 0,1 0 0,0 1 0,0 1-124,4-9 1,0 2 0,0-1-1,0 1 1,0 1 0,1-1 120,-1 3 0,0 0 0,1 0 0,-1 0 0,1 1 0,1-1-74,-1 1 0,1 1 0,0-1 1,0 1-1,0 0 0,1 0 59,0 0 0,0-1 0,1 0 0,-1 1 0,1 2 0,0 4 20,3-11 0,0 3 0,-1 1 0,1 2 0,1 0 0,-1 1 0,0 1 0,1-1 0,0 1-11,1-5 0,0 1 0,0 0 0,1 0 0,-1 1 0,1 0 0,0-1 0,-1 1 0,1 0 0,0 0-9,0-1 0,0 1 0,0 0 0,0 0 0,0 0 0,0 0 0,0 0 0,0-1 0,1 0 0,0 0 10,0 4 0,0 1 0,0 0 0,0-1 0,1 0 0,-1-1 0,1-1 0,0-1 0,0-3 5,0 11 0,-1-2 0,1-3 0,0 0 0,1 0 0,-1 0 0,0 2 0,1-1 0,-1 1 0,1 0 0,-1-1 0,1 1 0,1-1 0,-1-1 0,1 0 0,-1 1 0,1 2 0,0 3 5,0-13 0,1 3 0,0 2 0,-1 1 0,1 1 0,0-1 0,0-1 0,1-1 0,-1-3-8,1 4 1,0-2 0,0-2 0,1-1 0,-1 1 0,1 2 0,-1 1-13,0 3 0,1 2 0,-1 1 0,0 1 0,0 0 0,1-1 0,-1-3 0,1-2 15,1 1 0,-1-3 0,1-2 0,1-1 0,-1 0 0,0 1 15,1 1 0,0-1 0,0 1 0,1-1 0,-1 0 0,1 0 0,-1 0 0,1 0 0,0-1 0,0 1 0,0-1 0,1 1 15,1-1 0,-1 0 0,1 1 0,0-1 0,1 0 0,0 0-10,0 9 1,1-1 0,0 0 0,1 2 0,1 3 28,0-7 0,0 3 1,2 2-1,-1 1 0,1-1 1,0-1-1,-1-4-19,1-1 0,-1-4 0,0-1 0,1 0 0,0 1 0,0 3-33,2 0 1,-1 3 0,1 2 0,1 0 0,0-2 0,0-1 0,0-5 79,2 5 1,0-4 0,1-1 0,0-2-1,1 0-92,0 0 0,1-1 0,1-1 0,0 0 0,1 0 0,1-2 0,0-1 0,0 0 0,1-1 0,1-1 0,6 11 0,1-2 0,1-1 0,1-1 0,0-4 0,2 0 0,0-2 0,2-1 0,-1-3 0,1-2 0,1-1 0,2-2 0,-1-4 0,1-1 0,2-2 0,1-3 69,12 4 0,3-3 0,0-5-69,2-7 0,1-5 0,0-6 0,3-8 0,1-7 0,0-6 0,-13-2 0,0-5 0,0-4 0,0-3 0,-6 1 0,0-4 0,-1-2 0,0-3 0,0 0-36,4-5 0,-1-1 0,0-2 0,1-4 0,1-5-69,-11 11 0,2-4 0,0-2 0,1-3 0,0-1 0,0 0 0,-1 0 0,-1 2 0,-2 1 92,4-5 0,-1 1 0,-2 2 0,-1-1 0,0-1 1,1-1-1,2-3 22,-7 9 0,1-3 0,1-1 0,1-2 0,-1 0 0,0 0 0,0 0 0,-2 1 0,-2 2 0,-1 1 29,3-8 1,-2 2-1,-2 2 1,0-1-1,-2 1 1,0 0 0,0-1 25,0 1 0,-1-1 0,0-1 1,0 1-1,-1 0 0,0 0 0,-1 0-64,-1 1 0,0 0 0,0 1 0,-1-1 0,0 0 0,0 1 0,-1-1-29,3-6 0,-1-1 0,0 1 0,-1 0 0,0 0 0,0 0 29,-1 2 0,-1 1 0,0-1 0,0 1 0,-1-1 0,0 1 0,0 1 0,-1 2 0,0-1 0,0-1 0,0-1 0,1-3 0,-2 4 0,2-4 0,-1-1 0,1-1 0,0-1 0,0 2 0,-1 0 0,-1 3 21,2-6 0,-1 3 0,-1 2 0,0-1 0,0-3 0,2-5-21,-3 10 0,1-3 0,1-3 0,0-2 0,0-1 0,0-1 0,0 1 0,-1-1 0,0 2 0,-2 2 0,0 0 0,0 1 0,-1 0 0,-1 0 0,0 1 0,-1 0 0,1 0 0,-1 0 0,1-1 0,0 0 0,0 0 0,0-1 0,0 1 0,-1-1 0,1 1 0,-1 0 0,-1 0 0,0 0 0,-1 1 0,0 0 0,0 0 0,0-1 0,-1 2 0,0-1 0,-2 3 0,1 0 0,-2 3 0,2-12 0,-2 3 0,-1 2 0,-1 0 0,0 1 0,0-1 0,-1 0 0,0 0 0,0 0 0,-1 0 0,0-1 0,-1 1 0,-1 0 0,0 0 0,-1 0 0,0 0 0,-1 0 0,0-1-21,0 1 0,0-1 0,-1 1 0,-1-1 0,1 1 0,-2-1 21,0 0 0,0-1 0,-1 1 0,-1 0 0,1-1 0,-1 1 0,0 1 0,0 1 0,0 0 0,-1-1 0,-1-1 0,0-2 0,-1 4 0,0-2 0,-2-1 0,1-2 0,-2 0 0,1 2 0,0 1 0,1 3 0,-2-5 0,1 3 0,-1 2 0,1 0 0,-1-1 0,-1-3 0,-1 1 0,0-3 0,0-1 0,-1-1 0,0 3 0,0 1 0,0 6 71,-1-2 0,1 3 0,-1 3 0,0 2 1,-1-1-72,-3-11 0,0 1 0,-1 2 0,-1 0 0,0 4 0,1 1 0,-2 1 0,-1 1 0,1 4 0,-1 1 0,0 1 0,-2 1 0,1 2 0,-1 2 0,0 0 0,-2 2 202,-10-9 1,-2 2 0,-1 1-203,-1 3 0,-1 1 0,-1 2 0,-1 4 0,-1 2 0,-1 1 0,2 1 0,-1 1 0,0 2 0,1 3 0,0 1 0,1 2-120,3 1 0,1 0 0,0 1-465,-14-6 0,2 0-225,7 4 1,1 0 375,7 3 1,1 2 433,7 3 0,0 4 0,-25 6 0,7 13 0</inkml:trace>
  <inkml:trace contextRef="#ctx0" brushRef="#br1" timeOffset="35122">2920 7942 23634,'-13'-38'719,"5"-3"-629,8 3-90,12-5 0,10-2 0,4 11 0,3 0 0,15-15 45,-13 19 0,-2 2 135,4 1 180,-5 13 179,-9 14-89,-3 20-90,-8 19-180,-2 19-539,-5-22 0,0 1 404,0 6 0,0 0-45,0 2 0,0 1 0,2 1 0,0-1-164,0-1 1,0-2-107,0-3 1,0-2-901,5 27-2787,-5 1 3957,0-26 0,-10 1 0,-2-23 0</inkml:trace>
  <inkml:trace contextRef="#ctx0" brushRef="#br1" timeOffset="35272">2977 8576 23807,'-19'16'2248,"5"-7"-2154,5-3-4,8-8-89,14-8-1,13-9-180,23-9-135,-17 12 0,2 1-357,3-1 1,1 2-274,2 2 1,0 1 944,-3 3 0,-1 2 0,27 4 0,-7 7 0</inkml:trace>
  <inkml:trace contextRef="#ctx0" brushRef="#br1" timeOffset="35883">2717 9928 24623,'-14'7'1619,"-1"-3"-1349,-1-8 0,2-5-180,1-5 0,7-4-90,2-4 0,13-8 0,10-6 0,16-5-580,13-4 580,-18 22 0,1 3 0,3 1 0,0 3 0,1 3 0,1 3 0,-2 6 0,0 4 0,26 15 45,-28 19 0,-7 9-90,-9-5 0,-6 5 45,-2 20 0,-10 6 30,-13-12 0,-8 2 0,-1-2 0,4-12 0,0-2 0,-2 1-360,-8 12 1,-2 1 0,1-5 418,-3-3 1,1-5 45,-4 3 0,2-3-90,12-17 0,1-2-45,-14 18 0,34-37 0,51-40 0,-21 16 0,2-2-436,20-12 1,4-3 165,-5 5 0,2-1-540,-3 6 1,4 0 0,-2 2-1291,4-2 0,-1 2 2100,-10 7 0,2 1 0,-5 5 0,23 6 0,-9 12 0</inkml:trace>
  <inkml:trace contextRef="#ctx0" brushRef="#br1" timeOffset="36316">2972 11570 21835,'-43'37'4497,"36"-74"-4407,-4 28-90,32-35 0,18-5 90,14 14-90,-17 14 0,1 6 90,11 17 0,-7 18-90,-6 21 90,-13 14-45,-14-21 0,-4 2-184,0 1 0,-2 1 184,-4 1 0,-3 1 0,-6 12 0,-4-2-45,3-15 0,-3-2 0,-5 7 0,-2-5 0,-10-1 0,-1-9 0,3-13 69,1-4-69,-1-8 90,16 0-90,5-2-90,21-3 90,14-2 0,11 2 0,12 1 0,4 16 0,2 7-114,-4 19 114,-10 10 0,-10 11 0,-22-27 0,-4 2 0,-4 1 0,-4 0 0,-5 2 0,-4-2 45,-5 0 0,-3-1-90,-4-2 0,-3-3-90,-2-3 0,-1-2-45,-1-4 0,-1-2-90,0-2 0,0-3-449,-28 8-181,6-4-269,8-9-3915,11 2 2655,7-9 2429,10 9 0,4 0 0,4 6 0</inkml:trace>
  <inkml:trace contextRef="#ctx0" brushRef="#br1" timeOffset="36994">2794 13542 26152,'2'15'989,"7"15"-719,10 10-270,2 1 0,23 4 0,-10-29-90,17-2 0,-6-20-89,4-10 89,0-7 0,0-11 90,-7 0 90,-19 9 0,-4-3 449,2-21-179,-6 2 0,-20 10-180,-5 23-90,-2 11-90,-2 17 0,2 18 0,2 10 0,2-1 0,1 4 0,1 4-745,-1 2 0,1 5 1,0 2-1,0-2 610,2-5 0,1 0 0,0-1 1,0 1-114,0 2 1,-1 2 0,1-3-1,1-2-520,1-2 1,1-2-1,0-2-311,-4 18 0,0-1-316,2-7 1,0-2 1394,-2-9 0,0-2 0,-6 22 0,0-12 0</inkml:trace>
  <inkml:trace contextRef="#ctx0" brushRef="#br1" timeOffset="37911">4849 4998 25163,'-47'-16'1439,"4"-4"-1349,8-5 0,16-6 0,19-10-90,32-10 0,-5 19 0,9-2-616,3 3 0,8-2 1,5-1-1,3 0 631,-7 7 0,3-1 0,3 1 0,2-1 0,1-1 0,3 0-231,-10 5 1,3-2 0,1 0 0,2 0 0,0 0 0,1-1 0,0 2 0,-1-1 0,-2 2 226,3-1 0,0 1 0,-1 0 1,0 0-1,0 1 0,-1 0 1,1 0-1,0 1-231,0-1 1,1 1-1,0-1 1,0 1-1,0 0 1,-2 1 0,-2 1-1,-3 1 238,11-4 0,-5 2 0,-1 0 0,-1 1 0,3-2-78,-3 2 0,2-1 0,0-1 1,0 1-1,-1 0 0,-2 1 204,1 0 0,-2 0 0,0 0 0,-2 1 0,0-1-144,10-3 0,0-1 0,-3 2 0,-5 1 0,-4 1 0,-4 2 0,-7 2 0,11-9 689,-17 5-689,-15 2 1830,-9 2-1830,-5 2 2738,-2 3-3638,0 2 1437,0 4-2336,0 1-720,-3 8 2519,-4-3 0,-5 3 0,-2-4 0</inkml:trace>
  <inkml:trace contextRef="#ctx0" brushRef="#br1" timeOffset="38613">8341 2728 25253,'0'-34'1259,"0"0"-989,9-17-270,6 14 0,17-11-2786,4 29 1,5 4 2785,-7 5 0,1 2 45,17-2 0,0 4 537,-13 10 0,-2 4-537,0 1 0,-1 5 45,6 23 0,-5 8-45,-11-6 0,-6 4-203,-3-2 1,-2 3 0,-5-1 202,-7 16 0,-6 0-45,-3 3 0,-4 1 45,-3 1 0,-3-1-182,-3-2 0,-3 0 167,3-13 0,-1 0 0,0-2 15,-2 2 0,0-1 229,-3 4 0,2-3-184,3-6 84,9-13-174,6-9 1670,5-10-1670,9-4 403,8-10-403,42-23 0,-4-4 929,-12 6 1,1-3-930,-8 3 0,-1 0 0,3-1 0,0 0 45,-2 1 0,-1 0-90,-1 1 0,-1 0-79,20-14 124,-8 6 0,-13 10 0,-6 2 0,-4 4-90,-3-4 90,1-5 0,0-7-90,3-8 90,1-10 0,0-9-224,-12 27 1,-1-2 223,0-1 0,-2-2-45,-1 0 0,-1-1 45,-2 1 0,-2-1 0,-2 1 0,-2 0 0,-2 1 0,-2 2 0,-2 0 0,-1 2 715,-12-25-715,-3 12 0,-3 13 0,-1 16 216,-1 14-216,0 20 90,1 14 0,4 17 57,7 13-147,11-28 0,2 2 45,6 16 0,5 1-45,6-1 0,4-1 0,1-1 0,2-3-45,5-8 0,3-7-405,16 2-540,-9-21 1,2-5-540,19-3 449,-19-7 1,-1-6-1439,9-21 2518,-5-14 0,-10-12 0,-5-6 0</inkml:trace>
  <inkml:trace contextRef="#ctx0" brushRef="#br1" timeOffset="39319">9831 2479 22464,'-16'-50'2069,"0"2"-990,1-14-989,7 28 180,13 6 0,9 41 0,10 23-90,0 12-90,1 6-992,-14-22 0,0 0 947,0 2 0,-2 0-45,1-1 0,-1 0 0,5 28 90,2 3 0,-9-26 0,0-6-90,-7-30 90,-5-18-90,-2-15 0,-3-21 0,3-14 0,9 8 0,4-4 395,4 4 0,2 0-395,0 0 0,3 2 0,1 13 0,5 7 180,27 6-180,-6 21 90,-6 12 0,1 7-90,13 19 0,-3 0 90,-16-6-90,-19-16 1013,-4 1-1193,-4-7-269,-2 3-2969,-2-4 1708,0-8-2427,2-18-4588,5-6 9804,6-17 1890,7 6 1078,3 0-449,-1 4-630,2-5-2158,-12 17-270,-1-3-270,-11 16-1,0 7-89,0 3 0,0 14-90,-4 11 90,3 17-180,-2 15 90,6 6-372,6 4 282,5-1 90,6-6-90,5-8 0,3-10 0,5-13 0,-1-11 90,3-14 90,8-34-3299,-13-6 3164,-12 7 0,-3-3 0,-8 4 0,-2-2 46,-1-1 0,-2 0-46,-2 0 0,-2 0-45,-6-31-1035,-18 23 1,-6 7-225,-8 9 179,0 13 1,-1 11 1079,13 23 0,3 9 0,-4 8 0,-1 3 0,-1 6 0,-1 0 0</inkml:trace>
  <inkml:trace contextRef="#ctx0" brushRef="#br1" timeOffset="39647">9202 4053 19493,'-11'-16'1889,"-4"4"451,4 16-2160,-7 12 0,2 22-1,-3 17 185,10-22 1,2 4-320,0 23 0,3 2-238,2-13 0,2 1 193,4 14 0,2-2 45,3-19 0,3-4-90,2-3 0,4-2 0,2-2 0,3-3 527,2-3 0,5-4-1606,18-2 0,5-6 44,-13-6 1,0-4 656,17-5 0,-2-6 0,-18-6 0,-3-3 0,0-4 0,1 0 1</inkml:trace>
  <inkml:trace contextRef="#ctx0" brushRef="#br1" timeOffset="40412">9608 3781 22824,'-18'0'1439,"-1"0"-1349,-1 4-90,0 1 90,-1 6-90,1-1 0,-4 1 90,8-6-90,3-1 0,9-10 180,4-5 0,0-12 0,4-7-90,2-6 0,8-1 89,6-1 91,23-2-90,14 15 0,-1 10-90,0 26 0,-23 17 0,-5 13 0,-9 8 0,-9 10 0,-14 5-90,-1-30 0,-3 0 0,-2-2 0,-2 0 90,-13 25-90,1-10 90,3-11-90,5-9 90,8-9-90,4-9 0,12-7 0,8-6 0,12-5 0,13-3 0,10 1 0,8 0 0,4 1 0,-19 8 0,-1-1-278,18-1 278,-24 4 0,-2 0 0,0 0 0,-9 0 90,-8 0 0,-10-4-90,-6-5 0,-8-9 0,-6-11 0,-1-8 0,1-10 0,6-7-1558,4-9 1603,5 27 0,2-1-90,1-2 0,2-1 90,2-2 0,3 0-45,1 0 0,2 0 0,0 2 0,3 1-1269,5-8 1,1 3 1268,-7 14 0,0 2 45,2-2 0,-1 5 134,-3 9 1,-4 30-180,-7 11 90,-2 28-90,-3 9 0,-2-25 0,1 3 399,0 0 1,1 4-400,-1 21 0,2 1 1069,3-18 0,2 0-1114,-1 13 0,6 0 0,11-11 0,4-6 0,-5-11 0,3-3-450,23 9 1,5-7-165,-19-19 1,0-4-107,11 1 1,-2-6-1665,9-14 2429,-9-11 0,-14-13 0,-7-7 0</inkml:trace>
  <inkml:trace contextRef="#ctx0" brushRef="#br1" timeOffset="41080">10875 2886 23634,'2'-43'2518,"0"4"-2338,-2 9-90,0 10 0,-6 11 0,-2 15-90,-21 43 0,10-5 0,0 8 0,3-5 0,-1 3 0,2 0-282,2-5 1,1-1-1,2 0 282,-3 21 0,4-6 0,6-20 0,3-3 0,7 25-7,10-9 7,4-25 0,4-3 0,18 6 0,-11-16 0,1-3 0,17-5 0,-2-6 0,-3 0 0,-6 0 90,0 0 90,-14 0 844,-6-14-1024,-19-5 8,-8-21-8,-7-8 89,-1-11-243,8 26 1,0-2 198,0-1 0,-1-1 0,1-2 0,0-1 45,1 1 0,0-1-45,0 0 0,2 1 45,1 1 0,1 1-855,-1 1 1,1 2 764,2-25 90,-2 7-90,3 11 0,3 7 0,7 11 257,10 10-257,13 7 1669,8 20-1669,6 7 0,-15 7 0,-1 5 0,-4 0 0,-2 1 0,0 0 0,-4 0 0,1 22 0,-22-24 0,-8-7 0,-6-5 0,-5-10 0,-1-6 90,-11-23-180,9-2 90,-5-32-180,19 2 90,4 0 0,10 8-360,4 20-359,5 3-450,-1 4-630,-2 7-720,-2 2 2609,-3 5 0,-3 8 0,-2 2 0</inkml:trace>
  <inkml:trace contextRef="#ctx0" brushRef="#br1" timeOffset="41465">10473 2895 21745,'-31'-7'2248,"3"0"-1258,-2-2-541,12 0-269,4-4-90,22-5 0,22-11-90,-4 10 0,5-1-243,10-4 0,9-1 288,-6 3 0,7-1 0,1-1 0,-1 2-622,6-3 0,-2 1 0,4-1 667,0 0 0,4-1 0,0 0 0,-4 2-1,1 0 1,-3 2 0,-1 0-30,0 2 0,-1 0 0,-1 1 0,-4 1 0,0 1 0,-2 0-299,-4 2 1,-2 1 0,-1 1 327,12-4 1,-3 1-45,-9 3 0,-3 0 45,22-5-449,-17 4 359,-11 3 387,-12 6-747,-6 1 1428,-7 4-2058,-4 0 582,-3 4-2200,-7 5 2608,-7 7 0,-15 11 0,-6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02:31.483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14481 3338 23903,'-42'8'1529,"-5"8"-1259,-8 16-2383,25-12 1,1 1 2201,-1 3 1,0 0 0,3 0 0,-1 0 1508,-18 17-1148,7-7-1,13-12 628,6-10-897,11-6-90,4-16 90,28-47-135,9 4 0,7-4-45,-11 17 0,1-1 0,2 0 231,11-8 0,3 0 0,2 4-231,-6 11 0,0 3 0,2 1 0,2 0 0,2 2 0,0 2-313,0 2 1,0 2-1,4 4 313,-3 7 0,3 3 0,0 3 0,-3 3 0,0 2 0,-4 5 0,1 4 0,10 5 0,1 5 0,-10 7 0,-5 18 0,-12 12 0,-17-12 0,-3 7 0,-5 2 0,-5 1 0,-6 4 0,-7 2 0,-3 0 0,0 0-363,0 2 0,-1 0 0,-2-1 0,-4-3 363,-6 0 0,-5-2 0,-1-3 0,0-4 0,-2-5 0,-1-5 0,-2 0 0,-11 3 0,-3 0 0,4-5-315,-4 2 1,0-3 314,14-12 0,-2 0 0,6-6 0,-13 0 1232,28-20-1232,34-13 0,31-6 0,15-1-245,-5 6 1,5 2 244,-1 0 0,6 0 0,-2 3 0,-8 7 0,-1 2 0,0 3 0,1 2 0,-1 2 0,0 3 0,-2 3 0,-1 2 0,-1 4-336,-4 2 1,0 2-1,-4 4 336,-4 4 0,-3 2 0,-4 4 0,-3 3 0,-4 4 0,-5 2-38,-4 3 1,-6 3-1,-6 3 38,-8 5 0,-8 6 0,-3-1 0,-1-3 0,3-12 0,0-3 0,-4 0 0,-6 3-121,-7 1 1,-6 4 0,-6 2-1,-2-2 1,0-3 0,2-8 120,-5-2 0,1-7 0,-1-4 0,-2 2-155,4-1 0,-2 2 1,0-2-1,0-3 1,4-7 154,-7-5 0,3-7 0,6-7 0,7-5 0,5-10-523,4-20 0,8-8-961,9 3 0,6-3 1484,4-1 0,4-3 0,4 0 0,12-14 0,5 1 0,-5 16 0,-1 1 0,1-1 0</inkml:trace>
  <inkml:trace contextRef="#ctx0" brushRef="#br0" timeOffset="294">16239 3813 25972,'10'-50'1799,"-2"-1"-989,4 23-810,-3 15 0,7 26 0,-4 12 0,4 2 0,-3-2 0,-1-2 0,-2-5 0,-4-8-720,-2-10-539,-2-12-360,-6-11-1080,3-4 2699,-2-7 0,3 4 0,0-1 0</inkml:trace>
  <inkml:trace contextRef="#ctx0" brushRef="#br0" timeOffset="594">17697 3180 17151,'10'-38'944,"1"0"1,5-23 2396,-6 26-2802,-6 47-539,-11 50 33,1-7 0,-2 8-33,2-11 0,-2 3 0,0 1-215,1-8 0,1 2 0,-1 1 0,1 0 215,-1 4 0,1 1 0,0 0 0,0 1 0,-1 4 0,1 0 0,-1 0 0,1 1 166,0 1 0,0 0 0,1 1 0,-1-1-166,0 1 0,1 0 0,-1-1 0,1 1 0,0-3 0,1 1 0,0-1 0,0-1 0,1-3 0,-1-1 0,0-1 0,1 0 0,1 10 0,0-2 0,0-1-210,1-8 0,-1-2 1,1-2-646,1 10 1,0-5-451,0-15 1,0-7 1304,4-8 0,4-46 0,5-28 0</inkml:trace>
  <inkml:trace contextRef="#ctx0" brushRef="#br0" timeOffset="945">18476 3492 24893,'14'-36'1124,"-1"1"0,10-22-674,-13 27 180,-5 38-270,-10 34-360,4-6 0,1 5-706,-4 8 0,2 2 706,4 4 0,5 2 0,4-5 0,3 4 0,1-4 0,6 5 0,4-2 0,-3-11 0,3 1 0,2-7 0,4-5 0,4-9 0,18-12 0,2-11 0,-13-5 0,0-11 0,7-19 0,3-12 0,-7-3 0,-15 9 0,-6-1 0,2-5-298,-1 0 1,2-4 0,-1-1 0,-3 2 297,-2-3 0,-3 2 0,0-1 0,3-8 0,1-1 0,-2 4 0,0 2 0,-1 4 0,1-3 0,0 21 0,-6 44 0,-6 51 0,-5-12 0,-2 5-239,-1-10 1,1 2 0,-2 5 238,-1 9 0,-2 6 0,1 2 0,-1-4-267,2-12 1,-1-2 0,1 0 0,-1 3 266,-1 2 0,0 2 0,-1 2 0,1-2 0,-1-3 0,1-4 0,0-4 0,0 0 0,0 3-1080,0 13 1,0 4 0,1-1-1,0-4 1080,-1-1 0,1-4 0,1 1 0,2-6 0,0 1 0,1-1 0,2-6 0,2 8 0,1 0 0</inkml:trace>
  <inkml:trace contextRef="#ctx0" brushRef="#br0" timeOffset="1177">20893 3180 26394,'2'-43'0,"1"0"0,-8 55 0,-4 21 0,-3 18 0,-3 14 0,-1 11 0,-2 6 0,1 3 0,0-1 0,2-5 0,2-8 0,3-13-799,0 11 1,4-10 0,1-2-1,-1 4 1,-3 10 798,0-18 0,-1 7 0,-2 6 0,-2 3 0,0 4 0,-1 1 0,1 0 0,0 0 0,1-4 0,2-2 0,1-6 0,3-6 0,3-8-229,2 18 0,5-9 0,1-8 0,1-4-1076,-1 9 1,2-8 1509,0-9 1,0-6-1,3 3 1,-2-20 0</inkml:trace>
  <inkml:trace contextRef="#ctx0" brushRef="#br0" timeOffset="1501">21749 2872 23268,'10'-36'989,"-1"0"0,4-8 837,-19 48-1826,-4 22 0,-2 12 0,-9 18 0,-1 8-1116,3-11 1,0 3 0,-1 2 1115,5-11 0,-1 3 0,1 0 0,0 0 0,-1 2 0,1 0 0,1 0 0,1 1-44,1-1 1,1-1-1,2 2 1,2 2 43,4-3 0,2 3 0,1 0 0,3 0 0,0-5 0,3 15 0,3-4 0,3 0 0,1-7 0,2 2 0,3-2 0,3-9 0,15 9 0,9-12 0,-1-18 0,6-6 0,-1-5 0,8-6 0,0-9 0,-7-4 0,2-5 0,-7-12 0,-11-15 0,-6-13 0,-4-4 0,-4 5 0,3-13 0,-7-2 0,-6 14 0,0-6 0,-5 2 0,-10 9 75,-18 3 1,-11 9-76,-5 9 0,-5 7-290,-7 9 1,-2 9 289,-8 11 0,0 7 191,18-1 1,1 3 0,-2 5-192,-2 7 0,-2 6 0,-1 2 0,4-1 0,-3 5 0,4 0 0,-2 2 0,1 1 0,1 1 0,0-1 0,0 0 0</inkml:trace>
  <inkml:trace contextRef="#ctx0" brushRef="#br0" timeOffset="2547">13713 6662 17301,'-61'15'599,"0"0"1,2-1 0,0-1-231,5-1 0,2-1-189,6-1 0,2 0 764,8-2 0,3 0-224,-6 6 0,35-7-1,45-3-494,3-3 0,13-2-539,-3-2 1,11 0 0,6-1 0,2 0-1,-3 0 314,-15 1 0,-1 0 0,1 0 0,0 0 0,3-1 0,3 1-92,-4 0 1,2-1-1,2 0 1,3 0 0,0 0-1,1-1 1,-1 1-1,0 0 1,-2 0 91,5 0 0,-2 0 0,1 0 0,-1 0 0,0 0 0,0 0 0,2 0 0,0 1-91,-8-1 1,0 1 0,1 0 0,-1 0 0,2 0 0,-1-1 0,1 1 0,1 0-1,-1 0 1,1 0 90,-3 0 0,1 0 0,0 0 0,1 0 0,-1 0 0,1 0 0,0 1 0,1-1 0,-1 0 0,1 0 0,-1 0 0,3 0 0,0 0 0,1 1 0,-1-1 0,1 0 0,0 0 0,0 0 0,1 0 0,-1 0 0,1 0 0,0 1 0,-5-1 0,-2 0 0,0 1 0,0-1 0,-1 1 0,2-1 0,0 1 0,2-1 0,3 0 0,1 1 0,4-1 0,4 0 0,-20 1 0,1 0 0,2 0 0,2 0 0,1-1 0,2 1 0,1 0 0,1 0 0,1 0 0,2-1 0,0 1 0,1 0 0,0-1 0,2 1 0,0 0 0,0-1 0,1 1 0,-1 0 0,2-1 0,-1 1 0,0-1 0,0 1 0,-1-1 0,1 1 0,-1 0 0,-1-1 0,-5 1 0,0 0 0,1-1 0,0 1 0,0 0 0,1-1 0,1 1 0,-1 0 0,1-1 0,0 1 0,1-1 0,-1 1 0,1-1 0,-1 1 0,1 0 0,0-1 0,-1 1 0,1-1 0,0 1 0,-1 0 0,0-1 0,0 1 0,-1-1 0,1 1 0,-2 0 0,1-1 0,-1 1 0,-1 0 0,0 0 0,0-1 0,-1 1 0,6 0 0,0 0 0,0-1 0,-1 1 0,0 0 0,0-1 0,-1 1 0,1 0 0,-2 0 0,1 0 0,-1 0 0,0-1 0,0 1 0,0 0 0,-1 0 0,0 0 0,0 0 0,-1 0 0,1 0 0,-1 0 0,0-1 0,0 1 0,-1 0 0,1 0 0,-1 0 0,8 0 0,5-1 0,3 0 0,3 0 0,1 0 0,2 0 0,1 0 0,-1 0 0,-1 0 0,-2 1 0,-2-1 0,-3 0 0,-5 0 0,-4 1 0,-6 0 0,-5 0 0,-8 0 0,-8 1 0,-8 0 0,-9 0 0,-10 1 0,-7 0-2171,-3 4 2171,-10-3 0,-13 3 0,2-4 0</inkml:trace>
  <inkml:trace contextRef="#ctx0" brushRef="#br0" timeOffset="3234">2977 4157 25253,'-10'-36'2068,"-4"30"-1648,-2 32 0,-1 27 0,-1 6-420,2-13 0,0 5 0,-2 4 0,0 2 0,0 1 0,1-1-944,-1 2 1,-1 0-1,1 0 1,0 2 0,-1 0-1,0 3 944,2-8 0,0 2 0,-1 1 0,0 1 0,0 0 0,1-1 0,0-1 0,1-3-180,-2 5 1,2-2-1,0-1 1,0-1-1,1 0 1,0 0 179,0-2 0,1 1 0,0-1 0,0 0 0,1 0 0,0-1-88,-2 6 0,2 0 0,-1-1 0,2 0 0,0-2 88,-1 8 0,2-2 0,0-1 0,1-1-411,1 8 1,1-2 0,3-3-130,4-13 0,1-1 1,5-6 131,7 4 1,8-12-2291,43-17 2698,-17-36 0,2-15 0,-7-3 0,0-6 0,1-3 0,-8 5 0,0-1 0,1 1 0,-1-1 0</inkml:trace>
  <inkml:trace contextRef="#ctx0" brushRef="#br0" timeOffset="3429">4020 4243 17690,'25'-52'329,"0"1"1,0 0 0,-1 0 0,4-7 0,-1 2 0,-2 6 1295,0-1 1,-4 14-1626,-10 28-539,-19 34 1,-9 18 538,1 0 0,-3 6 0,-1 4 0,1-2 0,-1 3 0,-1 2 0,1 2-88,1-4 0,0 2 0,0 1 0,1 1 0,-1 1 88,3-5 0,-1 1 0,1 1 0,0 1 0,0 0 0,1 0 0,-1 2 0,1 1 0,0 0 0,0 0 0,0 0 0,1 0 0,0 0 0,1 0 0,0 0 0,0 0 0,1 0 0,0-1-169,1-3 0,1 0 0,0 0 0,0 0 0,1-1 0,0-1 169,0 7 0,0-1 0,0-1 0,2 0 0,0-2 63,1 8 0,0-1 0,2-2 0,0-1-198,1-8 0,0-1 0,1-2 1,1-2-216,1 7 0,1-3 1,0-3-1091,0 8 1,0-7 1816,3 4 1,-7-42 0,-2-29 0</inkml:trace>
  <inkml:trace contextRef="#ctx0" brushRef="#br0" timeOffset="3662">1600 5450 24075,'-60'-12'233,"1"-1"1,-1 0 0,6 1 0,2-1 0,4-1-189,-9-5 0,9-4 0,16 0 0,11-4 631,33-31-654,20 28 1,17 0-1,7 1 1,-1 1-23,-2 2 0,-1 1 0,5 1 0,7-2-284,-17 8 1,3 0 0,4-2-1,4 0 1,1 0 0,1-1-1,2 1 1,-1 1 0,-1 0-1,-2 1 164,6 0 0,0 0 0,0 1 0,1 0 0,-1 1 0,1 0 1,-1 1-1,1-1 0,-1 0-102,0 0 0,1-1 0,0 1 1,0-1-1,0 1 0,-1 0 1,0 1-1,-1 0 0,-1 1 87,2 0 0,1 0 0,-1 1 0,0 0 0,-1 0 1,-3 2-1,-3 0 0,-4 2-286,16-3 0,-5 3 0,-4 1 0,-2 0 1,8 1 0,-3 1 1,-5 1-700,8 2 0,-8 4 1119,5 13 0,-60 13 0,-32 8 0</inkml:trace>
  <inkml:trace contextRef="#ctx0" brushRef="#br0" timeOffset="3860">2307 5600 19296,'-58'24'259,"1"0"1,-1 0 0,1 0 0,-1 1 0,3-3 0,0 1 0,0 0 0,1-2 0,1 0-456,-10 3 1,1-2 0,2 0-1,0-1 353,8-3 1,0 0-1,2-1 1,1 0-8,-8 1 0,3-1 0,3-1-60,-8 2 0,7-2 1400,-3 3-1490,63-23 0,23-7 0,18-4 0,-2 1 0,9-4 0,7-2 0,3-1 0,2 0-150,-16 6 1,3-1-1,2 0 1,2 0-1,0-1 1,1 1-1,-1-1 1,0 1-54,2-2 1,0 1 0,1-1-1,0 1 1,0-1 0,0 0-1,1 1 1,0-1-154,-5 2 1,2 0-1,0 0 1,0 0-1,1 0 1,-2 0-1,-1 0 1,-1 1-1,-3 1 356,9-3 0,-3 1 0,-2 0 0,0 1 0,-1-1 0,0 1 0,-1 0 0,-1 0 0,0 0 0,-1 0 0,1 1 0,-1-1 0,10-3 0,-1 1 0,1-1 0,-1 1 0,0-1 0</inkml:trace>
  <inkml:trace contextRef="#ctx0" brushRef="#br0" timeOffset="4496">6306 3628 25792,'20'-40'390,"0"0"0,-2 4 0,0 3 59,10-14 361,-2 32-450,-3 38-360,-12 8 0,-2 8-735,0 15 0,-2 7 735,-1-10 0,-2 3 0,0 2-466,1 7 0,-2 2 0,2 6 466,-2-16 0,1 4 0,0 3 0,0 1 0,0-1 0,0-3-489,-1 0 1,1-3 0,-1-1-1,1 2 1,0 2 488,0 2 0,1 3 0,0 1 0,0 1 0,0-2 0,0-2 0,2 4 0,0-1 0,0-2 0,1-2 0,-1-3-202,-1-4 1,0-3-1,1-1 1,-1 1 201,2 5 0,1 3 0,-1-3 0,-2-8 0,1 0 0,-1-8 0,-1 10 508,-12-41-508,-13-41 0,1-1 0,-3-6-103,-7-12 0,-3-5 103,7 12 0,-2-1 0,-2 0 0,-2-3 0,-3 1 0,0 0 0,-3 1 0,-2 1 0,-1 2 0,-1 3 0,-1 3 0,-2 3 0,2 5 0,-2 4 0,0 3 0,1 5 0,-1 3 0,1 5 217,-18 8 0,1 10-217,4 8 0,5 13-537,12 9 1,5 11-1,5-1 537,0 10 0,9 3 0,7-7 0,3 4 0,10-5 236,15 4 1,13-7-237,10-1 0,9-7 0,-10-17 0,4-3 0,3-3 252,7-4 0,3-4 1,1-4-253,7-2 0,0-4 0,2-4 0,-13-2 0,1-3 0,-1-2 0,1-2-232,1-1 0,0-3 0,0-1 0,0-2 142,-2-2 0,0-2 0,-1-2 0,1-5 36,0-4 0,1-5 0,0-3 0,-2 0 0,-4 1 54,-1 0 0,-4 0 0,-2 0 0,1-3 18,-2 1 0,2-3 0,-2-1 0,-2 1 0,-6 2 42,0-8 0,-6 1 0,-3 2 0,-3 3 0,-3 1 0,-3 1 70,-2-14 0,-8 3-130,-7 9 0,-8 4 0,-7 9 0,-6 5 0,-5 9 0,-5 7 0,-3 7 0,-2 10 326,-2 8 0,1 10-326,-2 9 0,4 13 0,15-4 0,2 8 0,2 3 0,2-2 163,0 6 0,4-2 0,1 5-163,2 0 0,0 3 0,3 1 0,5-4 280,5 0 0,4-3 0,3-1-280,1-2 0,1 0 0,4-2-90,2-3 0,2-2 0,2-2-420,1-4 1,1-2-1,3-3-632,14 10 1,3-8-299,2-12 1,2-9 1439,1-8 0,1-10 0,4-11 0,0-7 0,1-6 0,0 1 0</inkml:trace>
  <inkml:trace contextRef="#ctx0" brushRef="#br0" timeOffset="4718">8459 3334 21820,'-12'-50'449,"0"1"1,0 0 0,-8-11-1,-5 8 135,-2 21 0,-5 13-315,-2 20 1,0 14-1442,-4 19 0,3 14 1172,10-6 0,2 7 0,2 2 0,4-6 0,0 2 0,2 2 0,1 1-143,-1 6 1,2 2 0,1 2 0,1 0 142,2-8 0,1 1 0,1 1 0,0 1 0,1-1-208,1 4 1,1 0 0,0 1 0,1 0 0,1 0 207,-1 2 0,1 1 0,1-1 0,0 1 0,0 0 0,1-1 0,1 1 0,0-1 0,0 0 0,1 0-167,-1-3 1,0 1 0,1-1 0,0-1 0,0 0 166,-1-3 0,1-1 0,0-1 0,-1 0 0,1-1 45,0 8 0,1-2 0,-1 0 1,-1 2-901,1 4 1,-1 1-1,0-1 1,-1-4 74,-1-4 0,0-4 1,-2 0 779,1 5 0,-1 0 0,-5-12 0,-20 1 0,-5-24 0</inkml:trace>
  <inkml:trace contextRef="#ctx0" brushRef="#br0" timeOffset="4985">7545 5898 23184,'-19'-47'431,"-1"1"1,1-1 0,2 1 0,1 1 0,2 0-388,-2-19 1,7-1-946,12 13 0,7-1 1,3 4 855,7-5 0,11 3-113,2 14 1,8-1-1,5 2 1,1 4-1,2 6 1,4 5 0,1 1-1,2 0 176,-3-1 0,4 1 0,0-1 0,-1 2 0,-2 1 162,3 0 0,-2 1 0,-2 1 0,1-1 314,-3 0 1,1-1 0,-3 1 0,-7 1 43,-1-2 1,-4 1-269,3-4 0,-6 0 331,-10-1-601,-10 6 0,-13 35 0,-8 12 0,1 3 0,-1 5-211,0 2 1,0 2 210,4 7 0,0 2 0,-3 5 0,1 0-198,2 2 1,1 0 107,-3-1 0,0 0-855,1-3 1,0-2-360,0-4 0,0-2 1304,-1-7 0,0-1 0,-6 24 0,-1-12 0</inkml:trace>
  <inkml:trace contextRef="#ctx0" brushRef="#br0" timeOffset="5117">8779 3917 23802,'-24'-41'-922,"1"13"0,3 19 0,2 15 0</inkml:trace>
  <inkml:trace contextRef="#ctx0" brushRef="#br0" timeOffset="5696">9299 4930 26422,'-5'-24'2159,"-2"-2"-2159,-3 1 0,3 5 0,4 18 0,8 21 0,3 22 0,2 10 0,-1-7 0,0 3-282,0-2 0,1 3 0,-1 0 282,0 5 0,-1 0 0,0-3-545,2 6 0,-2-2 545,2 12 0,0-5 0,0-2 0,-4-19 0,2-21 0,-2-26 0,5-28 0,1-12 0,-2 2 0,0-3-420,2-1 1,1-4 0,0 1 419,-2 8 0,0 1 0,0 0 0,6-18 0,1 2 0,-2 7 0,0 4 317,-2 10 0,2 6-317,23 1 1008,-7 35-1008,10 35 0,-23-12 0,-3 3 0,3 3 0,1 2 0,10 10 0,0-2 0,-8-11 0,0-3 0,6 4 0,1-6 0,5-13 1552,18-51-1552,-11-14 0,-12 6 0,-3-5-1086,-7 3 0,-3-2 1086,-1-5 0,-1 0 0,-4-1 0,-2 0-1337,-1 0 1,-4 1 1336,-5 7 0,-3 1 0,-2 6 0,-5 5-24,-25-11 24,-10 31 0,-8 31-135,27 4 0,1 5 135,0 8 0,3 4 403,2 8 1,5 3-404,4 6 0,5 1 0,6 4 0,4 1 0,7 0 0,5 0 981,5-2 1,5-3-982,5-2 0,4-4 0,2-5 0,6-4 0,-3-12 0,5-2 0,-2-4-540,4-3 1,-1-3-490,12 3 0,-5-8-2119,0-21 3148,-16-6 0,-19-12 0,-9-4 0</inkml:trace>
  <inkml:trace contextRef="#ctx0" brushRef="#br0" timeOffset="6387">11403 4401 24353,'2'-23'2429,"1"5"-1710,-2 13 181,1 20-720,-8 26-180,2-6 0,0 6-2126,-5 15 0,0 5 2126,1-10 0,1 2 0,-1 2 0,-1 8 0,0 1 0,0 2-237,2-13 1,0 1 0,0 1 0,0-1 236,0 1 0,0 0 0,1 0 0,-1 0 0,1-2 0,1 0 0,-1 0 0,1-1 0,-1 13 0,0-1 0,2-2-797,0-7 0,2-1 1,0-3 76,-1 16 0,2-5-314,1-13 0,2-5-1665,4 15 2699,2-39 0,4-34 0,1-21 0</inkml:trace>
  <inkml:trace contextRef="#ctx0" brushRef="#br0" timeOffset="6715">11293 4519 23454,'1'-45'749,"0"0"1,0 5-1,0 1-389,5-22 180,4 18-1,8 20-89,8 19-180,9 28 0,6 22-723,-21-12 0,-1 4 543,6 4 0,-12 9-718,-22-10 1,-13 10 0,-10 8 0,-5 3 0,-2 0 0,3-4 0,5-8 0,10-10 627,6 3 0,-1-2 0,-13 10 0,-15 18 0,-5 5 0,2-5 0,12-20 0,21-30 0,38-62 0,0 0 0</inkml:trace>
  <inkml:trace contextRef="#ctx0" brushRef="#br0" timeOffset="6894">11975 4582 23850,'10'-40'1394,"0"1"0,2 11-480,-7 43-914,-6 17 0,-2 11 0,0-2 0,0 5 0,1 0-555,-2-2 1,1 1-1,0 0 555,-1 4 0,0 1 0,-1 3 0,1 0 0,0 3 0,0 2 0,0-2 0,1-3 0,-1-1 0,1 0 0,0 0 0,-1 16 0,1-1 0,0-3 0,1-15 0,1-2 0,1-6-719,0 20-932,0-22-8180,0-23 8621,0-23 0,0-23 0,0-11 0</inkml:trace>
  <inkml:trace contextRef="#ctx0" brushRef="#br0" timeOffset="7097">12000 3564 25702,'-35'-54'1979,"2"4"-1529,8 9-90,6 7-270,6 9-90,7 5 0,3 7-1799,3 6 0,0 7-4472,3 9 6271,2 11 0,-1 11 0,0 9 0</inkml:trace>
  <inkml:trace contextRef="#ctx0" brushRef="#br0" timeOffset="8036">11208 4555 20305,'-29'-11'2699,"3"-1"-2339,-1-3-1,7-1 91,2-1-90,9 2-90,4-1 0,5 0-90,0-2 89,7-14-179,4 4 90,11-11 0,6 7-90,7 0 0,6 3 0,-10 11 0,2 2 90,21-4-180,-19 11 0,1 1-631,15 4 631,-3 4 90,-5 8-420,-1 20 330,-21 1 0,-10 35-990,-36-5 315,10-27 1,-2-1-910,-8 1 1,-3-3 1583,2-6 0,-1-2 0,-5-1 0,-1 0 0,-2-1 0,0 0 0</inkml:trace>
  <inkml:trace contextRef="#ctx0" brushRef="#br0" timeOffset="11628">12235 12076 15262,'-23'-32'929,"0"0"1,-3 2-1,-3 2 441,-3 3 0,-3 4-1055,-4 3 0,-3 6-1,-2 6 1,-2 5-83,-3 8 0,1 8-232,-2 10 0,2 7 0,-2 10 0,4 7 0,16-11 0,1 4 0,2 2 0,1 3 0,2 2 0,1 1 0,3 2 0,3 2 0,1 1 101,2-2 0,3 1 0,2 0-101,3-2 0,2 1 0,3-2 0,3-3 0,1-1 0,3-1 0,6 15 0,5-4-180,4-9 1,4-5-136,2-11 0,3-6 45,4-10 0,2-9 90,0-9 1,1-9 134,3-11 0,-3-8 90,2-11 0,-2-11 157,-13 7 0,0-8 1,-2-2-1,-1 3 8,0-7 0,-3 1 0,0-4-98,-2 2 0,1-5 1,-3 1-1,-2 3-553,-4 3 0,-2 2 0,-2 2 441,0 4 0,-2 2 0,0-1 9,0-1 1,-1-1 0,0 6-10,-1 3 0,0 5 531,3-22-531,6 84 0,-2 7 0,2 6 0,4 16 0,2 4 366,-3-12 0,2 2 0,0 1-366,4 4 0,2 0 0,1 1 290,2 0 0,1 1 0,3-1-290,0-2 0,2 0 0,4 0-608,1-5 1,5 1 0,0-1 0,-1-4-83,1 1 1,-1-4 0,6-1 689,5-1 0,7-1 0,1-2 0,-5-8 0,-8-9 0,-4-5 0,3-2 0,13-1 0,-1 0 0,0 0 0</inkml:trace>
  <inkml:trace contextRef="#ctx0" brushRef="#br0" timeOffset="11815">13790 12158 25792,'13'-51'779,"-1"1"1,0 6 0,0 4-330,12-11-450,6 40 0,13 36 0,-16 3 0,1 6-687,6 7 0,1 4 687,3 7 0,1 3-384,-11-17 0,1 1 0,0 0 384,-1 1 0,1 0 0,-1 0 0,0-2 0,-1 0 0,0 0 0,10 13 0,-1 0-450,-5-8 1,-3-1-271,-4-5 1,-1-4-3599,15 18 4318,-20-30 0,-4-28 0,-14-25 0</inkml:trace>
  <inkml:trace contextRef="#ctx0" brushRef="#br0" timeOffset="11982">14554 11823 23813,'-8'-55'899,"-1"-1"1,1 9 0,-2 4-450,-12-7 89,-4 43-179,-2 44 0,2 21-270,3-6 0,2 6-1478,0 0 1,-1 7 0,2-2 1357,4-10 0,2 0 0,-1 0-120,2 0 0,-1 0 1,0 2-613,2-6 0,-2 4 0,1-2 0,1-2 42,1-2 0,1-3 1,-1 1-211,-1 8 1,0 0 0,2-6 929,0-9 0,2-6 0,-5 16 0,-1-11 0</inkml:trace>
  <inkml:trace contextRef="#ctx0" brushRef="#br0" timeOffset="12113">13884 12538 25253,'-21'-46'2518,"5"3"-2338,5 9-90,10 3-270,41-8-450,13 8-420,-4 13 1,9 0 0,-1 1-653,-13 5 0,-1 1 1,3-1 1701,17-3 0,3-2 0,-2 1 0,-15 4 0,-2 0 0,-1 0 0,1-1 0,-1 0 0,1 0 0</inkml:trace>
  <inkml:trace contextRef="#ctx0" brushRef="#br0" timeOffset="12361">16499 11425 28311,'-16'-21'270,"-1"3"-270,3 9 0,5 15 0,4 25 0,5 34-1049,0-14 0,0 4 1049,1-9 0,0 2 0,1 1-792,0 8 0,0 2 0,2 0 792,-1 4 0,2 1 0,-1 0 0,2 2 0,-1 0 0,1-1-637,-2-1 1,1 0-1,0-1 427,0-3 0,0-1 0,-1-1-508,0-4 1,-1-2 0,0 0-33,0-6 1,-1-2-1,0 0-4166,0 11 1,-1-2 3895,-2-9 0,-1-4 0,-5 16 0,-3-12 0</inkml:trace>
  <inkml:trace contextRef="#ctx0" brushRef="#br0" timeOffset="12608">16450 11805 23640,'3'-49'629,"1"0"1,-1 1 0,3-19 0,0 2-496,1 11 1,2 2-318,2 11 1,2 3 632,22-14 0,10 25-270,12 33-180,-25 7 0,-1 6 0,2 9 0,-3 8 0,-5 5 0,-1 8 0,-4-1 0,0 12 0,-4 2-1055,-5-7 0,-3 4 0,-5-4 1055,-8 7 0,-8-4 0,-5-1 0,-5-3 116,-4-4 1,-5-3-117,-2-4 0,-4-4 0,-1-6 0,-1-3-135,1-4 1,0-5-334,4-4 1,1-4-792,-23 3-360,18-18-469,22-18 2088,27-19 0,7 12 0,5-1 0,6-4 0,1 0 0</inkml:trace>
  <inkml:trace contextRef="#ctx0" brushRef="#br0" timeOffset="12767">17132 11796 23274,'50'-25'4137,"-6"10"-3327,-13 15-450,-9 23-360,-8 18 0,-8 16 0,-3-24 0,-2 4-364,-5 19 1,-1 3 228,1-14 0,0 0-675,-3 13 1,-2-1-1620,-1 8 2429,-2-12 0,2-15 0,-2-9 0</inkml:trace>
  <inkml:trace contextRef="#ctx0" brushRef="#br0" timeOffset="12901">17323 11022 25078,'-8'-61'330,"0"-1"0,0 7 0,0 1-465,0 8 0,1 2-945,1 3 1,4 2 1220,11-5 0,9 18 0,14 33 0</inkml:trace>
  <inkml:trace contextRef="#ctx0" brushRef="#br0" timeOffset="13229">18736 11434 24353,'-3'-23'2249,"2"3"-1620,-3 10 91,11 10-90,8 16-630,17 15 0,-10-7 0,3 2 0,5 7 0,3 2-1900,5 5 1,1 2 1899,4 3 0,0 1 0,2 1 0,0 1 178,-3-4 0,1 1-1018,-10-11 1,-1 1 0,-1-3-196,-1 2 1,-2-3 1034,4 3 0,-6-6 0,-17-11 0,-9-12 0</inkml:trace>
  <inkml:trace contextRef="#ctx0" brushRef="#br0" timeOffset="13418">19398 11402 22481,'0'-66'2608,"0"9"-2338,-3 16 1458,-2 19-1368,-5 21-360,-2 24 0,-6 29 0,6-13 0,0 3-680,-4 11 0,-1 3 680,5-13 0,0 1 0,-1 1 0,-1 2 0,0 0 0,0 4 0,0-2 0,0 3 0,0 1 0,0-1-870,-3 12 1,1-1 0,0 0 59,0-3 0,1 1 1,0-5 809,-1 9 0,4-9 0,3-5 0,4-11 0</inkml:trace>
  <inkml:trace contextRef="#ctx0" brushRef="#br0" timeOffset="13584">18826 11936 25792,'-19'-25'1709,"8"-2"-1529,8 10-90,18 0-90,16 8-360,23-2-813,-17 4 1,2 0 272,6-1 1,4-4 899,0-2 0,5-3 0,-3 1 0,9-3 0,-1-1 0,-7 0 0,0 1 0,0-1 0</inkml:trace>
  <inkml:trace contextRef="#ctx0" brushRef="#br0" timeOffset="14977">20771 11045 24713,'12'-48'3328,"-3"5"-2878,-4 9-360,-3 9-90,-2 14 0,2 17 0,0 25 0,0 32-473,0-17 1,-2 8 472,0-5 0,-1 6 0,0 3 0,0-2-554,-1 7 1,0-1 0,-1 3 553,2-13 0,-1 3 0,0 1 0,-1-1 0,1-3-843,-2 15 0,0-5 0,0 0 843,0-3 0,0 0 0,0-3 0,0-6 0,1-2 0,-1 0-129,1 0 1,-1 0 0,0-5 128,0-2 0,-3-9 480,-18-8-480,9-66 0,4-28 0,4 25 0,0-2 0,2-3-233,1-1 1,2-4-1,1-1 1,3 2 232,3-10 0,4 2 0,4-4 0,1 9 0,3-5 0,2-1 0,1 2 0,0 3 0,1 0 0,0 3 0,2 1 0,2-2 149,0 1 0,2-3 0,1-1 0,2 4 0,-1 7-149,9-6 0,1 8 0,1 3 0,0 5 0,1 2 0,1 6 0,-2 5 0,1 4 0,3 7-463,11 10 0,4 8 1,-3 5 462,7 7 0,-3 8 0,-11 0 0,1 5 0,-6 5-99,-12 5 0,-6 5 0,-3-2 99,0 4 0,-6 0 0,-2 12 0,-10-4 0,-27 5 0,-18-18 1390,-12-18-1390,-4-15 0,0-19 0,9-7 0,10-16 0,16-11 0,13-14 0,12 26 0,3 0 0,3-3 0,4 1 0,3 2 0,1 1 0,1 2 0,1 3 370,5-1 0,1 5-1899,9-3 2702,3 12-3781,-17 30 2608,-6 12 0,-5 16 0,-4 7 0</inkml:trace>
  <inkml:trace contextRef="#ctx0" brushRef="#br0" timeOffset="15295">24023 11185 27141,'14'-41'1440,"-1"3"-1440,3 2 0,-2 4 0,3 3 0,-1 6 0,-2 3-270,0 4-4407,-5 8 4677,-3 10 0,-10 17 0,-3 9 0</inkml:trace>
  <inkml:trace contextRef="#ctx0" brushRef="#br0" timeOffset="15505">24287 11945 27231,'41'8'1350,"-4"6"-1350,-9 19 0,-7 13-635,-11 19 635,-10-25 0,-4 2-527,-4 7 1,-6 1 526,-7 8 0,-6 2-857,5-16 1,-3 1-1,-3 0 407,-6 3 1,-2-1-1,-3 1-112,6-10-1,-1-1 1,-1 0 0,-2 0-1896,-3 1 0,-2-1 1,-2-1-1,-1 0 1855,-2 1 1,-2-1 0,-1-1 0,-1 0 0,-2 0 0,-2-1 0,0 0 0,-1-1 0,-3-1 0,1 1 0,0 0 0,0-1-1</inkml:trace>
  <inkml:trace contextRef="#ctx0" brushRef="#br0" timeOffset="16212">16320 13813 24983,'-16'-11'2878,"3"-1"-2698,5-3 90,28-19-180,15 3-45,-2 7 0,6 0-753,6 3 0,3 3 708,11-3 0,2 1-283,-15 7 1,0 0 0,5 1 259,2-2 1,5 1-1,0-1 1,-3 2-562,1 0 0,-1 2 1,1-1 515,-5 0 1,3-1-1,-1 1 1,-5 2-113,10-1 0,-6 1-180,-6 0 0,-3 1-1324,22-4 334,-19 5 135,-15 3 1215,-24 4 0,-18 8 0,-17 2 0</inkml:trace>
  <inkml:trace contextRef="#ctx0" brushRef="#br0" timeOffset="16402">16556 14039 24984,'-36'16'839,"-1"0"1,6-2-1,2-1-479,-14 7 132,22-10-492,23-12 0,27-12 0,-1 1 0,6-1-680,11-4 1,4 0 679,11-4 0,4 0-291,-17 7 1,1 0 0,4 0-138,1-1 1,3-1 0,1 0 0,-3 1-203,0 1 1,-2 1-1,2-2 630,2-2 0,4-1 0,-2 0 0,-9 2 0,-1-1 0,-5 1 0,5-6 0,0 0 0</inkml:trace>
  <inkml:trace contextRef="#ctx0" brushRef="#br0" timeOffset="17454">16966 9358 22734,'-14'25'1709,"-2"2"-1169,-3 2 89,-1 3 1,-1-4 90,3-4 89,2-6-89,7-8-630,0-6-90,8-21 0,-1-17 0,12-19 0,6-13-848,-2 16 0,3-4 0,1-3 0,1 1 848,0-5 0,2-1 0,0-1 0,1-2-379,-3 13 1,1-2 0,0-1 0,1-1 0,0 1 0,-1 2 378,3-6 0,-1 2 0,0 0 0,0 1 0,1-2-304,1-2 1,0-1 0,1 0 0,-1 0-1,1 0 304,1 0 0,-1 0 0,1 1 0,0 0 0,0 0-203,-1 3 0,0 0 0,0 1 1,0 0-1,1 1 203,-2 4 0,1 0 0,-1 0 0,1 2 0,-1 0 71,4-7 0,-1 2 1,1 1-1,-1 1-71,-3 5 0,0 1 0,0 2 0,-1 0 0,5-6 0,-2 2 0,-1 2 0,8-14 0,-3 5 548,-6 10 1,-1 2-549,-1 1 0,-2 4 0,2-8 1699,-5-1-2059,-14 32 2361,-3 5-2810,0 8 779,0 2-2039,-5 0 2111,-4 0 1,-12 0 0,-4 0 0</inkml:trace>
  <inkml:trace contextRef="#ctx0" brushRef="#br0" timeOffset="18014">17611 6224 22104,'-4'-21'1709,"-3"1"-1439,6 4 90,-3 2 180,4 3-450,2 2 0,6 0 0,8-2 0,14 0-1,11-5-89,16 0-361,-25 7 0,1 0 361,5 0 0,1 0 0,3-1 0,0 0 0,1 0 0,1-1-67,14-3 0,-1-1 157,-18 5 0,-1 0 45,8-2 0,-5 1 134,-3-1-89,-9 3 0,-9 3-90,-4 1 0,-7 2 0,-4 1 688,-3 2-778,-2 0 438,0 7-258,0 20-90,0 8 0,0 25 0,0 1-344,0-26 0,0 0 299,0 3 0,0 1 0,2 1 0,2 0-45,0 0 0,2 1 0,2-1 0,2-1 0,1-1 0,1-1 45,1-3 0,0-2-45,10 24 0,-1-12 180,-2-5-90,-10-21-90,-1-2 90,-20-22-90,-37-21 0,-7-4-350,11 7 1,-3-1 349,6 4 0,1 0 0,-4 0 0,0 0-135,-1 1 0,1 0-90,1 1 0,0 2-225,2 1 1,1 2-136,4 2 1,1 1-856,-26-2-254,12 6 1694,12 5 0,11 8 0,6 2 0</inkml:trace>
  <inkml:trace contextRef="#ctx0" brushRef="#br0" timeOffset="25246">3062 8955 20575,'-6'-16'1529,"5"1"-1439,-8 3-90,8 1 0,-2 4 90,3 3-90,0 2 1439,0 2-1349,0-2 0,0-1 0,0 1 270,0-4-90,0 5 1169,0-3-1079,0 16 0,0 13-1,0 26-269,0-14 0,0 3-581,0 11 0,0 2 491,0 11 0,0 2 30,-2-19 0,1 2 0,0 0-30,0 2 0,1 1 0,0 0-399,-1-2 1,-1 0 0,1-1 398,1-3 0,0-1 0,0-2-90,0 16 0,0-4-386,0-11 0,0-3-963,0 14-810,0-36 2249,-3-48 0,2-6 0,1-7 0,-2-13 0,0 1 0</inkml:trace>
  <inkml:trace contextRef="#ctx0" brushRef="#br0" timeOffset="25389">2989 8074 23723,'-6'-34'360,"0"1"0,-7-22-270,7 28-540,0 23-539,12 30-1710,8 23 2699,-3-14 0,2 2 0,5 6 0,1 2 0,1 4 0,1 0 0</inkml:trace>
  <inkml:trace contextRef="#ctx0" brushRef="#br0" timeOffset="25881">3610 8946 24443,'0'25'1439,"-5"8"-1259,-2 4 0,0 6-90,-1 18 0,2 4-714,1-21 1,0 0 0,1 1 653,1 3 0,2 0 0,1-1-30,5 13 0,1-6 291,-1-19 0,0-3-291,15 27 0,14-95 90,0-19-354,-8 4 1,1-5 307,-3 5 1,-1 0 0,1-1 0,-1 1-45,-1 5 0,-1 1 45,-2 7 0,-1 4 135,12-12-90,-2 28 0,2 32 0,5 27-90,-15-10 0,0 4 0,2 4 0,1 4 0,-1-5 0,2 2 0,1-3 402,2 3 0,6-5-627,21-4 0,5-14 135,-20-22 0,-1-12-562,15-16 1,-2-10 606,-12-5 0,-5-6-236,-10 13 1,0-2 0,-3-2 280,1-4 0,-2-2 0,-1-1 30,0-4 0,-3-1 0,0 0 90,-1-1 0,-1-1 0,-2 1-1,-2 1 1,0 1 0,-2 0-60,-1 6 0,-1 0 0,-1 3 30,0-12 0,-2 5 0,0 15 0,-2 7 180,-5 9-90,-2 53-135,0 5 0,0 7-682,-1 15 0,-1 4 637,3-13 0,0 1 0,1 2-30,1 4 0,0 1 0,0 1-90,1 1 0,0 2 0,1-1-150,1 0 0,2 0 1,0 0-151,0-3 0,1 0 0,0-1-210,0-4 1,2-2-1,-1-1-764,4 16 0,1-4 1506,-1-12 1,0-5 0,6 18 0,0-20 0</inkml:trace>
  <inkml:trace contextRef="#ctx0" brushRef="#br0" timeOffset="26031">4585 8965 25792,'-36'-33'1080,"10"6"-1260,37 3-540,24 10-45,3 5 1,5 2-1351,6 2 0,2-1 2115,8 1 0,2-1 0,4 0 0,1 0 0,-21 3 0,0-1 0,1 0 0</inkml:trace>
  <inkml:trace contextRef="#ctx0" brushRef="#br0" timeOffset="26315">7240 8652 24986,'-18'-59'1260,"0"7"-366,-1 13-804,3 23 319,4 25-409,6 35 45,4-7 0,2 4-893,2 13 0,2 5 848,-1-13 0,0 1 0,1 3 0,1 5 0,1 2 0,-1 0-30,1 5 0,0 1 0,1 1-150,-1 0 0,1 1 1,0 3-294,-1-4 1,1 4 0,-1-1 0,1-4 112,-1-1 0,1-4 0,0 2 45,-2-9 0,1 3 1,-1-3-1,0-7-565,2 2 0,-2-8 880,2 5 0,-4-43 0,-3-25 0</inkml:trace>
  <inkml:trace contextRef="#ctx0" brushRef="#br0" timeOffset="26521">7244 8729 22870,'6'-52'233,"-1"-1"1,0 1 0,1 4 0,0 1 0,2 3-99,6-10 0,3 6 0,0 14 0,5 7 45,24 7 90,4 43-225,-26 2 0,-3 9 15,-7 11 0,-3 10 0,-3-2-1044,-3-9 0,-1-1 0,-3 3 984,-1 18 0,-2 3 0,-5-3 0,0-17 0,-3-2 0,-3 1-714,-8 14 1,-3 2 0,1-4 653,6-15 0,0-3 0,-1 1-90,-5 6 0,-2 1 1,3-7 9,3-7 1,1-7-2110,-8 3 2269,11-28 0,15-30 1,9-16-1</inkml:trace>
  <inkml:trace contextRef="#ctx0" brushRef="#br0" timeOffset="26712">8008 8462 25702,'10'-18'1350,"-4"12"-901,-2 20 1,-4 27-180,0 22-478,-1-21 0,-2 2 253,1 6 0,0 0-45,-2 6 0,0 1-1594,1 3 1,1 1 1278,0 0 0,1 0-270,1-1 1,0-2-412,0-4 1,0-1 995,0 4 0,0-4 0,0 11 0,0 1 0</inkml:trace>
  <inkml:trace contextRef="#ctx0" brushRef="#br0" timeOffset="26862">8134 7639 23422,'-10'-48'240,"1"0"0,0 6 0,0 2-420,-3-14 306,3 27-1116,6 23-1026,6 24 2016,6 15 0,7 19 0,5 5 0</inkml:trace>
  <inkml:trace contextRef="#ctx0" brushRef="#br0" timeOffset="27090">9039 8548 25972,'-37'-26'1529,"5"-4"-1439,20-18-450,44-2 90,-9 26 1,6 3-1149,15 2 1,4 6 787,-3 7 1,2 3-226,1 0 1,1 2-1653,1 4 0,-2 2 2507,-2 0 0,-2 2 0,-5 4 0,-2 1 0,-5 0 0,1 1 0</inkml:trace>
  <inkml:trace contextRef="#ctx0" brushRef="#br0" timeOffset="27253">9279 8856 15335,'-38'18'719,"0"1"1,-7 1 0,3-1 1929,-10 6-2559,6-5 1343,44-14-1433,24-6-180,24-4-90,-11 0 1,3-1-128,11-4 1,2-1-414,10-1 1,2-3-2468,-16 4 0,1-1 0,0-1 3200,3-1 0,1-1 0,0 0 1,0-1-1,0 0 0,1-1 0,-1 0 1,1-1-1,0 0 0</inkml:trace>
  <inkml:trace contextRef="#ctx0" brushRef="#br0" timeOffset="27761">10919 8313 24083,'-5'-13'1619,"-2"1"-1529,-7 5 360,-13 3-270,4 4-180,-10 0 90,8 0 90,-4 0-90,8-4-90,4-17 0,15-10 0,16-10 0,9-6-1696,9-6 0,8 0 1726,-2 9 0,4 1 0,1 2-30,-5 8 0,-1 3 0,2 5 17,19-4 0,-2 13-17,-19 18 0,-3 8 90,-3 7 0,-3 7-188,-3 6 1,-5 6 232,-5 3 0,-7 6 15,-8 2 0,-5 6 0,-3-3-60,-5 7 0,-6 1-23,1-13 0,-5 5 1,-1-1-1,0-7-225,-8 6 0,-1-4 158,-8 9 0,0-5 1278,15-22 0,4-4-1278,5 1 70,17-11-70,34-23 0,9-3 0,4-1 0,-9 5 0,2 1-1032,14-2 0,0 5 1032,-17 7 0,-3 7 126,5 15 0,-4 7-126,-12-5 0,-5 4 0,1 13 0,-8 4 0,-11-9 0,-8 1 0,-16 19 0,-6-1-45,5-13 0,-3-2-1378,-11 13 0,-3-4 793,9-19 1,1-5-361,0-1 1,1-3-500,1-3 0,1-4 1489,-22 4 0,10-13 0,7-11 0</inkml:trace>
  <inkml:trace contextRef="#ctx0" brushRef="#br0" timeOffset="28200">12020 8006 22193,'8'-39'2428,"-2"3"-1888,-4 6 0,-2 6 976,0 7-1246,0 4 81,2 4-351,-2 8 180,2 8-180,-2 4 563,0 4-563,0-12 0,2 1-360,0-6-4138,2 2 4498,0-2 0,4 1 0,1-1 0</inkml:trace>
  <inkml:trace contextRef="#ctx0" brushRef="#br0" timeOffset="28531">13287 7743 24193,'4'-42'2249,"0"0"-1260,-4 0-449,0 5-240,0 5-300,0 8 102,0 6-102,2 8 52,-2 14-52,2 21 0,-2 27-1487,0-15 0,0 3 1487,1 10 0,0 2 0,-1 7 0,0 2-649,1-17 1,0 1-1,-1 0 649,0 1 0,0 1 0,0 0-241,0 0 1,0 0 0,0 0 240,0-2 0,0 0 0,0 1-52,0 9 1,0 3-1,0-2 52,0-7 0,0-1 0,0-1 757,0 21 0,0-3-757,0-19 0,0-7-539,0 0-1773,0-4 2312,0-19 0,4-8 0,0-18 0</inkml:trace>
  <inkml:trace contextRef="#ctx0" brushRef="#br0" timeOffset="28984">13758 8015 24533,'0'-64'2159,"0"7"-1889,0 12 179,0 15 91,2 21-180,2 22-270,2 24 0,4 24-45,-2-4 0,0 3-711,-2-10 0,1 1 666,-1-7 0,0 3 0,0-4 0,1 4 0,0-4 0,-1-2 0,0 0-164,3 7 1,0-2 163,2 15-90,3 3 0,-8-37 0,0-9-90,0-8-270,11-18 1643,7-12-1283,14-22 45,-17 17 0,1-2 78,3-6 0,0-2-33,3-3 0,-1-2-1569,3-1 0,-1-2 1614,1 2 0,0 1 90,-3 1 0,-1 1-32,-3 4 0,-2 2 257,14-24-360,-11 10 0,-6 12 0,-6 8 0,-4 11 204,-3 39-204,-4 10 0,0 1 0,-2 4 1525,1-4 1,0 3-1526,3 18 0,0 1-729,0-14 1,1 0-127,1 10 1,2-1-1395,8 8 2249,4-12 0,5-10 0,3-7 0</inkml:trace>
  <inkml:trace contextRef="#ctx0" brushRef="#br0" timeOffset="29247">15390 7789 25522,'7'-40'2339,"-3"11"-1979,-3 19 0,-1 24-360,-7 28 0,3-10 0,-1 3-448,-3 8 1,0 2 447,0 4 0,2 2 0,2-3 0,1 4 0,1-3 0,-1 7 0,1-1 0,1-10 0,1 2 0,1-4 0,-1-2 0,0-3 0,0 27 0,0-29 0,0-3-630,0 9 37,0-1-1656,0-24 630,0-9-900,-6-2 2519,-1-10 0,-5-5 0,0-5 0</inkml:trace>
  <inkml:trace contextRef="#ctx0" brushRef="#br0" timeOffset="29545">16036 7341 19678,'0'-34'1888,"0"0"97,2 2-1895,0 5 760,2 7-850,-2 6 408,2 3-408,-2 4 1343,2 0-1613,0 5-359,0 0-811,2 2-1438,-1 0 2878,1 8 0,-4 6 0,0 9 0</inkml:trace>
  <inkml:trace contextRef="#ctx0" brushRef="#br0" timeOffset="30534">16820 7273 25612,'24'-38'1889,"-7"13"-1799,1 4-90,-7 21 90,3 15-90,7 15 0,4 13 0,3 11 0,-10-11 0,0 2-45,-5-12 0,0 0-90,5 18 0,-1-1 45,-1-5 90,-3 7 0,-9-32 0,-4-8 0,0-6 0,0-22 90,-7 0 90,0-18-90,-6 7 90,7-4 0,2 1 180,4-10-90,0 7-270,0 3 0,0 13 0,0 10 0,0 5-450,0 0 450,-3 2 90,-2-6-90,-3-4 0,0-10 90,-7-21 0,-1 3 90,-8-15-180,4 25 0,-2 2 0,-16-10-1696,-16 17 0,-4 11 1696,23 14 0,1 8 0,-5 2 0,-3 5 0,5 5-381,-3 23 0,6 7 381,8-12 0,0 4 0,1 1 0,0 4 0,0 2 0,2 0-408,-1 4 0,1 0 1,1 0 407,0 0 0,2-1 0,1 0 0,1-2 0,2 0 0,1-1 0,1-3 0,2-2 0,1 0 0,3-4 0,2 0 0,2-2 0,0 14 0,8-1-253,8-13 1,6-1 0,3-4 252,5 1 0,7-4 0,15 6 0,7-8 0,-6-19 0,2-9 0,4-2 0,2-4-62,1-6 0,0-4 62,-1-3 0,-2-5 0,-2-5 0,-4-4 0,-5-5 0,-5-4 0,-4-3 0,-6-4 0,-7-1 0,-6-3 0,-4 2 0,-10-3 0,-16-12 0,-11 2 0,3 18 0,-5 3 0,-15-8 0,-7 8 485,7 21 1,-3 10-486,-2 7 0,-4 6 0,-2 7-1147,4 6 0,-3 7 0,0 3 1,2-3 1117,-8 3 1,2-2 0,1 5-1,9 0 1,-1 4 0,3 0-1,6-3 1,0 6 0,-1 0 0</inkml:trace>
  <inkml:trace contextRef="#ctx0" brushRef="#br0" timeOffset="31248">3967 8123 22824,'-10'-61'494,"1"1"1,-1-1 0,-2-1 0,-2-3-1,-1-1 1,-3 3-225,-2 3 0,-4 1 0,-1 1 0,1 0-397,1 1 1,1-1-1,-2 4 1,-7 7 425,-18-2 1,-7 9 0,3 18-1050,5 25 1,3 18 749,5 9 0,0 10 0,8 6-425,12-1 1,6 5 0,3 3 0,1 2 424,1-4 0,1 1 0,2 2 0,1 3 0,0 5 0,2-9 0,1 3 0,1 4 0,0 2 0,1 1 0,0 0 0,0 0 0,0-1 0,0-3-272,1 6 1,-1-1 0,1-1 0,1-1 0,-1 1 0,1 2 0,-1 3 271,1-9 0,0 2 0,0 3 0,0 0 0,1 2 0,-1-1 0,1-1 0,-1-1 0,1-2 0,-1-2-163,1 8 0,0-3 0,0-1 0,0-2 1,0 0-1,0-1 0,-1 1 163,1-1 0,-1-1 0,0 0 0,0-1 0,0 1 0,0-2 0,0 1-85,-1 5 0,1 0 0,0 0 0,-1-1 0,0-1 0,0 0 85,-1-4 0,1 0 0,-1-1 0,0 0 0,-1-1 0,1-1 15,-1 6 1,0-1-1,-1 0 1,0-2-1,0 0-465,-1 7 0,-1 0 1,1-2-1,-2-1-270,1-8 1,-1-2-1,0 0 1,-1-2 804,-1 7 1,-1-3 0,-1-2 0,-6 8 0,-1-5 0,0-10 0,-1 0 0</inkml:trace>
  <inkml:trace contextRef="#ctx0" brushRef="#br0" timeOffset="31419">2684 10538 20350,'8'-56'198,"1"0"0,-1-1 0,3 0 0,2 0 0,4 1-198,3 0 0,3-1 0,3 2 30,2 1 0,3 1 0,2 2 206,2 1 0,3 1 0,2 3-386,1 2 0,2 3 0,1 1-240,2 3 0,0 1 1,1 3-575,-1 3 0,2 3 0,-1 0-2313,-2 3 0,1 2 0,-1 1 2638,16-4 0,-1 4 1,-9 7-1,-1 3 0,-6 5 1,0 0-1</inkml:trace>
  <inkml:trace contextRef="#ctx0" brushRef="#br0" timeOffset="31847">4382 9096 23274,'-18'-55'899,"-1"5"-899,-1 9 90,3 10-90,1-2 90,6 13 0,0-2 360,5 13-90,-4 1 89,3 1 181,-7-2 90,3 0-271,-2 2-179,4 2 360,-2 11-450,0 18-180,0 30-571,3-10 1,1 5 570,2-6 0,0 3 0,0 2-468,-1 10 0,1 2 0,-1 2 468,1-11 0,1 2 0,-1 0 0,1 1-501,-1 2 1,0 1 0,1 0 0,-1 0 500,1-1 0,-1-1 0,0 1 0,1 2 0,1-3 0,1 2 0,0 1 0,0-2 0,0-3-338,-2 12 1,1-4 0,1 2 269,1-9 1,1 2-1,0-3 1,1-5-698,0 5 1,2-7-67,1-7 0,2-5-9000,13 3 8780,7-27 1,9-41 0,5-14 0</inkml:trace>
  <inkml:trace contextRef="#ctx0" brushRef="#br0" timeOffset="32113">4690 9372 23454,'11'-48'2068,"-7"23"-1708,-16 39 0,-11 36-270,9-11 0,-1 4-552,1 6 1,1 2 506,4 3 0,2-1-45,3-1 0,4-2 0,5-4 0,4-3 0,2-6 0,5-4 153,22 15-243,8-27 90,-1-30 0,-8-32 0,-25-15 0,-7-7 45,-4 13 0,-5-1-417,-2 2 0,-2-2 0,-3 5 372,-6-1 0,-3 5-180,1 3 0,-5 3-765,-5 5 1,-2 4-765,-9-2-809,1 9 2518,32 20 0,22 6 0,7 1 0</inkml:trace>
  <inkml:trace contextRef="#ctx0" brushRef="#br0" timeOffset="32612">5182 9073 23544,'11'-32'2248,"-2"7"-1888,-20 11 0,-4 24-583,-14 20 313,2 31-482,13-21 1,2 2 391,4 7 0,3 2 0,-1 2 0,3 1-45,5-1 0,3-1-45,-1-5 0,5-1-135,6-2 0,7-9-134,30-26 359,0-23 45,-24-22 0,-6-9-232,-5 2 1,-3-1 411,-2-1 0,-2-1-90,-1 2 0,-1 2-45,-3 4 0,-1 3 90,1-17 347,-4 25-258,-1 35 762,0 31-986,1-5 0,0 7-16,1 4 1,1 5 0,0-1-736,1 7 0,1-1 706,-1-7 0,1 1 0,2-5-45,1-7 0,2-6 493,12 6-538,7-31-45,-4-40 0,-2-18 90,-3 7 0,-3-9-493,-4 8 0,0-8 1,-1-4-1,0-1 1,-2 5 537,-1 0 0,-3 3 0,0-1 0,0-3 54,1-3 0,-1-3 0,0-2 0,0 0 0,-2 0-245,-1 0 0,0-2 1,-2 1-1,0 1 0,-1 4 236,1 2 0,-1 3 0,0 2 0,-1-2 8,2-7 0,-1-3 0,0 3 1,-1 10-9,-4 5 0,1 13-45,-1 12 0,-5 67 0,7 8 0,2 14 0,0 1-52,0-9 0,-1 0 0,2 4 52,-1-10 0,1 3 0,0 3 0,0-1 0,1-4 0,-1 3 0,0-2 0,1 0 0,-1-1 115,1 1 0,0 0 1,1 0-1,0 3-637,1-3 0,1 3 1,0 1-1,0-2 0,1-3-408,0 13 1,0-4 0,1 1 929,0-10 0,0 2 0,0-2 0,0-7 0,0 4 0,0-7 0,-1-8 0,0 1 0</inkml:trace>
  <inkml:trace contextRef="#ctx0" brushRef="#br0" timeOffset="32764">5441 9005 26422,'-13'-42'449,"-1"0"1,4 3 0,4 1-360,4-25-3398,25 11 3128,0 28 1,5 3-271,11 0 0,5 3-440,11-1 1,3 2-71,-16 6 1,2 2-1,0 0 960,1 0 0,-1 1 0,1 2 0,17-1 0,0 2 0,-5 2 0,0 0 0</inkml:trace>
  <inkml:trace contextRef="#ctx0" brushRef="#br0" timeOffset="35935">11748 15694 21475,'-12'-22'2968,"-2"-1"-2428,1 3-180,-1 2-91,7 2 721,-2 20-540,8 20-91,1 34-314,2-14 0,1 3-656,2 12 0,0 4 611,-2-15 0,-1 1 0,1 2 30,0 3 0,1 1 0,-1 4-75,1 0 0,-1 5 0,1 2 0,1-2-315,-1-3 0,1 0 1,-1-1-1,1 0 67,1 0 1,-1-1 0,0 0 0,1-3-278,1 5 0,0-3 0,0-7-689,1-7 0,1-7 1105,5 20 1,0-21 0,-2-14-1</inkml:trace>
  <inkml:trace contextRef="#ctx0" brushRef="#br0" timeOffset="36196">11764 16156 24710,'-11'-59'420,"-1"1"0,1 4 0,4 0-330,7-3 0,6 4-90,3 18 0,6 4 44,11-2 1,8 8-45,5 20 0,4 8 0,5 7 0,2 5 0,3 4 0,0 8-687,-10 5 1,0 8 0,-5 0 686,2 7 0,-7 5 0,-8-6 0,-3 4 0,-8-1 45,-14 7 0,-11-1 0,-6-1 0,-7-1 45,-7-2 0,-5-3 45,-4-3 0,-4-4-45,-1-4 0,-2-4-45,1-3 0,1-3-45,3-6 0,2-2 382,5-3 0,3-2-1821,-17 4-2159,51-35 3598,25-10 0,9-2 0,6-2 0,2 1 0,-1 0 0</inkml:trace>
  <inkml:trace contextRef="#ctx0" brushRef="#br0" timeOffset="36383">12921 15889 23941,'0'-30'1619,"-7"9"-1169,-2 21-181,-7 20 78,1 27-347,8-13 0,0 5 0,4 7 0,1 6 0,1 2-60,1 4 0,1 3 0,1 0-390,0-1 0,0 1 1,2-1-1110,3 5 0,1-1 0,0-8 1660,-2-15 0,0-4 0,1 3 0,0-5 0,-4-12 0</inkml:trace>
  <inkml:trace contextRef="#ctx0" brushRef="#br0" timeOffset="36531">12755 15269 16431,'-16'-53'539,"-1"-1"1,2 5 0,0 3 361,1 8 1,1 3-812,-7-12 1310,9 22-1939,10 25-541,9 23-809,6 18 1889,6 14 0,-8-24 0,-1 1 0,1 1 0,0 0 0</inkml:trace>
  <inkml:trace contextRef="#ctx0" brushRef="#br0" timeOffset="38023">2981 5970 17427,'-40'0'4947,"6"-4"-4317,10-3 89,4-4-89,5-3-90,3 1-1,2-1-179,6 1-90,-3-1-90,6 2-90,-3 1 0,13 0 0,17-4 0,34-12-1053,-5 7 0,9-3 985,-17 8 1,4-1-1,2-1 1,3 0-544,1 1 0,3-1 0,2 0 0,2 0 0,3 0 533,-8 2 1,1 0 0,2-1 0,2 1 0,1 0 0,1 0 0,1 0-204,-9 2 1,2 0 0,1 0 0,0 0 0,2 1 0,0-1 0,1 0-1,0 1 1,2 0 190,-6 0 0,1 1 0,1 0 0,0 0 0,2 0 0,-1 0 0,2 0 0,-1 0 0,1 0 0,1 1 0,-1-1-93,-6 2 0,1 0 1,0 0-1,1 0 0,-1 0 1,1 0-1,1 0 1,-1 1-1,1-1 0,1 1 1,-1-1-1,1 1 0,0 0 93,0 0 0,0 0 0,1 0 0,0 0 0,0 1 0,0-1 0,1 1 0,0-1 0,0 1 0,0 0 0,1 0 0,-1 0 0,1 0 0,0 0-26,-2 0 0,0 1 1,0-1-1,0 1 1,1 0-1,-1 0 0,1-1 1,0 1-1,0 1 1,0-1-1,1 0 1,-1 0-1,1 0 0,0 1 1,0-1 25,-2 1 0,1 0 0,-1 0 0,1 0 0,0 0 0,0 0 0,0 0 0,0 0 0,0 0 0,1 1 0,-1-1 0,1 0 0,0 1 0,0-1 0,0 1 0,0-1 5,-2 1 0,1 0 0,-1 0 1,0 0-1,1-1 0,0 1 1,0 0-1,0 0 0,0 0 1,0 0-1,0 0 0,0 1 0,1-1 1,-1 0-1,0 0 0,1 1 1,-1-1-1,-2 1 0,0-1 0,0 1 0,0 0 0,0 0 0,1-1 0,-1 1 0,0 0 0,0 0 0,1 0 0,-1 0 0,1 0 0,0 0 0,-1 1 0,1-1 0,0 0 0,0 0 0,0 0 5,1 1 0,0-1 0,1 0 0,0 0 0,-1 1 0,1-1 0,0 0 0,0 1 0,0-1 0,0 1 0,0-1 0,0 1 0,0-1 0,0 1 0,0 0 0,0-1 0,0 1 0,0 0 4,-1 0 1,0 0 0,0 0 0,-1 0 0,0 0 0,0 0 0,0 0 0,0 0 0,1 0 0,-1 0 0,1 1 0,1-1 0,0 0 0,1 1 0,1-1 0,1 1 0,1 0 0,1-1-9,-11 1 1,1 1 0,1-1 0,1 0 0,1 0 0,1 0 0,1 1 0,0-1 0,0 1 0,1-1 0,0 1 0,1-1 0,-1 1 0,1-1 0,0 1 0,-1 0 0,0-1 0,0 1 0,0 0 0,-1-1 0,-1 1-1,0 0 1,-1 0 0,-1 0 0,-1 0 0,-1-1-3,6 1 1,-1 0-1,0 0 1,-2 0-1,0 0 1,-1 0-1,-1 0 1,0 0-1,0 0 1,-1 0-1,1 0 1,-1 1-1,1-1 1,0 0 0,0 0-1,1 1 1,1-1-1,1 0 1,0 1-1,1-1-1,-2 1 1,0-1 0,1 1 0,1 0-1,1-1 1,1 1 0,0 0 0,0-1 0,1 1-1,0 0 1,0 0 0,0-1 0,0 1-1,0 0 1,-1 0 0,0 0 0,-1 0 0,-1 0-1,-1 0 1,0 0 0,-2 0 0,0 1-1,-2-1 1,-2 0 1,11 1 1,-2-1-1,-2 1 1,0-1 0,-2 1-1,0 0 1,-2 0 0,0 0-1,0 0 1,-1 0 0,0 0-1,-1 0 1,1 0 0,0 0-1,0 0 1,0 0 0,7 0 0,-1 0 1,0 1-1,0-1 1,0 0-1,0 1 1,-1-1-1,0 1 1,0-1-1,0 1 1,-1-1-1,0 1 1,0-1-1,0 1 7,0-1 1,1 1 0,0 0 0,-1-1 0,0 1 0,-1 0 0,1-1 0,-1 1-1,0 0 1,-1-1 0,0 1 0,0-1 0,0 1-7,0 0 1,0-1-1,-1 1 1,1-1-1,-1 1 1,-1-1-1,0 1 1,0-1-1,0 1 1,-1-1-1,-1 0 1,0 1-8,5-1 0,0 1 0,-2-1 0,0 1 0,-1-1 0,0 0 0,1 0 0,-1 1 0,1-2 0,0 1 0,3 0 0,2-1 0,0 1 0,0-1 0,0 0 0,-1 0 0,0 0 0,-3 0 0,-1 0 0,-4 0 0,5 0 0,-3 0 0,-2-1 0,-2 1 0,-1-1 0,2 1 0,0-1 27,4 0 1,1 0 0,2-1 0,-1 1 0,-3-1 0,-5 0 0,-4-1-28,13 0 0,-8-2 0,-1-1 243,-2-1 1,-2-3-1,-4 0-243,-2-2 0,-4-2 0,1-4 0,-6-2 0,-12-8 1473,-11-2-1473,-8-1 2202,-5 9-2202,0 1 2430,0 11-2520,0 3-2526,-25 17 2616,-7 1 0,0 4 0,-4 2 0,1-1 0,0-1 0</inkml:trace>
  <inkml:trace contextRef="#ctx0" brushRef="#br0" timeOffset="38879">13656 15780 24083,'-26'-13'1709,"3"-1"-1439,10 1 0,6-1 90,18 1-180,15-5-90,29-3-1741,-14 8 0,5-1 1651,11-1 0,4 1-30,-14 3 0,0 1 0,2 1-387,2-1 0,1 1 0,2 1-56,-2 1 1,4 1 0,-1 1 0,-3 0-128,0 0 0,-2 1 1,0 1-301,9 1 1,2 2 0,-8 2 899,-11 3 0,-7 4 0,12 22 0,-20 6 0</inkml:trace>
  <inkml:trace contextRef="#ctx0" brushRef="#br0" timeOffset="39019">14160 16196 24064,'-59'18'629,"1"0"1,14-6 0,0 1 0,3-4-540,0-3 0,5-3 99,-12-2-189,75-23-90,11 5 0,9 2-1478,14-5 0,5 1 1058,-15 5 1,2 1-1,1-1-899,2 0 0,2 1 0,-1-1 1409,0 2 0,0 0 0,0 0 0,-3 0 0,-2 1 0,1 0 0,-3 1 0,1 1 0,-1-1 0</inkml:trace>
  <inkml:trace contextRef="#ctx0" brushRef="#br0" timeOffset="39655">16060 15446 23634,'-22'-16'1349,"-4"2"-1169,-5 7 0,-5 7-180,-3 7 89,0 5 1,3-1 180,7 0 0,5-6 0,8-1 0,7-4-180,4-2 0,8-8-90,11-11 90,12-13-90,17-9-338,-15 19 0,1 0 383,4-1 0,1 2-45,3 1 0,3 3 45,22 1 0,3 6-45,-15 7 0,0 3 0,17 4 0,-2 6 0,-23 5 0,-4 6 45,-4 1 0,-3 5 45,-8 2 0,-7 5 0,-17 21 0,-11 4-90,-3-11 0,-6 0-1026,-2-5 0,-5 1 0,-1-3 1026,-9 3 0,0-4 90,0-4 0,0-3-133,5-3 1,1-2 132,-19 13-90,16-12 90,19-13-90,24-8 0,23-12-45,15-3 0,8 0-240,-10 1 1,2 0 284,-3 1 0,4 1 0,-3 1 45,6 4 0,-3 4-45,-2 3 0,-2 4 0,-2 5 0,-4 4 0,-7 2 0,-3 4 1345,-5 3 0,-6 5-1345,-10 18 0,-10 4 0,-3-12 0,-4 1-118,-10 13 0,-9-1 148,0-20 0,-6-3 0,1-3-30,-6 4 0,-3-3 0,-3-2 0,-5 0 0,4-5 0,8-6 0,1-4 0,-8-1 0,3-3 0,-1-4 0,13-6-180,10 0 1250,11-4-1879,6-5-56,10-5-394,4-2 218,5 2-1658,3 3 2699,-3 0 0,4 4 0,-2-2 0</inkml:trace>
  <inkml:trace contextRef="#ctx0" brushRef="#br0" timeOffset="39913">17319 15486 25522,'0'-57'900,"-4"5"-900,4 26 0,-4 8 90,4 24-180,0 3 90,0 7-90,2 2-989,5 6-91,1-6-1168,2 4 2338,-6-9 0,-3 3 0,-1 0 0</inkml:trace>
  <inkml:trace contextRef="#ctx0" brushRef="#br0" timeOffset="40546">18148 15138 22104,'4'-43'2519,"0"0"-1979,-2 2-271,0 5-89,-1 9 90,2 13 270,3 16-90,2 24-91,-2 23 1,0 9-270,0-7 0,-1 3-503,-2 0 1,0 4-1,-1-1 413,-1-10 0,1-2 0,-2 4 22,1 0 1,-1 4-1,0 0 1,-1-3-23,0 1 0,0-3 0,0 1 0,1 12 0,0 1 0,-1-5-135,-3-8 0,1-5-292,2-6 1,1-2-653,-4 18-451,4-18-1258,0-22 2788,6-21 0,8-22 0,7-13 0</inkml:trace>
  <inkml:trace contextRef="#ctx0" brushRef="#br0" timeOffset="40731">18838 15156 23274,'6'-59'1619,"2"5"-1439,0 4 0,6 7-90,12 7-1,16 4-89,-11 16 0,3 1-1338,7 1 0,2 1 1248,6-2 1,2 2-271,0 1 0,0 2-326,-1 1 1,0 2-664,-6 2 0,-1 1 1349,-6 0 0,-2 4 0,17 10 0,-10 2 0</inkml:trace>
  <inkml:trace contextRef="#ctx0" brushRef="#br0" timeOffset="41109">19081 15011 22795,'-33'7'509,"-1"0"1,1 0 0,-1 2-285,2 1 0,1 2-301,-28 17 436,6 10-90,9 4 152,11 3-242,11 1 0,12 1-90,12-1 0,10 0 0,10-3 0,11-6-90,11-6-168,13-7 213,-3-18 0,5-2-491,-12-1 1,1 0 475,-4-3 0,2-2 0,-2 1-30,2-3 0,0 6 135,18 17 0,-5 8-90,-26-11 0,-5 6 15,-3 15 0,-4 9 0,-10-2-15,-16 0 0,-10 1-339,2-3 1,-4 2-1,-1-1 339,-11 7 0,-2-2-45,-2-1 0,-1-1 0,2-5 0,0 0-90,-4 2 0,1-2-159,-6 10-1100,5-5 1349,38-56 0,16-16 0,12-28 0</inkml:trace>
  <inkml:trace contextRef="#ctx0" brushRef="#br0" timeOffset="41255">20292 15034 23364,'17'-39'419,"1"1"1,-2 2 0,-2 1-330,6-21-90,-6 11-360,-6 15-449,-4 14 809,-2 28 0,-7 11 0,-2 20 0</inkml:trace>
  <inkml:trace contextRef="#ctx0" brushRef="#br0" timeOffset="41438">20584 15514 24533,'36'29'1979,"3"6"-1529,2 11-643,-21-19 0,-1 2 238,-4 4 0,-3 2 0,-1 2 0,-6 3-345,-14 5 0,-8 4 0,-3-1-896,3-6 1,-2-2 0,-4 1 655,-3 3 1,-4 3-1,-2-1 1,0-3 371,-9 7 1,-2-4-1,-1 0 1,8-10 0,-2 0-1,0-1 1,-1 0-1,-1 0 1,0 0 0,-1 0-1,1 0 1</inkml:trace>
  <inkml:trace contextRef="#ctx0" brushRef="#br0" timeOffset="43831">3261 12556 23274,'-37'12'419,"1"1"1,0-2 0,0 0 74,-7 2 1,1-2 45,-14 1-270,-2 0-90,41-18 90,26-14 0,34-23-136,2 7 1,11-4-760,-17 13 0,3 0 0,4-2 0,8-1 684,-9 6 1,4-1 0,4-2 0,4 0 0,2-1 0,3 0 0,1 0 0,2 0 0,1 1-222,-12 4 0,3 1 0,1 0 1,2-1-1,1 1 0,1-1 1,1 1-1,1-1 0,1 1 1,0-1-1,-1 0 0,1 1 0,-1-1 1,0 0 161,-5 3 0,-1-1 0,1 0 0,-1 0 0,1 0 0,0-1 0,0 1 0,0 0 0,1 0 0,0 0 0,1 0 0,-1 0 0,2 1 0,-1-1 0,2 1 0,0-1-87,-5 3 1,2-1 0,0 0 0,1 1 0,0-1 0,1 1 0,0-1 0,1 1 0,0-1 0,-1 1 0,1 0 0,0 0 0,-1 0 0,0 1 0,0-1 0,-2 1 0,1 1 0,-2-1 0,0 1 86,6-3 0,0 2 0,-1-1 0,-1 1 0,0 0 0,-1 1 0,0 0 0,0-1 0,-1 1 0,1 0 0,0 0 0,0 0 0,1 0 0,0 0 0,0 0-63,-1 0 0,0 0 1,1 1-1,-1-1 0,1 0 1,0 0-1,0 1 0,0-1 1,0 1-1,0-1 0,1 1 1,-1-1-1,0 1 0,1-1 1,-1 1-1,1 0 68,0-1 1,-1 1-1,0-1 1,0 1 0,0 0-1,0 0 1,0 0 0,0 0-1,0-1 1,1 1 0,1 0-1,1 0 1,0 0 0,2-1-1,0 1 1,2-1-13,-10 3 0,1-1 0,0 1 0,3-1 0,0 0 0,0 0 0,2 0 0,0 0 0,1 0 1,0 0-1,0 0 0,0 0 0,0 0 0,1 0 0,-1 1 0,-1-1 0,0 0 0,0 1 1,-2 0-1,0 0 0,-1 0 0,-1 1 0,-2-1 7,10-1 0,-3 1 0,0-1 0,-2 1 0,0 0 0,-1 1 0,-1-1 0,0 1 0,0-1 0,0 1 0,0 0 0,1-1 0,0 1 0,1 0 0,1-1 0,1 1 0,1-1 0,-8 1 0,1 1 0,1-1 0,2 0 0,0 1 0,1-1 0,0-1 0,0 1 0,1 0 0,0 0 0,0 0 0,0 0 0,-1 1 0,0-1 0,-1 1 0,0-1 0,-1 1 0,-2 0 0,0 1 0,-2 0 0,-1 0 0,-2 0 0,16-2 0,-2 1 0,-2 0 0,-1 0 0,-1 1 0,-2 0 0,0 0 0,-1 1 0,0 0 0,-1-1 0,1 1 0,-1 0 0,2-1 0,1 1 0,0-1 0,-1 1 0,0-1 0,0 1 0,0 0 0,0 0 0,-1 0 0,0 1 0,-1-1 0,0 0 0,0 1 0,0-1 0,1 1 0,-1-1 0,-1 1 0,1-1 0,-1 1 0,-1 0 0,1 0 0,-2 0 0,0 1 0,0-1 0,7-1 0,0 1 0,-1-1 0,-1 1 0,0 0 0,-1-1 0,0 1 0,-1 0 0,0 0 0,1 0 0,-1 0 0,0 0 0,0 0 0,-2 0 0,0 1 0,-1-1 0,-1 0 0,2 0 0,-1 0 0,0 0 0,-2 0 0,0 0 0,-1 0 0,-1 0 0,12-2 0,-1 1 0,-1-1 0,-2 1 0,-2-1 0,5-1 0,-2 1 0,-2-1 0,-3 0 0,7-1 0,-3 0 0,-4 0 267,-10 1 1,-3 1-1,-1-3-267,16-7 0,-5-1 0,-20 5 0,-4 0 0,23-20 1202,-39 14-1202,-10 6 2008,-5 3-2008,-1 2 3001,0 4-3001,0 0 675,-3 5-675,-3 0 504,-12 2-1404,-14 0-1708,-26 8 2252,14-4 0,-5 2 0,6 1 0,-2 1 0,-1 1 0,-7-1 0,0 1 0,0-1 0</inkml:trace>
  <inkml:trace contextRef="#ctx0" brushRef="#br0" timeOffset="44655">370 10425 21205,'-19'0'1709,"8"0"-1529,4 0 90,9 0 0,5-2-91,6-2 1,9-5 90,5-3-90,2-3 180,12-15 90,-7-6-181,-2-2-89,-15 3 0,-14 17-90,-10 4-90,-5 8 180,-13 16 0,-9 13-45,4 14 0,-1 9-557,10-8 0,0 2 1,2 1 421,-1 1 0,1 1 0,3 2 30,4 11 0,3 3 0,6-5-30,5-6 0,6-3 0,5 13 0,7-5 45,1-21 0,7-5-135,17 1 0,5-5-90,-11-9 0,0-3-1006,15 2 1,-2-6 645,-17-9 0,-3-4-1079,31-8 1531,-24-10 0,-1-5 0,-9 5 0,-1-1 0,8-12 0,-1-1 0</inkml:trace>
  <inkml:trace contextRef="#ctx0" brushRef="#br0" timeOffset="44930">1149 10439 22554,'-34'-8'1529,"-4"8"-1349,-4 14 0,0 13-90,3 12 0,8 7-90,14 3 90,8-3-90,18-7 0,10-12 0,12-14 90,28-13-90,-19-11 0,6-14 0,-32-9 90,-15-9-90,-12-3 0,-10 1-270,-1 8-450,-3 8-269,5 13-1170,0 7 2159,5 11 0,3 7 0,4 6 0</inkml:trace>
  <inkml:trace contextRef="#ctx0" brushRef="#br0" timeOffset="45622">1182 10416 21745,'6'-36'2338,"0"2"-2248,-6 4 0,2 8 0,2 10-90,4 12 0,13 24 0,-2 1 0,13 23 0,-13-20 90,0 2-90,-9-21 0,-4-7 0,4-17 0,0-14 90,4-21 0,5-12-187,-11 28 0,0 0 187,8-30 0,-2 10-90,-3 13 90,1 20-90,2 17 0,2 20 0,6 16 0,-5-3 0,0 3 0,8 15 0,6 11 0,-7-33 0,-3-37 0,0-19-45,-13-3 0,-2-6-323,-3-4 1,-1-2 367,0-9 0,-2-1-577,1-6 1,-2 0 576,-1-1 0,-1-1 45,-1 3 0,-1 0 0,-1 6 0,-2 1 0,0 6 0,0 1 90,-3-5 0,0 1-90,4 12 0,0 3 0,-2 1 0,1 2-45,3-3 0,2 27 969,3 3-969,0 18 1382,0 7-1382,3 19 0,5 10 90,9 11-361,-6-28 0,2 1 271,3 2 0,2-2 0,3 0 0,1-3 0,3-1 0,3-3-134,1-3 1,1-2 133,0-3 0,0-2 90,25 10-90,-9-5 0,-6 2 90,-19 7-90,-12-2 527,-18 1-527,-8-10 192,3-2-462,2-8-359,5 2-361,4-9-809,-1 3 1799,3-14 0,-8-11 0,2-12 0</inkml:trace>
  <inkml:trace contextRef="#ctx0" brushRef="#br0" timeOffset="45897">1990 8752 21565,'-7'-34'749,"-1"0"1,1 0-1,0 2-299,-3-23-180,4 10-90,-2 12-90,8 14 0,-4 29 0,8 19-90,2 31-537,0-23 0,2 1 537,1 6 0,0 1 0,3 4 0,1 1 0,1 1 0,0-1 0,1 1 0,1-1-45,0-2 0,0-1-90,-1-4 0,1 1-266,3 8 1,-1-1-1489,-2-12 0,-1-2 1889,9 24 0,-9-33 0,-11-28 0</inkml:trace>
  <inkml:trace contextRef="#ctx0" brushRef="#br0" timeOffset="46106">1937 9249 23634,'-42'-24'1169,"12"-5"-1079,21-8 0,25-6-90,5 16 0,5 1-1735,9-5 1,3 0 1734,10-4 0,4-2-120,1 1 0,6-2 0,-4 2-90,-12 8 0,-2 2 0,1-1-180,11-6 0,0-1 1,-5 3-360,-6 4 1,-7 3 748,16-15 0,-23 18 0,-14 9 0</inkml:trace>
  <inkml:trace contextRef="#ctx0" brushRef="#br0" timeOffset="50966">14489 8037 21924,'-4'-17'2699,"-2"4"-2339,-3-6-90,3 5-91,-1 2-89,6 1 90,-3 2 90,4 2 0,0 1-90,0 1 90,0 3 0,0 0-1,0 10 721,-3 42-630,-4 14-866,1-11 0,-4 8 506,2-15 0,-2 5 0,-1 1 0,0-3-670,-2 8 0,0-2 0,-2 3 670,1 0 0,-1 4 0,0 1 0,0 2 0,2-9 0,0 2 0,0 0 0,0 1 0,2 1-479,-1 1 1,2 2 0,0-1 0,1 1 0,-1 0 478,0 0 0,1 0 0,-1 0 0,2-1 0,0-1 0,3-5 0,0 0 0,1-2 0,0-1 0,2-5-95,-1 6 1,2-4-1,1 0 95,0 5 0,1 1 0,0-4 0,0 2 0,0-3 0,0 5 0,0-5 0,1-8 0,-2-12 498,0-13-498,0-15-35,0-24-1854,0-6 2113,0-18-224,0 6 0,0-2 0,0-2 0</inkml:trace>
  <inkml:trace contextRef="#ctx0" brushRef="#br0" timeOffset="60584">2985 11687 24533,'-53'30'1979,"4"-3"-1799,4-4 0,8-5 89,9-3 361,13-3 180,10 5-810,24 2 0,29 6-1218,-3-12 0,8-3 1218,-1-4 0,7-1 0,3-2-555,-1-2 1,3-1-1,4-1 1,2-1 554,-12 0 0,1-1 0,2 0 0,2 0 0,1-1 0,1 0-232,-8 1 1,0-1 0,2 0-1,1-1 1,1 1 0,1-1 0,0 1-1,1-1 232,-1 1 0,0-1 0,1 1 0,1-1 0,1 1 0,0-1 0,1 0 0,0 1 0,1-1-113,-8 1 1,-1 0-1,1-1 1,-1 1-1,2 0 1,0 0 0,1-1-1,1 1 1,2 0-1,2-1 1,1 1 112,-8 0 0,2 0 0,1 0 0,2 0 0,2 0 0,0 0 0,2 0 0,0 0 0,1 0 0,-1-1 0,1 1 0,-1 0 0,0 0 0,-1 0 0,-1 0 0,-1 1 0,-2-1-33,4 0 1,-1 0 0,-1 0 0,-1 0 0,0 1 0,-1-1 0,0 0 0,0 1-1,0-1 1,1 0 0,1 0 0,1 1 0,2-1 0,1 0 32,-9 1 0,1-1 0,2 1 0,-1-1 0,2 1 0,0-1 0,0 0 0,1 1 0,1-1 0,0 1 0,0-1 0,0 0 0,1 1 0,-1-1 0,1 1 0,0-1 0,-1 1 0,1-1 0,-1 1 0,-1-1 0,1 1 0,1 0 0,0-1 0,0 1 0,1-1 0,0 1 0,0 0 0,-1-1 0,1 1 0,0 0 0,-1 0 0,1-1 0,-2 1 0,1 0 0,-2 0 0,0 0 0,0 0 0,-2-1 0,0 1 0,5 0 0,-1 0 0,-2 0 0,0-1 0,-1 1 0,-1 0 0,0 0 0,-1 0 0,1 0 0,0 0 0,0 0 0,1 0 0,1 0 0,0 0 0,2-1 0,2 1 0,-8 0 0,1 0 0,1 0 0,1 0 0,1 0 0,1 0 0,1 0 0,-1 0 0,1-1 0,1 1 0,-1 0 0,0 0 0,0 0 0,-1-1 0,0 1 0,-1 0 0,-1 0 0,-1 0 0,-1 0 0,-1 0 0,-2 0 0,8-1 0,-1 1 0,-1 0 0,-1 0 0,-1-1 0,-1 1 0,-1 0 0,0 0 0,0 0 0,-1-1 0,1 1 0,-1 0 0,1-1 0,-1 1 0,2 0 0,3-1 0,0 0 0,0 0 0,0 0 0,0 1 0,0-1 0,0 0 0,-1 0 0,1 0 0,-1 0 0,1-1 0,-1 1 0,0 0 0,0-1 0,-1 1 0,-1-1 0,1 1 0,0-1 0,-1 0 0,0 0 0,1 0 0,-1 0 0,0 0 0,0 0 0,-1 0 0,1-1 0,-1 1 0,1-1 0,1 0 0,1 0 0,0 0 0,-1 0 0,1 0 0,-1-1 0,0 1 0,0-1 0,0 0 0,-1 0 0,0 0 0,0 0 0,0-1 0,2 0 0,0 0 0,0 0 0,0-1 0,-1 1 0,0-1 0,0 0 0,0-1 0,0 1 0,-1-1 0,0 0 0,-1 0 0,3 0 0,0-1 0,-1 0 0,1 0 0,-2-1 0,1 1 0,-1-1 0,0-1 0,-1 1 0,0-1 0,0 0 0,1-1 0,1 0 0,-2 0 0,1-1 0,-2 0 0,1 0 0,-1 0 0,-1-1 0,0-1 0,-1 0 0,3 0 0,-1-2 0,-1 1 0,0-2 0,-1 1 0,0-1 0,-1 0 0,-1-1 0,0 0 0,1-2 0,-1 1 0,-1 0 0,0-1 0,-1-1 0,0-1 0,0-2 0,-1-2 0,-1-2 0,1-1 0,-1-2 0,1-2 0,-1 0 0,-1-1 0,-2 0 0,-2 1 0,-3 1 0,8-7 0,-4 2 0,-3-1 0,-1 0 0,-1-3 0,0-1 0,-2 0 0,2-3 0,-1-1 0,-1-1 0,-4 0 0,-4 0 0,-5 2 0,-6-5 0,-5 1 0,-4 1 0,-4-2 0,-1 0 0,-3-2 0,-2-2 0,-3 0 0,-3-1 0,-2 0 0,-4-4 0,-3-2 0,-3 1 0,-2-1 0,-3 1 0,0 7 0,-2 0 0,-2 0 0,-3 0 0,0 1 0,-3 0 0,3 5 0,-2 0 0,0 2 0,-3-1 0,-1-1 0,-4 1 0,-4-2 0,4 9 0,-3-2 0,-3 0 0,-2-1 0,-3 0 0,0 0 0,-1 0 0,0 1 0,0 1 0,0 2 0,3 1 0,-5-3 0,1 2 0,1 2 0,0 0 0,-1 1 0,-1 1 0,-1-1 0,-2-1 0,-2 0 0,8 6 0,-1-1 0,-2-1 0,-1 0 0,-1 0 0,0 0 0,-2 0 0,1 0 0,0 1 0,-1 1 0,2 2 0,0 1 0,1 1 0,-7-2 0,2 2 0,0 1 0,2 1 0,-1 2 0,-1 0 0,-1 1 0,-2 0 0,-2-1 0,-4 1 0,12 4 0,-2 0 0,-3 0 0,-1 1 0,-1-1 0,-2 1 0,0 0 0,-1 0 0,-1 0 0,1 0 0,-1 1 0,1 1 0,1-1 0,0 1 0,2 1 0,1 0 0,-5-1 0,1 1 0,2 0 0,0 1 0,0 0 0,1 0 0,0 1 0,-1 1 0,0-1 0,-1 0 0,-2 1 0,-1 0 0,-2-1 0,10 3 0,-3-1 0,0 0 0,-2 0 0,-1 0 0,0 1 0,-1-1 0,-1 0 0,1 1 0,-1 0 0,0 0 0,1 1 0,-1 0 0,2 1 0,0 0 0,2 0 0,0 2 0,2 0 0,-7 0 0,1 0 0,2 2 0,0 0 0,0 0 0,2 1 0,-1 1 0,1 0 0,0 0 0,-1 1 0,1 0 0,-1-1 0,-1 1 0,0 0 0,2 1 0,0-1 0,-1 1 0,0-1 0,0 2 0,0-1 0,0 0 0,0 1 0,0 0 0,-1 0 0,0 1 0,1-1 0,-1 1 0,0 0 0,0 0 0,-1 1 0,-1 0 0,1 0 0,-1 0 0,0 0 0,0 1 0,0 0 0,0 0 0,-1 0 0,1 1 0,-1-1 0,1 1 0,-1 0 0,0 0 0,1 1 0,2-1 0,-1 0 0,1 1 0,-1 0 0,1 0 0,-1 0 0,0 0 0,0 0 0,0 1 0,1 0 0,-1-1 0,0 1 0,0 0 0,0 0 0,0 1 0,0-1 0,0 1 0,0-1 0,0 1 0,0 0 0,-1 0 0,1 0 0,0 1 0,0-1 0,0 1 0,0-1 0,-1 1 0,1 0 0,0 0 0,0 0 0,0 0 0,0 0 0,0 0 0,0 0 0,0 0 0,0 1 0,0 0 0,0-1 0,0 1 0,0 0 0,0 0 0,1 0 0,-1 0 0,0 0 0,1 0 0,-1 0 0,1 0 0,0 0 0,0 0 0,1 1 0,0-1 0,0 0 0,0 1 0,0-1 0,1 0 0,-1 1 0,0-1 0,1 1 0,-1 0 0,1-1 0,0 1 0,0 0 0,0-1 0,0 1 0,-2 0 0,0 1 0,0-1 0,0 0 0,1 0 0,-1 1 0,1-1 0,0 1 0,0-1 0,0 1 0,0-1 0,1 1 0,-1-1 0,1 1 0,-1-1 0,-1 1 0,-1 0 0,1 1 0,0-1 0,0 0 0,0 0 0,0 0 0,1 0 0,-1 0 0,1 1 0,0-1 0,0 0 0,0 0 0,1 1 0,-3-1 0,2 1 0,0 0 0,0-1 0,1 1 0,0 0 0,0 0 0,-1-1 0,0 1 0,0 1 0,-2-1 0,-1 1 0,0-1 0,6 0 0,0 0 0,-2 0 0,0 0 0,-2 0 0,0 1 0,0-1 0,0 1 0,-1 0 0,1-1 0,0 1 0,0 0 0,2-1 0,0 0 0,1 0 0,2 0 0,2 0 0,-10 1 0,2 0 0,1 0 0,2-1 0,1 0 0,0 1 0,1-1 0,-1 0 0,0 1 0,-1-1 0,-1 1 0,-1 0 0,2-1 0,-1 1 0,-2 0 0,0 0 0,0 0 0,-1 0 0,0 0 0,0 0 0,0 0 0,1 0 0,1 0 0,1 0 0,1-1 0,1 1 0,-5 0 0,1 0 0,0 1 0,1-1 0,0-1 0,2 1 0,0 0 0,2-1 0,0 1 0,2-1 0,1-1 0,-5 2 0,3-1 0,1 0 0,2 0 0,0 0 0,-1 0 0,-1 1 0,-1 1 0,-5 1 0,-3 1 0,-2 1 0,-1 1 0,1 0 0,2 0 0,4 0 0,6 0 0,7 0 0,-6 4 0,9 0 0,4 1 0,-1 2 169,-4 3 0,-3 2 1,7 1-1,16 2-169</inkml:trace>
  <inkml:trace contextRef="#ctx0" brushRef="#br0" timeOffset="60584">0 7922 21066,'0'49'0,"0"1"0,0 1 0,0 0 0,0-1 0,0 0 0,0-1 0,0-1 0,0-3 0,0-1 0,0-2 0,0-1 0,0-3 0,0-1 0,0-3 0,0 0 671,0 7 1,0 1-672,0-4 0,0 0 0,0-2 0,0 0 2015,0 20-2015,0-8 0,0-15 0,0 26 0,0-24 1506,0 0 1,0 1-1507,0 9 0,0 21-252,0-30 1,0 10 0,0 9 0,0 6 0,0 5 0,0 2 0,0 3 0,0-2 0,0-1 251,0-12 0,0 1 0,0 1 0,0 0 0,0 2 0,0 0 0,0 2 0,0 1 0,0 0 0,0 2 0,0 1 0,0 1 0,0 2-113,0-12 0,0 2 0,0 1 0,0 1 0,0 2 1,0 0-1,0 1 0,0 1 0,0 0 0,0 1 1,0 0-1,0 1 0,0-1 0,0 1 0,0 0 1,0-1-1,0 1 0,0-2 0,0 1 0,0-1 113,0 1 0,0 1 0,0 0 0,0 2 0,0 0 0,0 0 0,0 1 0,0 0 0,0-1 0,0 0 0,0-1 0,0 0 0,0-2 0,0 0 0,0-2 0,0-2 0,0-1 0,0-2 0,0-3 0,0-2-23,0 22 1,0 4 0,0 2 0,0-1 0,0-5-1,0-7 1,0-10 0,0-13 0,0-17 0,0-18 22,0-41 0,0-39 0,0-12-161,0 33 1,0-5-1,0-5 1,0-3 0,0-4-1,0-3 1,0-2 0,0-1-1,0-2 161,0 17 0,0-3 0,0-3 0,0-2 0,0-3 0,0-1 0,0-1 0,0-1 0,0 0 0,0 1 0,0 0 0,0 2 0,0 2 0,0 2 0,0 3 0,0 4 0,0 3 0,0-15 0,0 5 0,0 3 0,0 3 0,0 2 0,0 1 0,0-1 0,0-2 0,0-10 0,0-2 0,0 0 0,0 1 0,0 3 0,0 7 0,0 7 260,0-4 0,0 10 0,0 4-260,0 1 0,0 9 189,0 9-189,0 36 0,0 17 0,0 9 0,0 9 0,0 5 529,0-6 0,0 4 1,0-2-530,0 14 0,0-3 800,0 0 0,0-4-800,0-17 0,0-3 0,0-2 0,0 0 0,0 30 0,0-8 0,7-3 0,35-29 0,14-4 0,1 2 0,7-2-91,-17-9 1,5-3 0,2 0-1,-2 0 91,-2 0 0,0 0 0,-1-1 0,0 0-483,15 2 0,0-1 1,0-1 482,-2 0 0,1-1 0,-1-1 0,-3-2 0,1-1 0,-1-1-259,-1 0 0,-1 0 0,1-2 259,-3-1 0,1-2 0,-1-1 0,0-1 0,1-1 0,-1-1 0,1-2 0,-1-1 0,1-1 0,0-2 0,0 0 0,0-2 89,1 0 0,-1 0 0,4-3-89,-1-1 0,5-2 0,-1 0 0,-3 0 62,4 0 0,-3 0 0,2-1-62,-4 2 0,2-2 0,0 0 0,-5 1 0,-3 2 0,-3 0 0,-1 1 0,-1 0 0,-1 1 0,0 0 200,-3 0 1,-1 1 0,2-1-201,11-3 0,3-1 0,-3 1 0,5-3 0,-1 1 121,-9 4 1,0 0-1,-3 2-121,-1-1 0,-4 2 0,-2 1 0,-1 1 233,-4 1 0,-1 1-233,26-7 0,-7 3 625,-17 5 1,-1 0-626,9-1 1043,7-2-1043,-35 11 1457,-9 2-1457,-2 0 121,-2 0-121,2 0 0,1 0 0,1 0 0,2 0 0,2 0 0,-1 0 0,-1 0 0,-5 0-540,-1 0-5936,-1 0 6476,-12 0 0,1-2 0,-10 0 0</inkml:trace>
  <inkml:trace contextRef="#ctx0" brushRef="#br0" timeOffset="61444">20933 8481 23274,'-66'0'1259,"31"0"0,-1 0-270,-17-2 1,1 0-585,15 0 0,0 1-405,-7-3 0,5-1 0,10-2 0,63-18 0,8 8 0,14 0 0,2 0-1063,-11 2 0,1 0 0,2-1 0,3 1 1063,5-2 0,4 1 0,3-2 0,-1 1 0,0 1-139,-3 0 0,-2 1 1,0 0-1,4 0 1,4-1 138,-14 4 0,3-1 0,3-1 0,2 1 0,1-1 0,0 1 0,-1-1 0,-1 1 0,-3 1-251,6-2 0,-3 2 1,-1-1-1,-1 1 1,1-1-1,2 1 1,2-1 250,-4 1 0,3-1 0,1 0 0,2 0 0,0 0 0,-1 1 0,-2 0 0,-2 0 0,-3 1-141,6 0 1,-4 0-1,-2 1 1,0 1-1,0-1 1,2 0 140,-2 0 0,2 1 0,1-1 0,0 0 0,-1 1 0,-2 0 0,-4 0 0,17-2 0,-6 1 0,-1 1 0,2-1 0,-8 2 0,2-1 0,-1 0 0,-3 1 0,-7 1 0,15-2 0,-9 1 0,-10 1 0,-5 0 1336,20-4-1336,-23 2 914,-16 4-914,-15 23 0,-5-5 0,-5 17 0</inkml:trace>
  <inkml:trace contextRef="#ctx0" brushRef="#br0" timeOffset="61804">26147 6898 20389,'42'-46'0,"-8"7"2531,-10 10-2531,-10 11 1409,-2 15-1409,-7 18 0,-2 28 0,-5-3 0,-2 10 0,1 3 0,2-1 0,0 3 0,1 3 0,0-1-193,-1 2 0,0 0 0,0 0 0,2 1 193,1 4 0,0 0 0,2 0 0,4-2 0,4-7 0,3 0 0,1-3 0,1-3 308,1-1 1,2-3 0,3 0-309,6 8 0,3-1 0,2-8-1017,7-10 0,1-10 1017,1-6 0,0-6 0,-1-6 0,0-10-238,7-23 0,-3-11 238,-13 2 0,-5-4 0,-6 0 0,-2-5 0,-4 1 0,-4-13 0,-9-2 0,-7 6 0,-6-4 0,-1 5 0,-2-5 0,-5 4 0,0 9 0,-4 0 0,-2 7 0,-4 9 0,-3 8 0,-1 5 0,-1 6 0,-32 9 455,33 8 0,1 6-860,1 6 1,3 4-496,2 4 1,5 3-226,3 3 1,5 2 1124,6 0 0,5-1 0,10-1 0,5-2 0,5-2 0,0 0 0</inkml:trace>
  <inkml:trace contextRef="#ctx0" brushRef="#br0" timeOffset="62262">27629 7300 25432,'-6'-33'765,"0"0"0,-14-24-496,-16 18 1,-7 19-90,-2 24 0,2 21-798,8 25 618,24-16 0,3 2 0,2 6 0,5 3 0,8-2 0,6 2 0,0-1 0,3 5 0,4-2 0,9 11 0,5-5 115,-7-25 0,1-7-115,26 4 90,-8-21 90,-7-28 0,-14-21-90,-16 11 0,-4-3-961,-5-5 0,-4-2 871,-2-4 0,-3 0 0,-4 0 0,-2 1 0,1 1 0,-7 5 0,-28 11 0,-4 12 0,11 14 0,-1 22 0,0-1 0</inkml:trace>
  <inkml:trace contextRef="#ctx0" brushRef="#br0" timeOffset="62631">28080 7305 25253,'16'52'284,"-1"-1"1,1 1 0,0 0 0,3 11 0,0-2 0,4-16-375,24-11 0,0-20 90,-5-23 0,-3-23 180,-9-20-46,-17 19 1,-3-3-2628,-3-2 0,-2-1 2673,-1 1 0,-2 1-90,-2 2 0,0 2 1378,0-19-1468,0 13 921,0 21-921,0 16 0,0 22 0,0 17 0,3 15 0,5 5 0,5-19 0,3-3-179,15 9 89,21-8 0,-3-43 90,8-27 895,-11-10 0,-1-7-850,-8 11 0,-1-1-45,-5 4 0,1-3 0,1 4 225,11-4 0,-1 8-225,-12 14 0,1 7 0,6 4 0,-2 10-407,10 44 407,-23-12 0,-1 3 0,0 7 0,0 1-338,0 4 0,1 2 338,-3-5 0,2 2 0,-1-2-382,2 4 0,-1 0 382,6 10 0,-1-4-899,1 2-125,-7-14 1024,-27-5 0,-24-22 0,-24-2 0</inkml:trace>
  <inkml:trace contextRef="#ctx0" brushRef="#br0" timeOffset="63349">23946 3433 21025,'-36'-11'1979,"-1"2"-1439,1 4 89,1 3 91,2 2 89,7 0-89,5 0 179,11 0-89,5-2-360,14-7-450,15-7 0,32-13-1281,-10 8 0,6-1 1281,-5 4 0,3-1 0,7-2 0,-7 3 0,7-2 0,3 0 0,2-1 0,-1 0 0,-2 2-509,3-2 0,-1 2 1,-1-1-1,3 1 1,3-2 508,-13 5 0,4-2 0,1 0 0,2 0 0,-1 0 0,1 1 0,-3 0 0,-1 1-261,7-1 0,-2 1 1,-2 1-1,1 0 1,-1 0-1,1 0 261,1 1 0,0-1 0,0 1 0,1 0 0,1 0 0,2 0 0,-6 1 0,2-1 0,3 1 0,0-1 0,-1 1 0,0-1 0,-2 2 0,-3-1 0,2 1 0,-2 0 0,-2 1 0,-1-1 0,1 1 0,2-1 0,-3 0 0,2 0 0,2 0 0,-1-1 0,-1 1 0,-3 0 0,-3 1 0,13-5 0,-3 1 0,-4 0 0,-4 1-163,-2 1 0,-5 0 1,0-1 162,3 0 0,-1-1 0,-5 1 514,-8-1 0,-5 2-514,9-3 2037,-2-3-2037,-24 14 2691,-4 1-3231,-3 4-1837,-3 0 2377,0 0 0,-3 0 0,0 0 0</inkml:trace>
  <inkml:trace contextRef="#ctx0" brushRef="#br0" timeOffset="65833">28470 1592 21655,'-10'-42'2518,"0"0"-1888,2 2-270,-2 6-180,-1 8 89,-3 17 1,-6 22-180,-8 28-477,10-8 1,-1 4 431,-3 10 0,1 3 0,0 7 0,1 5-45,6-3 0,1 5 0,2-3 30,3-15 0,2-3 0,2 3-30,0 9 0,1 3 0,5-7 45,3-7 0,5-6-45,2-5 0,4-3 0,16 8 0,9-21 0,4-25-229,3-21 274,-21 6 0,-1-4 45,1-3 0,-1-2 135,1-3 0,-1 0-135,-1 0 0,-1 2-45,-3 2 0,-1 2 45,14-18-90,-7 19 0,-5 13 833,-2 23-833,0 13 0,4 18 0,1 7 0,7 4 0,1-3-90,3-3-270,1-6-449,0-11-102,-1-10-978,1-13-900,-3-22 2789,-3-14 0,-5-24 0,-15 23 0,0-1 0</inkml:trace>
  <inkml:trace contextRef="#ctx0" brushRef="#br0" timeOffset="66035">29189 1529 23274,'0'-44'719,"0"-1"1,0 5-1,0 3-449,0-22 90,0 25 0,1 29-180,4 32-90,-1 32-45,-2-17 0,0 3-686,-1 6 1,0 2 640,-1 4 0,0 0-45,1 1 0,0-1-225,0-1 1,2-1-136,0-2 0,2-2-180,1-3 1,2-3-181,0-4 1,2-2-1408,18 20-7659,9-23 9728,10-27 0,8-27 1,-26 2-1,1-1 0</inkml:trace>
  <inkml:trace contextRef="#ctx0" brushRef="#br0" timeOffset="66267">29587 2076 18715,'17'-52'1169,"0"-1"0,-6 17 1,-2 0-1035,-2-7 0,-5 2 1279,-9 5-1324,-5 16 454,0 13-544,5 16 326,2 14-326,9 7 745,2 4-745,10 8 0,-3-23 0,3 4 90,-6-33-90,-6-7 0,0-17-90,-4-7 0,-5-5-269,-4 1-361,-5 6-449,-3 10-900,3 7 2069,5 8 0,8 7 0,5 3 0</inkml:trace>
  <inkml:trace contextRef="#ctx0" brushRef="#br0" timeOffset="66699">29952 1434 21924,'15'-31'1439,"1"1"1,10-27-1080,-3 7-180,-7 12-91,-4 14 1,0 46-45,-9 13 0,-1 7-45,1 2 0,-1 2-368,-2 11 0,0-2 413,0-17 0,0-4 45,0 25 359,0-14-269,0-13 0,0-16-90,0-16 0,5-16-90,8-16 0,13-7 354,11-4-354,10 4 0,4 12 0,2 11 0,-4 24 0,-6 18 0,-16 23 0,-17 13 0,-14-28 0,-5 1 0,-5-1 0,-4-1 0,-4-2 0,-3-2 45,-4-3 0,-2-3-45,1-3 0,-1-3 0,-28 5 0,8-11 0,12-13 0,13-9-90,17-14-360,16-7-539,15-9-630,13 0-1170,6-2 2789,0 5 0,-6 3 0,-5 4 0</inkml:trace>
  <inkml:trace contextRef="#ctx0" brushRef="#br0" timeOffset="67399">31024 1552 22464,'-20'-23'1889,"-4"2"-1619,-7 5-90,-5 7-90,-3 17-90,0 13 90,6 18-90,7 9 0,13 4 0,10 0 0,14-4 0,8-9 90,12-12-90,2-13-90,3-16 180,12-39-90,-15-2 45,-16 1 0,3 13 45,17 59 0,6 8-1786,-3-44 0,3-20 1935,-10-5 1,4-15 0,1-8 0,0-2 0,-3 1 0,-4 8-210,4-3 0,-4 4 0,-2-9-208,-7 4 1,1-12 0,0-5 0,-2-2-1,-2 7 1,-5 10 0,-5 16 177,-5 3 0,-4 25 0,-7 27 0,-2 27-170,2-11 0,1 3 170,1 6 0,2 3 0,0 5 0,2 2 0,2 2 0,0 1 834,2 0 1,0 1-925,1-1 0,1-1-315,1-2 1,2-2 311,-2-4 1,0-1-898,1-3 1,0-2 960,-2-6 0,-1-2 0,2 21 0,-5-9 0</inkml:trace>
  <inkml:trace contextRef="#ctx0" brushRef="#br0" timeOffset="67967">27260 3714 22554,'-50'7'629,"0"0"1,2-2 0,2-1-405,6-2 0,1 0 135,-23-2-91,22 0-179,31-4 180,48-12 0,27-4-180,-21 6 0,1-2 0,6 0-887,-1 0 1,4-1 0,4-1 0,1 0-1,0 0 857,-7 2 0,0-1 0,1 1 0,1-1 0,0 0 0,2 0-236,-2 1 1,2 0-1,0-1 1,1 1-1,0-1 1,1 0-1,1 0 209,-3 1 1,0 0 0,1 0 0,1 0 0,0-1-1,1 1 1,-1 0 0,1 0-202,3 0 1,1-1 0,-1 1 0,1 0 0,1 0 0,-1 1 0,1-1 0,0 0 187,-6 3 0,0-1 0,0 0 0,1 1 0,-1-1 0,1 1 0,-1 0 0,1 0 0,-1 0-123,0 1 0,0 0 0,0-1 1,1 1-1,-1 1 0,0-1 1,-1 1-1,1-1 0,-1 1 125,5 0 1,-1-1-1,1 1 1,-1 0-1,0 0 1,-1 0 0,0 0-1,-1 1 3,5-1 1,-1-1 0,-1 1 0,0 0-1,-1 0 1,0 1 0,-2-1 4,5 0 0,-1 1 0,-1-1 0,-1 1 0,0-1 0,-2 1 28,4-1 0,0 0 1,-2 0-1,-1 0 1,-2 1-59,6-2 0,-1 1 0,-3 0 0,-1 0 0,8-2 0,-3 0 0,-2 0 220,-11 3 1,-3 0 0,-2 1-221,11-3 0,-5 1 476,-12 2 1,-3 1-477,-3 1 0,-3 0 1915,7-5-1915,-4 5 2088,-21 3-2088,-8 2 680,0 2-2029,-6-2 522,2 2-2141,-7 0 2968,-6 4 0,-13 5 0,-5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03:59.876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8588 5098 19663,'-38'-48'120,"0"0"0,0 1 0,-1-1 0,1 0 0,-1 2 0,0 0 0,-1 0 0,-1 1 0,-1 2-783,-2 0 0,-1 1 1,-1 1-1,0 1 0,-2 2 717,-1 1 0,-2 1 0,0 1 0,-1 3 0,-2 1-129,-3 2 0,-1 2 1,-1 2-1,-2 2 1,0 2 178,7 5 1,-1 2 0,-1 1 0,-1 3 0,0 0 0,0 3-37,-3 1 0,-1 2 0,-1 1 0,1 3 0,-2 1 0,1 2 66,-2 1 1,-1 3 0,0 1 0,-1 3 0,1 1 0,0 2-141,7 0 0,0 2 0,0 1 0,0 1 0,1 3 0,-1 0 0,1 2 83,-2 3 0,-1 2 0,1 1 0,1 2 0,-1 1 0,1 1 0,1 2-21,4-2 0,1 2 0,0 0 1,1 2-1,0 1 0,0 1 1,1 1-1,0 1-26,5-3 0,1 0 0,0 0 0,0 1 0,1 2 0,0 1 0,-1 2 0,1 3 0,0 2-30,6-4 0,-1 3 0,0 1 0,-1 3 0,1 0 0,0 3 0,0 0 0,1 1 0,0 2 0,1-1 0,1 2 0,0-1 0,2 1 0,4-6 0,0 2 0,1-1 0,1 1 0,0 1 0,1 0 0,0 1 0,1 1 0,0 0 0,1 0 0,-1 2 0,2 0 0,-1 1 0,1 1 0,0 1 0,2-5 0,0 1 0,1 1 0,-1 2 0,1 0 0,0 1 0,0 1 0,1 1 0,0-1 0,0 1 0,1 0 0,0 0 0,1-1 0,0 1 0,1-2 0,0 0 0,1-1 0,1 0 0,1-2 0,-2 5 0,2 0 0,-1 0 0,2-1 0,0-1 0,1 1 0,0-2 0,1 1 0,1-1 0,1 0 0,0-1 0,1 1 0,1-1 0,1 1 0,1-1 0,0 7 0,1 0 0,1 1 0,0 0 0,2-1 0,0 1 0,2-2 0,0 0 0,2-2 0,0-1 0,2-2 0,1-2 0,1-3 0,3 12 0,3-3 0,1-3 0,2-2 0,1-2 0,1-1 0,3 0 0,0-1 0,4 5 0,1 0 0,2-2 0,2-2 0,2 0 0,1-2 0,2-2 0,0-2 0,1-2 0,1-1 0,2-2 0,3-1 0,4-2 0,4-2 0,-3-8 0,4-1 0,2-1 0,4-1 0,1-2 0,2-1 0,2-1 0,0-2 0,1-2 0,0-1 0,-7-4 0,1-1 0,0-2 0,2-1 0,0-2 0,1 0 0,1-2 0,1 0 0,0-2 0,2 1 0,0-2 0,2 0 0,-8-1 0,2-2 0,1 1 0,1-1 0,1-1 0,1-1 0,1 0 0,0-1 0,0 0 0,0-1 0,-1-1 0,0 0 0,-1 0 0,0-1 0,-2-1 0,-1 0 0,5-2 0,0 0 0,-1 0 0,-1-1 0,-1-1 0,1-1 0,-2 0 0,1-1 0,-1-1 0,-1-1 0,1 0 0,-1-2 0,0 0 0,3-2 0,1-1 0,0-1 0,0-2 0,0 0 0,-1-1 0,-1 0 0,-1-2 0,-2 0 0,-1 0 0,-2-2 0,-3 1 0,10-7 0,-4 1 0,-3-1 0,-1-1 0,-2-2 0,0-3 0,0-1 0,2-5 0,-11 7 0,1-3 0,1-2 0,0-2 0,-1-2 0,1-1 0,-1 0 0,-1-1 0,-1 0 0,-1 1 0,-1 0 0,-2 1 0,5-7 0,-3 2 0,-1-1 0,-1 1 0,-2-1 0,1-1 0,-2-1 0,2-2 0,-1-1 9,-3 5 0,0-2 0,0-2 0,1 0 0,0-2 0,-1 0 0,0 0 0,-2-1 0,-1 1 0,-1 0 0,-3 1 0,-2 2-9,1-7 0,-3 3 0,-2 0 0,-1 0 0,-2 1 0,-2-2 0,0-1 0,-1-2 0,0-3 0,-3 4 0,0-3 0,-1-2 0,0-2 0,-2-1 0,0 0 0,-1-1 0,0 0 0,-1 1 0,-1 2 0,0 1 0,-1 2 0,-1 0 0,0 2 0,0 1 0,-2 1 0,0 1 0,-1 0 0,0-1 0,-1 0 0,0-2 0,-1-1-8,0 1 1,0-2-1,-1-1 1,0-2-1,0 0 1,-1 0 0,-1 1-1,-1 0 1,0 1-1,-1 2 1,-1 3-1,-2 2 8,-1-8 0,-1 4 0,-1 3 0,-2 1 0,-1 0 0,-2 1 0,-2-1 0,-2-1 0,-1 4 0,-3-1 0,-1-1 0,-3 0 0,0 0 0,-2 0 0,0 2 0,0 1 0,0 1 0,0 4 0,-5-9 0,1 4 0,-1 2 0,-1 1 0,-1 1 0,-2 0 0,-2-1-12,2 6 0,-2-2 0,-2-1 0,-1 1 0,0 0 0,-2 2 0,1 3 0,-1 2 0,2 4 12,-10-2 0,1 4 0,-1 4 0,0 2 0,0 2 0,-1 0 0,0 1 0,-1 2 0,0 2 0,-1 0 0,0 3 0,1 0 0,0 3 0,1 1 0,-1 1 0,1 2 0,-1 1 0,0 2 0,-10 0 0,0 3 0,0 1 0,1 2 0,-1 2 17,3 2 0,-1 2 1,2 1-1,-1 2 1,2 3-18,1 1 0,1 2 0,0 3 0,2 2 0,1 2 0,2 1 0,2 3 0,0 2 0,3 2 0,1 3 0,3 2 0,1 2 0,1 3 0,3 2 0,3 1 0,2 3 0,2 2 0,3 2 0,2 2 0,3 0 18,2 4 0,2 0 0,3 3 0,4 0 0,2 0-17,4 1 1,3 2 0,3 0-1,4 0 1,2 1-2,4 2 0,4 1 0,3-1 0,4 1 0,2 0 0,1-8 0,2 0 0,2 0 0,3 0 0,2 0 0,2 0 0,0-3 0,2-1 0,2 0 0,2 0 0,1-1 0,2 1 0,0 0 0,-5-8 0,1-1 0,0 1 0,2 0 0,1-1 0,0 1 0,1-1 0,1 1 0,0-1 0,0-1 0,0 0 0,2 0 0,0-1 0,1 1 0,0 0 0,1-1 0,0 1 0,1 0 0,0 0-8,-2-2 0,1 0 0,1 1 0,0-1 0,1 0 0,-1 0 0,1 1 0,1-1 0,-1 1 1,0 0-1,1 0 8,-3-3 0,-1 0 0,1 0 0,-1 0 0,1-1 0,0 1 0,0 1 0,1 0 0,1 1 0,0 1 0,1 1 0,0 2-1,-6-6 1,2 1-1,0 0 1,1 2-1,0 0 1,1 1-1,0 0 1,1 1-1,0 1 1,-1 0 0,1 0-1,-1 1 1,0-1-1,-1 2 1,0-1-1,-1 0 1,-1 1 0,-1 0 0,0 0 0,-1 1 0,0 0 0,-1 1 0,1 0 0,-1 1 0,-1-1 0,1 1 0,-1 0 0,0 0 0,0 0 0,-1 1 0,1-1 0,-1 0 0,1 0 0,-1 0 0,2 1 0,1 0 0,0 0 0,0 0 0,0 0 0,-1-1 0,1 1 0,-1 0 0,0 0 0,-1 1 0,-1 0 0,0 1 0,-2 1 0,-1 0 0,-1 2 0,-1 0 0,-3 0 0,-1 1 0,0 2 0,0 1 0,-1 1 0,-1 0 0,-1 1 0,-1 1 0,-1-1 0,0 0 0,-2-1 0,0 0 0,-2-2 0,-1 0 0,-1-3 0,-2-1 0,0-2 0,3 17 0,-3-3 0,-2-3 0,-2-2 0,-3-1 0,0 1 0,-1 0 0,0 2 0,0 3 0,-2-8 0,1 1 0,-1 2 0,-1 0 0,0 2 0,0 0 0,-2-1 0,0 0 0,-1-1 0,-1-2 0,-1-2 0,-2-2 0,-1 10 0,-2-3 0,-2-2 0,-1-2 0,0 0 0,-2-1 0,0 0 0,-1 1-57,1 0 1,-2-1 0,0 0 0,0 0 0,-2 0 0,0-1-1,0 0 1,-1 0-73,-2 4 1,1-1-1,-2 0 1,0-1 0,-1 1-1,-2 0 1,-2 1-152,1-6 0,-2 2 0,-2 0 0,0 2 0,-1-2 1,-1 0-1,1-1 0,0-2 0,1-3-80,-5 8 0,1-2 0,1-3 1,-2-1-1,0 0 0,-2 1 360,0-1 0,-1 1 0,-1 1 0,0-1 0,-1-2 0,1-5 0,1-6 0,-16 11 0,1-9 0,0-4 0,2-8 0,1 0 0,0-1 0</inkml:trace>
  <inkml:trace contextRef="#ctx0" brushRef="#br0" timeOffset="397">17656 4225 22426,'7'-39'359,"1"0"1,-1 4 0,0 2 1191,3-15-1461,-4 25 772,-6 38-412,-11 45-136,-1-1 1,-3 10-957,5-20 0,-2 3 0,-1 4 0,0 2 642,0 0 0,-2 2 0,0 2 0,0 2 0,-2 1-229,3-10 1,-1 2 0,0 1-1,-1 0 1,0 2 0,0 1-1,-1 0 229,1-2 0,-1 1 0,0-1 0,0 2 0,-1 1 0,-1 2 0,0 3 0,-2 2-109,4-14 1,-1 2 0,0 1-1,-1 2 1,-1 1 0,0 1-1,-1 2 1,0 0 0,0 0 0,0 1-1,0 0 1,0 1 0,-1-1-1,1-1 109,2-3 0,-1 0 0,0 1 0,0 0 0,0 0 0,-1 1 0,1 0 0,-1 0 0,1 0 0,-1 0 0,0 1 0,0-1 0,1 0 0,-1 1 0,0-1 0,1-1-64,-1 1 1,0 0-1,1 0 1,-1 0 0,0 0-1,0 0 1,0 0 0,0 0-1,0 0 1,0-1 0,0 1-1,0-1 1,1 0 0,-1 0-1,1 0 1,-1-1 63,1 0 0,-1 1 0,1-1 0,-1 1 0,1-1 0,0 0 0,-1 0 0,1-1 0,0 0 0,0 0 0,0-1 0,1 0 0,-1 0 0,1-1 0,0-1 0,-2 8 0,-1 0 0,1-1 0,0 0 0,0 0 0,0-1 0,1-1 0,0-1 0,0 0 0,1-2 0,0 0 0,0-2 0,-1 4 0,1-2 0,1-2 0,0-1 0,0-1 0,0 1 0,0 1 0,-1 2 0,0 3-150,0-3 0,0 3 0,-1 2 0,-1 2 0,1 1 0,-1 0 0,1 0 0,0-1 1,0-2-1,2-3 0,0-3 0,2-4-165,-4 15 0,2-6 0,1-4 1,1-1-1,-1 2 0,0 3 315,0-2 0,-1 3 0,0 3 0,0 0 0,0-1 0,1-2 0,1-5 0,1-6 0,0 6 0,1-7 0,1-3 0,-1 3 0,-1 6 0,0 1 0,-1-1 0,1 0 0</inkml:trace>
  <inkml:trace contextRef="#ctx0" brushRef="#br0" timeOffset="758">21449 4428 22935,'21'-30'809,"-1"0"1,16-11-270,-15 35 360,-9 55-2242,-14 10 1,-7 13 1476,3-22 0,-1 4 0,-1 3 0,-2 2-411,0 0 1,-1 2-1,-1 2 1,-1 2-1,0 1 276,2-12 0,0 2 0,-1 0 0,0 2 0,0 0 0,-1 0 0,1 2-84,0-4 1,0 2 0,0 0 0,-1 0 0,1 1 0,-1 1 0,1 0 0,0 0 83,-2 3 0,1-1 0,0 1 0,0 0 0,-1 2 0,1 0 0,0 3 0,0 3-91,2-11 0,0 2 0,0 3 0,0 1 1,-1 1-1,1 1 0,1 0 0,-1 0 0,1-1 1,-1-1-1,2-1 0,-1-3 91,0 6 0,0-2 0,0-1 0,1-2 0,0 0 0,0 0 0,1 3 0,0 1 0,0 5-24,1-12 1,1 3-1,0 2 1,-1 3-1,1 0 1,0 2-1,0 0 1,1 0-1,0-1 1,0-2-1,1-1 1,0-3-1,0-3 1,2-3 23,-1 8 0,1-3 0,0-4 0,2-1 0,-1-2 0,2 0 0,-1 2 0,1 2-70,-1 0 0,2 3 0,-1 1 0,1 0 0,0 0 0,0-1 0,1-3 0,0-2 0,1-5-146,2 11 0,0-5 0,2-4 1,-1-1-1,1 0-30,1 5 1,1-1-1,0-2 1,0-2-445,2 6 1,-1-3-1,1-3 690,2 7 0,0-7 0,7 4 0,-6-31 0</inkml:trace>
  <inkml:trace contextRef="#ctx0" brushRef="#br0" timeOffset="1142">20852 5862 21970,'-15'-46'288,"0"0"0,0 0 0,1 1 0,2 1 0,1-1-244,-1-19 1,5 1 0,6 6 0,8 3-45,8 5 0,8 3 45,11 6 0,7 5 0,10 4 0,6 6-122,-13 9 1,2 4 0,5 3 121,6 6 0,7 3 0,3 5 0,0 4-518,-8 4 1,2 3-1,1 4 1,-1 1-1,1 0 473,0 1 0,1 0 0,0 1 0,-2 3 0,0 3 0,-10-1 0,1 2 0,-1 3 0,-2 1 0,-2 0 0,-4 1 0,8 10 0,-5 1 0,-2 1 0,-2 2-116,1 1 1,-2 2-1,-2 2 1,-1 0 115,-1 0 0,-2 0 0,-2 3 0,0 4-197,-8-5 0,0 5 0,-1 2 0,-1 2 1,-2-2-1,0-2 197,-2-1 0,0-1 0,-3-1 0,1 1 0,-1 4-115,-3-8 0,1 3 0,-1 2 0,0 0 0,-1 0 0,-2-1 0,-1-4 115,0 8 0,-3-3 0,-1-1 0,-1-1 0,1 1-18,-2-1 0,1 1 0,-1 0 0,-1-1 0,0 0 18,-1-1 0,-1 0 0,0 0 0,-1-1 0,1 0-46,-2-2 0,1 1 0,-1-2 1,0 1-1,0-1 46,-2 10 0,0 0 0,0-1 0,0-1 0,0-2 0,0 0 0,-1-1 0,1-1 0,0-4 0,-1 0 0,0 0 0,1-2-17,-1 14 1,0-2 0,1-1-44,0-5 0,2-1 0,-1-1-60,0-6 0,-1-2 1,2-1-286,1 15 0,1-4-135,-2-9 1,0-4 269,1-7 0,-1-4 270,-6 9 0,-16-24 0,-6-20 0</inkml:trace>
  <inkml:trace contextRef="#ctx0" brushRef="#br0" timeOffset="1506">20844 8331 24893,'-51'-15'629,"-1"-1"1,5 1 0,1-2-585,6 0 0,3 0-718,4 1 1,3 0 852,-17-13 441,13 4-531,17-6 149,21-5-149,33-16-90,0 18 0,7 0-1018,-4 8 1,5-1 0,2 1 1017,-4 3 0,2 0 0,2 0 0,1 1 0,6-1 0,0 0 0,4 1 0,4-1-253,-10 6 0,3 0 1,4 0-1,1-1 0,-1 2 1,0 0-1,-3 1 253,10-3 0,-3 2 0,-1 0 0,2 1 0,2-1-216,-7 3 0,3-1 0,1 0 0,1 1 0,-1 0 0,-2 1 0,-4 1 216,3 0 0,-4 2 0,-2 0 0,1 1 0,1-1-203,10 0 0,1 0 0,1 0 0,-2 0 0,-4 1 203,-6 1 0,-3 0 0,-1 1 0,1-1 142,5 0 0,3 0 0,-3 1 0,-8 0-232,2 0 0,-7 1 670,-8 2 0,-3-1-2199,20-2 385,-55 11 1234,-18 5 0,-19 4 0,-8 1 0,-1 1 0,1 1 0</inkml:trace>
  <inkml:trace contextRef="#ctx0" brushRef="#br0" timeOffset="2325">7208 17589 27231,'-5'15'1350,"2"-6"-1350,15-5 0,20-10 0,2-2 0,5-2-1157,19-6 0,7-4 1157,-21 6 0,2-1 0,3-2 0,2 0-455,-2 0 0,2-1 0,1-1 0,3 0 0,0 0 455,-1-1 0,1 1 0,2-2 0,1 1 0,1-2 0,1 1-268,-2 0 1,2-1-1,0 0 1,2 0 0,0-1-1,1 0 1,1 0 267,-10 4 0,0-1 0,0 1 0,1 0 0,0-1 0,3 0 0,1-1 0,2 0 0,4-1-129,-14 4 0,3 0 0,2 0 0,2-1 0,1-1 1,2 0-1,1 0 0,0 0 0,0 0 0,1 0 1,0 0-1,-1-1 0,0 2 0,-1-1 0,-2 1 1,-1 0 79,6-2 1,-1 1-1,-2 0 1,0 1-1,0-1 1,-1 1 0,0-1-1,1 1 1,0-1-1,2 0 1,0 0-1,2-1 1,2 0-11,-11 3 1,1 0-1,1-1 1,2 1 0,0-1-1,2-1 1,-1 1 0,1-1-1,1 0 1,0 1 0,-1-1-1,1 0 1,-1 1 0,0-1-1,-1 1 1,0 0 0,-2 0-1,0 0 1,-2 1 34,6-2 0,0 0 0,-2 1 0,-1-1 0,1 1 0,-2 0 0,0 0 0,0 0 0,0 0 0,-1 0 0,1 0 0,0 0 0,1 0 0,-1-1 0,1 1 12,2-2 0,-1 1 0,0 0 0,-1-1 0,1 1 0,-1 0 0,1-1 0,0 1 0,1-1 0,0 0 0,2-1 0,0 0 0,2 0 0,0-1 0,3 0 8,-13 4 0,2-1 0,0 0 0,1 0 0,1 0 0,1-1 0,0 0 1,1 0-1,0 0 0,1-1 0,1 0 0,-1 1 0,2-1 0,-1 0 0,0 0 1,1-1-1,0 1 0,0 0 0,-1 0 0,1 0 0,0 0 0,-1 0 0,0 0 32,-3 2 1,1-1 0,0 0 0,0 0 0,0 0-1,0 0 1,0-1 0,1 1 0,-1 0 0,1 0 0,0 0-1,0-1 1,0 1 0,0 0 0,0-1 0,0 1-1,0 0 1,0 0 0,0 0 0,0-1 0,0 1 0,0 0-1,0 0 1,0 0 0,0 0-4,-1 0 0,1 1 0,0-1 0,0 0 1,0 0-1,0 0 0,0 0 0,0 0 0,0 0 1,0 0-1,0 0 0,1 0 0,-1 0 0,0 0 1,-1 1-1,1-1 0,0 1 0,0-1 0,-1 1 1,0 0-1,1 0 0,-1 0 0,-1 0 0,1 0 1,0 1-3,1-1 0,0-1 1,0 1-1,0 0 1,0 0-1,0 0 1,0 0-1,-1 0 1,1 1-1,-1-1 1,0 0-1,0 1 1,0 0-1,0 0 1,0 0-1,0 1 1,-1-1-1,0 1 0,1 0 1,-1 1-1,0 0 1,0 0-1,0 1 17,4-2 1,1 1-1,0 0 1,0 1-1,0-1 1,0 1-1,0 1 1,0-1-1,0 1 1,-1 0-1,0 0 1,-1 1-1,0 0 1,0 0-1,-1 0 1,0 1-1,-1-1 1,-1 1-1,-1 0 1,0 1-41,6-3 0,-2 2 0,0 0 0,-2 0 0,-1 0 0,0 1 0,-1 0 0,0 0 0,0 1 0,0-1 0,1 1 0,0-1 0,1 1 0,1 0 0,2-1 0,-5 1 0,1 1 0,2-1 0,0 0 0,1 0 0,1 0 0,0 0 0,1 0 0,-1 0 0,0 1 0,-1 0 0,0 0 0,-1 0 0,-1 1 0,-2 0 0,-1 1 0,-2 0 0,-2 1 0,18-2 0,-2 1 0,-3 1 0,-2 1 0,-1 0 0,-1 1 0,0 0 0,-1 0 0,0 0 0,0 0 0,4 0 0,-1 1 0,0-1 0,0 1 0,-1 0 0,-1 0 0,0 1 0,0 0 0,-1 0 0,2 0 0,-1 0 0,-1 1 0,0 0 0,0 1 0,0-1 0,1 1 0,2-1 0,-2 1 0,2 0 0,1 0 0,1 0 0,-1 1 0,0-1 0,-2 1 0,-2-1 0,-3 1 0,9 0 0,-3 0 0,-3 0 0,-1 0 0,1 0 0,2 0 0,-4 0 0,2 0 0,1 0 0,0 0 0,-2 0 0,-3 0 0,-4 0 142,12 0 0,-4 0 0,-5 1 0,-3-2-142,-4 1 0,-5-1 0,0-2-180,27-2 0,-14-7-1079,-37-10 666,-32-16-2196,-41-3 2789,14 18 0,-3 1 0,-10-3 0,-2 2 0,-5-1 0,-1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04:59.837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11293 4781 23004,'15'-52'3508,"-5"2"-2699,-16 5 91,-10 6-540,-20 9-360,-17 14 0,19 12 0,-2 4 0,-6 5 0,-1 3-758,-3 3 1,0 3 757,-1 3 0,2 3 0,3 2 0,2 1 0,6 2 0,3 2 0,9 0 0,5 1 0,5 31 0,36-1 0,1-26 0,7-3-1181,11 3 0,6 0 1181,6 1 0,2 1 0,-14-9 0,0-1 0,0 2 0,-1 1 0,0 0 0,-1 2 0,-2 1 0,0 2 0,-3 1 0,-4 2 0,-3 2 0,-2 2 35,-4-1 1,-2 2 0,-7 4-36,-6 19 0,-8 5 0,-3-3 0,-1-14 0,-3-3 0,-4 3 0,-7 6 0,-6 3 0,-3 1 0,-1-7 0,-5-3 0,-2-5 0,-1-1-180,2-1 0,-1-1 0,1-5-630,-8 7 1,5-17-4048,8-36 4857,30-37 0,11-6 0,7-6 0,-1 13 0,0 0 0,0 0 0</inkml:trace>
  <inkml:trace contextRef="#ctx0" brushRef="#br0" timeOffset="169">12060 4532 22950,'37'-51'665,"-1"0"1,0 0 0,-3 5-1,0 1 1,-1 2-568,7-9 0,-1 5-98,-9 11 0,0 10 594,25 26-594,-25 38 0,-17 6 0,-4 13 0,-3 4-664,-3-5 1,-1 4 0,-2 1 0,1 0 663,0 2 0,0-1 0,-1 2 0,1 0 0,-1-9 0,0 2 0,0-1 0,1-1 0,-1-3-396,1 14 1,0-4 0,0-1 395,0-3 0,0 0 0,0-2-570,0-5 1,0-1-1,0 0 397,0 3 1,0-1-1,0-4 1,0-1-1,0-3 1,0 2-1,0 0 1</inkml:trace>
  <inkml:trace contextRef="#ctx0" brushRef="#br0" timeOffset="605">12231 5401 24053,'-25'-29'689,"1"0"1,2 3 0,1 0 196,-12-22-796,24 18-90,22 2 0,33 17-348,-13 7 0,6-1 138,7 0 0,6-2 0,-2 0-457,10-2 1,1-1 606,-5 0 0,2 0 0,-4-1 15,4-5 1,-3-2 223,-10 1 1,2-2 0,-3-2 314,12-9 0,-4-2-494,-1 3 0,-4-1-58,-14 3 1,-5 5 57,-6 13 0,-5 19 0,-13 35 0,-3-6 0,0 8 0,1 2 0,1 9 0,1 2 0,0 2-113,0 0 0,0 0 0,3 2 113,1-11 0,2 2 0,0-3 0,1-6 0,4 2 0,2-5 0,3 4 0,3-11 864,11-25-864,1-37 0,-15-1 0,0-8 0,1-13 0,-1-10 0,0 1-298,-3 10 0,0 1 0,1-3 298,-2 1 0,0-3 0,0 0 0,1 1 0,2-5 0,-1 1 0,0 4-381,0-1 0,0 4 381,2-3 0,0 13 707,1 30-707,-1 38 0,-6 23 0,-2 13-689,-4-11 1,1 3 0,-1 1 418,0 1 0,0 0 1,1 0-331,-1 1 0,0 1 1,1-6-363,1 0 1,2-5-3955,3-4 1,1-3 4447,-1-6 1,3-3 0,2-8 0,2-2 0,21 18 0</inkml:trace>
  <inkml:trace contextRef="#ctx0" brushRef="#br0" timeOffset="1865">18586 4614 14099,'0'-21'6386,"4"1"-5396,2 2-361,3-2-179,0 1 180,-4-13-1,-1 9 631,-4-22-541,0 19 1,0-10-180,0 13-91,-8 0-89,-6 5 0,-16 6-180,-8 11 0,-7 6-180,-14 12 0,-3 7-434,20-10 0,-1 1 0,1 6 434,0 4 0,-1 5 0,3 3 0,4 1 0,4 9 0,6 3 0,1 0 0,0 0 0,1 1 0,7 0 0,9 0 0,5-1 0,7-3 0,9 2 0,12-6-443,25 2 0,8-8 443,-10-15 0,3-7 0,-3-4 0,3-3 0,-2-7-1118,7-14 0,-4-9 1118,1-2 0,-2-5 0,-4-4 0,-3-6-270,-10 4 1,-1-5 0,-4 2 269,0-4 0,-4-1 0,-6 3 0,-1-3 0,-6 6 0,-6-18 491,-10 5-491,-7 39 605,-1 25-605,5 50 0,9 6 0,4-14 0,3 2 947,3-10 1,2-2-1083,4 2 0,3-1-810,-1-3 1,5-1 944,14 2 0,3-6 0,-9-14 0,0-4 0,12-1 0,1 0 0</inkml:trace>
  <inkml:trace contextRef="#ctx0" brushRef="#br0" timeOffset="2017">19658 4324 25073,'0'-35'1259,"0"-1"0,-4-27-1169,0 11 0,-1 13-90,2 10-180,3 9-449,0 11-901,5 11-1078,4 14 2608,5 13 0,3 14 0,-1 5 0</inkml:trace>
  <inkml:trace contextRef="#ctx0" brushRef="#br0" timeOffset="2166">20158 4912 25792,'38'49'1034,"-18"-20"1,-3 3-855,-1 6 0,-3 3-873,-3 6 1,-4 4 602,-2 5 0,-6 3-1304,-6 5 0,-5 1 764,0-18 0,-2 1 1,-2-1-391,-4 5 1,-2-1-1,-3 0 1020,-3 2 0,-3 0 0,-2 0 0,6-12 0,-1 0 0,-1-1 0,0 1 0,-3 0 0,0-1 0,0 1 0,0 0 0</inkml:trace>
  <inkml:trace contextRef="#ctx0" brushRef="#br0" timeOffset="2883">11569 7870 23364,'-22'-29'809,"0"1"1,-3 3-1,-2 4-449,-6 5 0,-2 7-668,-4 6 0,-1 8 578,-4 7 0,0 6-90,0 6 0,0 6-45,2 6 0,3 3-1383,4 4 1,4 3 1292,8 1 0,5 3-45,8 1 0,6 0 0,9 0 0,6 0 0,8 1 0,5-2 0,6-1 0,4-1-100,5 2 1,1-1 99,2 0 0,0 0 0,0 1 0,-2 1 0,-3 0 0,-3 2 0,-5 1 0,-5 1 0,-4 2 0,-5 1 0,-5 0 0,-4 2 0,-8 1 0,-4 0 0,-1-1 0,-3-2-225,-5-2 0,-3-1-225,1-5 1,0-2-181,-1-6 0,1-1-538,2-7 1,1-2-1262,-8 18 2530,11-25 0,17-27 0,7-18 0</inkml:trace>
  <inkml:trace contextRef="#ctx0" brushRef="#br0" timeOffset="3057">12361 7992 22425,'30'-58'1109,"0"-1"1,1 1-1,-3 6-659,4 8 660,-8 37-1110,-18 57 0,-8 26 0,2-14 0,0 3-645,0-17 1,1 3 0,0 1 0,0-2 644,1 6 0,1-2 0,0-1-270,2 1 0,-1 0 0,2 0-240,-1-3 0,2 0 1,-1-2-151,1-3 1,1-1-1,-1-2-734,4 16 0,-1-3 1325,-1-8 0,-1-3 1,-3-7-1,0-2 1,-2 27-1</inkml:trace>
  <inkml:trace contextRef="#ctx0" brushRef="#br0" timeOffset="3500">12166 8910 24893,'-41'-28'719,"0"-1"1,4 3 0,1 0-631,5 3 1,3 1 0,-13-16-90,26 4 90,33-2-2261,7 15 1,7 2 2035,14-5 0,6 2-45,-11 5 0,3-1 0,1 1 60,5 0 0,2 0 1,-1 1 59,3-1 0,-1 1 0,1-1-42,1 1 1,-1 1-1,0-1 72,-3 1 0,1 0 0,-2 0 90,-4 1 0,0-1 0,0 1 449,5-4 1,0 0 0,-4 1-15,0-1 0,-2 1-450,3-3 0,-6 1-45,-10 1 0,-25 32 0,-8 17 0,-5 2 0,-1 5 1158,2 5 1,2 1-1159,2 5 0,2 2 0,2 1 0,2 0 335,2-1 0,2-2-335,1-3 0,3-3 0,0-5 0,2-2 0,18 19-124,-1-42 0,3-10 124,9-21 0,-9-8 0,-4-9 0,-14-8 0,-6-5-413,1-4 0,-3-1 413,-3-3 0,-2 1 0,-1 3 0,-1 1 0,-1 7 0,-2 2 0,1-19 516,2 79-516,6 25 0,0 6 0,3 14 0,1-3-376,-2-16 0,0-2 1,2 2 135,4 15 0,1 2 0,1-4-525,3 2 1,1-4-136,0-5 1,2-1-1631,11 4 0,3-4 2530,-11-19 0,2-4 0,11 3 0,0-8 0,18-13 0</inkml:trace>
  <inkml:trace contextRef="#ctx0" brushRef="#br0" timeOffset="4552">18180 7685 19679,'32'-36'569,"0"1"1,6-12 0,-1 0-31,-14 13 1,-1 0 89,4-7 1,-4 2 360,-6-6 855,-8 7-1395,-11 6 45,-12 7-495,-13 5 0,-11 10 0,-12 8 0,-9 17-137,26-2 1,0 6 136,0 9 0,-2 7 0,4 0-369,-5 10 1,3 2 368,4-1 0,1 3 0,4-1 0,4 7 0,7 2 0,7-7 0,2 4 0,3-3 0,2 4 0,3-1 0,4 13 0,4-4 28,1-29 0,3-3-28,5 4 0,3-4 0,24 5 0,-7-12 0,-9-65 0,-23-12-782,-5 9 0,-2-3 782,-1 3 0,0 0 0,-3-3 0,0-1 0,0-4 0,-1 0 0,-1 0 0,-2 1 0,2 0 0,0 1 13,0 3 1,0 3-14,1 3 0,0 2 0,-1-24 0,2 16 1180,3 15-1180,0 22 0,9 54 0,0 21-494,0-10 1,0 10 493,-3-18 0,0 4 0,0 2 0,0-3-15,0 5 1,0-2-1,0 5 15,-1-4 0,0 7 0,0 1 0,0-2 0,0-6 0,0 3 0,0-6 0,0 1 0,0 13 0,-1 1 0,1-6 0,0-7 0,0-5 0,-2-7 0,0-2-219,3 23 219,-4-18 0,0-13 0,-2-27 949,0-19-949,0-28 0,5-22 0,1 25 0,1-2-134,3-4 1,2 0 133,4-2 0,2 1 0,1 4 0,5 0 264,16-8 0,7 7-264,8 17 0,3 8 0,0 0 0,0 10-280,1 18 0,-4 13 280,-18 4 0,-5 7 0,-3 2 0,-5 2 0,-2 2 0,-7 4 0,-15 4 0,-9 4 0,-2-4 0,-2-4 0,-7-2 0,-11 4 0,-9 2 0,-3-13 0,-12-17 0,-1-10 0,-1 3 0,2-7 0,6-10 0,5-8 0,-5-19-270,10-10-1360,27 8 0,5-4-1069,0-20 2504,9 19 0,4 1 0,12-15 1,5 4-1</inkml:trace>
  <inkml:trace contextRef="#ctx0" brushRef="#br0" timeOffset="4733">20105 7477 28581,'0'-57'0,"0"4"0,0 8 0,-4 11-180,3 7-1529,-2 11-630,3 5 2339,0 7 0,1 8 0,2 3 0</inkml:trace>
  <inkml:trace contextRef="#ctx0" brushRef="#br0" timeOffset="4887">20527 8187 22043,'5'46'449,"-1"0"1,-1 5 0,-2 1-450,-6 6 0,-4 2 0,2-15 0,-2 0 0,-1 1-852,-3 3 1,-2 1 0,-2 0 311,-3 4 0,-1 0 1,-3 1-271,-2 3 1,-2 0-1,-3 0 775,6-13 0,-1 0 1,-2 0-1,-1 0 1,-2 1-1,-1 0 1,-1-1-1,-1 1 1,-1-1-1,0 0 1,-1 0-1,1 1 1</inkml:trace>
  <inkml:trace contextRef="#ctx0" brushRef="#br0" timeOffset="8268">23881 1868 28221,'-2'-36'180,"-1"-1"0,-4-24-180,-5 26 0,0 30 0,0 37 0,5 2 0,1 6-1344,0 16 0,0 8 1344,2-9 0,0 5 0,0 2-526,1-5 1,-1 2-1,1 2 1,-1 2 525,1-6 0,0 2 0,0 1 0,-1 2 0,1 0-301,-1-5 0,1 1 0,-1 1 0,1 1 0,-1 0 0,0 1 301,0-5 0,0 1 0,0 0 0,0 1 0,0 1 0,0-1 0,-1 1-173,0 4 1,0 0 0,0 1-1,0 0 1,0 1 0,-1 0-1,1 0 173,0-6 0,0 1 0,0-1 0,-1 2 0,1-1 0,0 0 0,0 1 0,0 0-49,-1 1 0,1 0 1,-1 1-1,1-1 1,0 1-1,-1 0 1,1 0-1,0-1 49,0 0 0,0-1 0,0-1 0,0 1 0,0 1 0,0 0 0,1 2 0,-1 3 0,1-8 0,0 3 0,1 1 0,-1 2 0,0 0 0,1 1 0,-1-1 0,1 0 0,0-1 0,0-2 0,0-3 0,0 8 0,0-2 0,1-2 0,0-1 0,0-1 0,0 2 0,0 0 0,0 3 0,0-5 0,0 3 0,0 1 0,0 1 0,0 0 0,1 0 0,-1-2 0,1-1 0,1-3 0,-1-3 0,1 13 0,1-4 0,0-3 0,0-2 0,1 0 0,-1 0 32,0-3 1,0-2-1,1 0 1,-1-1-1,1 2 1,0 1-33,0 6 0,1 3 0,1 0 0,-1 0 0,1-2 0,-1-4 27,0 8 0,1-5 0,-1 0 0,1 1-27,0-6 0,0 2 0,0 0 0,0-4 0,-1-6 0,1 0 0,0-5 0,-1-2 0,0 11 0,0-2 355,-1-12 1,0-4-356,-6 22 1516,-8-19-1516,-14-10 0,-20-10-199,-16-11 0,-9-3 199,10-1 0,-7-2 0,15-1 0,-8-1 0,-5 0 0,2 0 0,3 0-48,3-1 0,3 0 1,0 0-1,-4 0 48,-4 0 0,-4 1 0,-2 0 0,1 0 0,2 0-94,10 0 0,2 0 1,0 0-1,-1 1 0,-6 0 94,7 0 0,-4 1 0,-3-1 0,-2 1 0,0 1 0,0-1 0,2 0 0,2 1-167,0-1 1,3 1-1,0-1 1,1 1-1,-1 0 1,-2 0-1,-3 0 167,3 0 0,-4 1 0,-1-1 0,-1 0 0,-1 1 0,0 0 0,1 0 0,2 0 0,2 0 0,-5 2 0,1-1 0,2 0 0,1 1 0,0 0 0,-1 0 0,-1 1 0,6-2 0,-1 1 0,1 1 0,-1-1 0,0 0 0,0 1 0,-1 0 0,0-1 0,-2 2 0,0-1 0,0 1 0,-1-1 0,1 1 0,-1 0 0,-1 0 0,1 1 0,-2 0 0,0 0 0,-1 0 0,1 0 0,-1 1 0,0 0 0,0-1 0,0 1-34,5-1 0,0 0 0,0 0 0,0 1 0,0-1 0,-1 0 0,1 1 0,-1-1 0,0 1 34,0 0 0,0 0 0,0 0 0,0 0 0,0 1 0,-1-1 0,-2 1 0,-2 0 0,-2 1 0,13-2 0,-2-1 0,-2 1 0,-1 1 0,0-1 0,-2 1 0,0 0 0,-1 0 0,0 0 0,0 0 0,-1 0 0,1 0 0,0 1 0,0-1 0,2-1 0,0 1 0,-1 0 0,0 0 0,0 0 0,-1 0 0,1 0 0,-1 0 0,1 0 0,-1 0 0,0 0 0,1 0 0,-1 0 0,0 0 0,1-1 0,-1 1 0,1 0 0,0 0 0,0 0 0,0-1 0,0 1 0,0 0 0,-1 0 0,1-1 0,-1 1 0,0 0 0,-1 0 0,0-1 0,0 1 0,-2 0 0,6-1 0,-2-1 0,-1 1 0,0 1 0,-2-1 0,0 0 0,0 0 0,-1 1 0,1-1 0,0 0 0,1 0 0,0-1 0,1 1 0,2-1 0,1 0 0,1-1 0,3 0 0,1 0 0,-15 2 0,4 0 0,3-1 0,2-1 0,1 0 0,1 0 0,-2 0 0,-1 0 0,-3 0 0,-4 1 0,12-2 0,-2 0 0,-3 1 0,0-1 0,-3 1 0,0 0 0,-1 0 0,0-1 0,-1 1 0,1 0 0,0-1 0,1 1 0,1-1 0,1 0 0,1 0 0,3-1 0,-6 1 0,1-1 0,1 1 0,1-1 0,1 0 0,1-1 0,0 1 0,0 0 0,0-1 0,1 1 0,-1-1 0,-1 1 0,-3 0 0,-1 0 0,1 0 0,-1 0 0,1 0 0,0 0 0,0 0 0,0 0 0,-1 0 0,1 0 0,-1-1 0,-1 1 0,-2 0 0,-1-1 0,-1 1 0,1 0 0,0-1 0,1 1 0,3-1 0,1-1 0,4 1 0,3-1 0,-11 0 0,5 0 0,5 0 0,0-1 0,-2 1 0,-5-1 0,9-1 0,-3 1 0,-3-1 0,-2 0 0,1 0 0,1 0 0,3 0 0,2-1 0,6-1 0,-20 1 0,7-2 0,2-1 0,-2 0 0,5 0 0,-4-1 0,1 0 0,3-1 0,5 0 0,-3-3 0,4-1 0,3-1 215,4 0 0,1-1 0,2-1-215,-14-5 0,3-2 0,7 0 0,4-2 0,6-1 0,3-3 0,6-1 0,4-3 0,4-3 0,5-4 0,3-3 0,6-7 0,7-7 0,5-8 0,1 2 0,0 6 0,2 0 0,1-3 0,0-1 0,3-4 0,0-2 0,1 3 0,-2 7 0,1 1 0,1 0 0,-1 0 0,2-6 0,0 0 0,0 0 0,0-2 0,0-4 0,1 0 0,0-2 0,0-1 0,-3 10 0,0-2 0,0 0 0,0 0 0,0-2 0,0-3 0,0-2 0,-1 0 0,1-1 0,-1-1 0,-2 9 0,1 0 0,-1 0 0,0-2 0,1-2 0,0-3-72,-2 6 0,0-3 1,1-2-1,0-2 0,0-1 1,0 1-1,-1 0 1,1 1-1,-1 3 72,1-6 0,-1 4 0,0 1 0,0 0 0,0-1 0,1-4 0,-1-4 0,-2 16 0,1-3 0,0-2 0,0-3 0,0-1 0,0-1 0,0-1 0,0 1 0,0 1 0,-1 1 0,0 2 0,0 2 0,0 4 0,0-9 0,0 3 0,-1 4 0,0 0 0,0 1 0,0 0 0,-1-2 0,1-3 0,0 4 0,-1-3 0,1-2 0,-1 0 0,1-1 0,-1 0 0,0 2 0,0 0 0,-1 3 0,0 3 0,0-16 0,-1 4 0,0 2 0,0 1 0,-2 0 0,1 0 0,-1 1 0,0 1 0,0 0 0,-1 0 0,-1-2 0,-1-3 0,-1 4 0,0-3 0,-1-2 0,-1 0 0,-1-1 0,1 1 0,-1 1 0,0 4 0,-1-5 0,0 2 0,0 2 0,-1 1 0,-1-2 0,0-3 0,1 8 0,-1-3 0,-1-2 0,1 0 0,-2 1 0,1 1 0,-1 2 0,-1 5 0,-3-11 0,0 4 0,-2 3 0,0 1 0,0 0 0,0 1 0,-1 1 0,-1 0 0,1 1 0,-2 1 52,2 3 1,-2 1 0,1 0 0,-1 1 0,0 1-53,-5-9 0,-1 0 0,1 1 0,-1 2 0,2 3 0,-1 1 0,0 2 0,1-1 0,1 4 0,1 1 0,-1 0 0,1 1 0,-4-9 0,0 0 0,1 3 0,4 4 0,0 1 0,2 2 408,-4-13 0,3 1-408,6 10 0,6 0 0,7 6 0,9 2 0,11 2 0,10 2 0,15-1 0,15 3 0,-11 11 0,9 1 0,6 1 0,0 0 0,-1 1 0,-6 2 0,-1 1 0,1 0 0,2 1 0,4-1 0,-3 1 0,5-1 0,2 1 0,2-1 0,0 1 0,-1 0 0,-2 2 0,-6 1 0,-1 1 0,-1 0 0,0 1 0,2 0 0,2 0 0,5 0 0,-11 2 0,2 0 0,3-1 0,2 1 0,2 0 0,0 0 0,1 0 0,0 0 0,0 1 0,-1-1 0,-2 1 0,-2 0-36,4 0 0,-2 0 0,-1 0 1,-1 1-1,0 0 0,0 0 0,1 0 1,1 0-1,2 0 0,2 0 36,-9 0 0,2 1 0,0-1 0,1 0 0,1 1 0,1-1 0,1 0 0,0 1 0,0 0 0,1 0 0,-1 0 0,1 0 0,0 1 0,0 0-49,-1 0 1,2 1 0,-1 0 0,2 1 0,0-1 0,0 1 0,0 0 0,1 0 0,-1 0-1,-1 0 1,1 0 0,-2 1 0,0-1 0,-1 0 0,-2 1 48,6-1 0,-2 0 0,-1 0 0,-1 1 0,-1-1 0,0 1 0,0 0 0,1-1 0,0 1 0,1 0 0,2 0 0,2 1 0,-8-1 0,2 0 0,1 0 0,2 1 0,0-1 0,1 1 0,0-1 0,1 1 0,0 0 0,-1 0 0,0-1 0,-1 1 0,-1 0 0,-2 0 0,0 1 0,-3-1 0,11 0 0,-2 1 0,-2 0 0,-2 0 0,0 0 0,-1 0 0,0 0 0,2 0 0,1 1 0,2-1 0,3 1 0,-10-1 0,2 1 0,2-1 0,1 1 0,1 0 0,1 0 0,1 0 0,0 0 0,0 0 0,0 0 0,0 1 0,-1-1 0,-1 0 0,-1 0 0,-1 0 0,-3 0 0,4 0 0,-2 0 0,-1-1 0,-2 1 0,0 0 0,0 0 0,-1 0 0,0-1 0,1 1 0,0 0 0,2 0 0,1 0 0,1 0 0,-2 0 0,0 1 0,3-1 0,0 0 0,1 1 0,1-1 0,0 0 0,1 1 0,-1 0 0,0-1 0,-1 1 0,-1-1 0,-1 0 0,-2 1 0,-1-1 0,-2 0 0,9 1 0,-4 0 0,-1-1 0,-2 1 0,-1-1 0,0 1 0,0-1 0,0 1 0,2 0 0,1 0 0,3 0 0,-5 0 0,2 0 0,2 1 0,1 0 0,1-1 0,0 1 0,1 0 0,-1 0 0,0 0 0,0 0 0,-2 0 0,-1 0 0,-1 0 0,-2-1 0,2 1 0,-1 0 0,-2 0 0,-1-1 0,-1 1 0,0-1 0,0 1 0,0 0 0,1-1 0,1 2 0,2-1 0,-3 0 0,1 0 0,2 0 0,1 1 0,1 0 0,-1-1 0,1 1 0,-2 0 0,0 0 0,-2-1 0,-1 1 0,-3-1 0,-3 1 0,20 1 0,-5 1 0,-2-1 0,-3 0 0,-1 1 0,0-1 0,0 0 0,-4 0 0,-1 0 0,-1 1 0,0-1 0,-1 0 0,-1 0 0,-1 0 0,4 1 0,-2 0 0,0 0 0,-1 0 0,-1 1 0,-2-1 18,4 0 0,-1 1 0,-2-1 1,0 1-1,-2-1-18,3 2 0,-1-1 0,-1 1 0,-1 0 130,2 1 1,0 0 0,-2 1 0,-4-2-131,16 6 0,-3-1 655,4 3 0,-7-1-2814,-9 0 978,-32-5 1181,-27 0 0,-43 3 0,16-7 0,0 0 0</inkml:trace>
  <inkml:trace contextRef="#ctx0" brushRef="#br0" timeOffset="9040">11399 14098 24893,'-14'-51'467,"0"0"1,0 0 0,-1 4 0,-2 1-1,-2 3-242,-14-11 0,-5 6-1356,-3 9 1,-5 8 1310,-5 9 0,-2 8-135,-4 6 0,0 5-45,-3 7 0,2 4 0,1 2 0,3 3 0,5 1 0,4 4 0,8-1 0,5 4 0,-3 24 235,31 9-235,18-21 0,8 0 0,12 5 0,5 1-261,-5-10 1,2 1-1,1 1 261,5 3 0,1 1 0,1 0 0,1 1 0,1 2 0,0 4 0,-4 3 0,2 5 0,-2 2 0,-4-2-524,-1 2 0,-4 0 0,-1 3 524,-4-4 0,1 4 0,-5 1 0,-8 1 0,-12-1 0,-9 3 0,-3-2 0,-2-3 0,-2 2 0,-2-3 0,-4 1 0,-2-2 0,-2 2 0,-3-2 0,-1-6 0,-4-5 0,-1-5 0,-2-2 0,-15 12 0,-2-3 308,4-7 0,-3-5-1208,-8-5 1,1-7-46,20-7 1,5-13 944,4-31 0,13-15 0,21-7 0,13-7 0,1-2 0,1 0 0,-1 0 0</inkml:trace>
  <inkml:trace contextRef="#ctx0" brushRef="#br0" timeOffset="9263">12109 12908 23514,'31'-50'665,"0"0"1,0-1 0,-3 6 0,-1 2 0,-1 2-487,4-7 1,-1 6-180,11-4 0,-14 50 0,-10 51 0,-11-7 0,-4 10-1110,1-3 0,-1 8 1,0 2-1,-1-2 1110,0-8 0,-2-2 0,1 2 0,0 6 0,1-4 0,0 6 0,0 4 0,0 1 0,0 0 0,0-3 0,0-5 0,-1 1 0,0-4 0,0-2 0,0 0 0,1 4 0,0 1 0,-1 3 0,1 0 0,1 1 0,-1 0 0,0-3-506,0 6 0,1-1 0,-1-1 0,0-2 0,1-4-34,-1-2 0,0-4 1,1-1-1,-2 3 540,0 1 0,0 3 0,0 1 0,-1-5 0,-2-7 0,-3 9 0,-3-6 0,-4 4 0,-1-1 0</inkml:trace>
  <inkml:trace contextRef="#ctx0" brushRef="#br0" timeOffset="9685">11853 14392 19580,'-27'-41'419,"-1"-1"1,3 6 0,3 0 2048,-7-20-2379,23 15-89,31 10-89,36 6 70,-13 13 1,4 2-117,12-2 0,3 1 75,-18 4 0,2 0 1,0 0 29,2 1 0,0-1 0,0 0 0,-1 2 0,1 0 0,-2-1-403,-1 1 1,-1 0 0,-1 0 432,-3 0 0,-1 1 0,1-1 60,6-1 0,0 0 0,-3 1 75,3-1 0,-3 1-45,6-2 0,-4 1 2072,8 4-1982,-23 10-146,0 11-34,-17 19 0,-2 16 250,-7-21 1,0 2-251,0 3 0,2 2 0,8 12 0,1-1 0,-4-14 0,2-3 0,6 8 0,3-6 2763,16-7-2943,5-15 0,2-23 90,0-20 90,-26 3 0,-3-5-254,1-7 0,-3-3 388,-2-6 1,-3-2-867,-2-4 0,-2-1 732,-2 3 0,-2 0 0,-3 4 0,0 1-40,-1-3 0,0 3 40,-2-5 199,0 11-199,0 60 0,5 32-184,0-10 0,0 4 184,4 10 0,3 6 0,-2-15 0,2 4 0,1 1 0,0-3-330,1 3 0,1-2 1,1 1-404,0-3 1,1 2 0,2-1 0,0-5-482,12 13 0,3-7 1214,3-6 0,5-4 0,2-8 0,3-4 0,4-5 0,-1 1 0</inkml:trace>
  <inkml:trace contextRef="#ctx0" brushRef="#br0" timeOffset="10158">18217 13419 21137,'-4'-47'599,"0"0"1,-2 0 0,-4 1-150,-5-3 0,-4 3-1406,-4 2 1,-5 3 1494,-5 4 1,-5 4-135,-3 6 0,-4 8-180,-3 9 0,-2 8-225,-4 10 0,1 9 0,-2 13 0,2 8-589,15-6 1,2 4-1,2 2 589,-1 7 0,1 2 0,3 2 0,1 6 0,2 2 0,2 1 130,2 2 1,3 1 0,3 4-131,8-13 0,3 3 0,2 2 0,1-2 0,1-2 0,0 13 0,2-3 0,6 3-18,2-13 0,3 3 0,3 1 0,1-4 0,2-8-297,12 13 0,5-10 0,11 6 0,5-19-45,6-48 1,-2-21 359,-13 0 0,-2-8 30,-4-4 0,0-6 0,-5-2-317,-8 3 1,-4-1-1,-2-2 616,0-2 1,-3-1 0,0 0-180,-2 1 0,-2-1 0,0 2-308,-2 2 0,0 2 0,-2 0 158,0-15 0,-2 3 573,0 12 1,0 3-574,-2 9 0,0 10 554,0 19-554,0 42 0,1 10 0,3 11 72,1-5 0,2 8 1,1 1-1,1-2-72,1 6 0,1-2 0,1 4-338,1-2 1,1 5 0,1 0 0,1-6-383,1-1 0,1-6 1,4 1 719,8 4 0,4 1 0,1-7 0,5-2 0,2-4 0,-5-15 0,1 0 0,-1 0 0</inkml:trace>
  <inkml:trace contextRef="#ctx0" brushRef="#br0" timeOffset="10434">19455 11931 28401,'16'-53'90,"0"-1"0,4-6-90,-18 78 0,-7 26 0,-5 14-1272,2-4 0,-2 6 0,0 2 1272,1-7 0,0 2 0,0 2 0,-1 1-407,1-8 0,0 2 1,0-1-1,0 2 1,0-1 406,0 2 0,0 1 0,-1-1 0,1 3 0,-1 3 0,2-5 0,-1 4 0,1 2 0,-1 1 0,1-1 0,0-2 0,1-2 0,-2 7 0,2-4 0,0 0 0,0 0 0,0 3 0,1-2 0,-1 3 0,1 2 0,0-1 0,2-2 0,1-3-37,1-1 1,2-2 0,1-2-1,1-2 1,0-3 36,1 11 0,1-5 0,6-1-465,8 9 0,5-2 1,7-16 464,4-24 0,7-14 0,21-10 0,3-16-83,-21-4 0,-1-8 0,1-1 83,5-5 0,2-3 0,-1-2-360,-9 7 0,-1-1 0,0-1 1,0 0-181,1-1 0,-1 0 1,1-1-1,0-4 539,0-1 1,1-4 0,1-1 0,-3 0 0,-2 2 0,-3 1 0,-3 1 0,-1 0 0,2-2 0,-3-1 0,1 0 0,-1 0 0,1 0 0,-1 1 0</inkml:trace>
  <inkml:trace contextRef="#ctx0" brushRef="#br0" timeOffset="10557">19727 12542 18320,'-34'-37'270,"0"-1"0,4 4 0,10-2 470,22-9 0,13 0-1190,5 11 1,12 4 449,8 3 0,11 1 0,5 1 0,-4 4 0,4 2 0,-2 4 0,5 0 0,3 0 0,1 0 0,-1 0 0,1 0 0</inkml:trace>
  <inkml:trace contextRef="#ctx0" brushRef="#br0" timeOffset="10834">21977 12452 26872,'12'-64'1709,"0"7"-1709,-6 10 0,2 11 0,-3 12 0,6 54 0,-4 30-1730,-1 2 1,0 7 1729,-3-19 0,-1 3 0,-1 1-406,1 6 1,-1 3-1,0 0 406,0 3 0,0 0 0,-1 1 0,0-17 0,0 0 0,0 0 0,0 0 0,0 16 0,0-1 0,0-1 0,0-4 0,0-2 0,0 3-203,1-10 1,0 2 0,0-1-1,0-3-786,0 19 0,2-3-496,0 6 1,4-11 1713,11-28 0,10-37 1,10-26-1</inkml:trace>
  <inkml:trace contextRef="#ctx0" brushRef="#br0" timeOffset="11106">23146 12515 25522,'2'-29'2969,"-15"22"-2879,-25 38-90,10 0 0,0 5-2831,-3 10 1,0 3 2830,2 5 0,3 2 0,5 2 0,5 1 59,6-2 0,8 0-59,6-3 0,8-2 236,6-4 1,7-5-237,5-5 0,5-7-175,5-8 0,5-10 175,0-11 0,3-7 0,-1-10 0,0-14 0,-2-10 0,-1-2 457,1 1 0,-2-2 1,-5-6-458,-13 4 0,-2-3 0,-5-3 0,-6-1 15,-7-3 0,-8-2 0,-3 1 1,-1 3-16,-2-1 0,-3 4 0,-4-1 0,-5-10 0,-6 0 0,-9 12-30,-8 22 0,-7 10 0,1 6-780,-7 4 1,-1 9 119,8 5 0,-1 4 1,5 6-706,2 16 1,7 7 1394,6 2 0,7 3 0,6 2 0,5 2 0,7-1 0,0 1 0</inkml:trace>
  <inkml:trace contextRef="#ctx0" brushRef="#br0" timeOffset="11400">24417 12370 23409,'30'-52'599,"-1"-1"1,-7 7 0,-9 3-600,-21-16 1053,-39 38-1053,10 27 0,-3 11 0,-6 11 0,0 8-385,15-5 1,2 3 0,1 3 384,0 3 0,3 3 0,3 1 0,3 3 0,3 1 0,3 1-583,3-1 1,3 1-1,4-1 583,3-2 0,2-1 0,10 0 0,12-2 0,10 1 0,4-2 0,-2-7-97,11 6 1,4-9 96,7-3 0,6-3 0,-6-16 0,-4-27 0,-7-16 0,0-7 0,-5-8 0,-15 10 0,-3-3 0,-2-5 0,-4-6 0,-3-8 0,-1-1 0,-2 4 0,0-4 0,-1 3 0,-4-5-194,-5 8 0,-2-4 0,-1-2 0,-3 3 1,0 7-137,-3 3 0,-2 5 0,-2 1-120,-4-8 0,-3 1 1,-3 8-258,-1 14 0,-3 7-1902,-21-5 3120,3 27 0,6 21 0,5 12 0</inkml:trace>
  <inkml:trace contextRef="#ctx0" brushRef="#br0" timeOffset="12021">24876 11619 22914,'5'-45'562,"-1"0"0,1-1 0,0 0 1,1 3-429,0 5 1,4 7 135,7 13 0,8 9 270,31 5-270,-8 4-90,17 0 89,-24 0 91,-9 0 0,-5 0 0,-9 0-900,-2 0-1349,-13 0 1889,-6 6 0,-7 5 0,-4 8 0</inkml:trace>
  <inkml:trace contextRef="#ctx0" brushRef="#br0" timeOffset="12418">25437 11470 19731,'-21'-32'1799,"1"1"-306,1 1-863,1 5 359,2 3-629,2 6 234,5 2-55,-3 7 810,-23 23-989,-9 17-959,10 1 1,-3 9 0,2 0 598,8-7 0,3 0 0,0 4 0,-1 1 0,0 3 0,0 2 0,4-1 0,3 3 0,3 1 0,3-1 0,2 3 0,1-1 0,4 1 0,3-2 0,2-1 0,4 0-187,1-3 1,2 0 0,6-1 186,9 7 0,7 1 0,1-5 0,5 2 0,3-5 0,-4-10 0,4-2 0,-1-8 0,3-10 0,-1-10 0,-1-8 0,-2-7 0,-2-10 0,-3-8 0,-4-12 0,-5-6-412,-2-12 1,-4-5 411,-8 16 0,-2-1 0,-2-2 0,1-2 0,-1-2 0,-3-2 0,-3 2 0,-2-4 0,-1 1 0,0 4 0,-1-1 0,0 3 0,-1-1-574,-4-10 1,-2-1 0,-1 7 573,-4 11 0,-3 6 0,0 9 0,-2 4 164,-30-9-2638,13 34 1,-1 8 2473,-18 16 0,22 3 0,5 5 0,15 0 0,-1 0 0</inkml:trace>
  <inkml:trace contextRef="#ctx0" brushRef="#br0" timeOffset="12807">25737 10991 24443,'16'-55'472,"1"0"0,-1 0 1,4-3-1,0 2-412,-5 11 0,1 0 0,6 6-1169,20 1 0,6 9 1154,-6 8 0,3 5-45,-1 5 0,4 1 0,-1 4 0,15 5 0,2 4 30,-4 1 0,4 1 0,-1 0-751,-6-1 1,0 0-1,-2 1 931,0-1 0,-1 1 0,-4-1 15,6-2 0,-8 0 751,-6-2-976,-10 12 0,-16 7 0,-5 23 0,-12 11 0,-2 7-93,2-6 1,1 5 92,1-11 0,1 7 0,1 3 0,0 0 0,1-3 0,0-2 0,1-2 0,0 0 0,1 4 0,1 3 0,0 4 0,1 1 0,0 0 0,0-3 0,2 2 0,-1-2 0,1-1 0,0 5-175,-1-10 0,0 2 0,0 2 0,0 0 1,-1 1-1,0-2 175,-2 8 0,0-1 0,-1 1 0,-1-1 0,0-1-230,0-1 1,0 0 0,-1 0 0,-2-2-1,-2-3 230,-4 5 0,-3-2 0,-3-4 0,-4-5 0,-7-6 0,-4-5 0,-3-3 0,-6 1 0,-3-3 0,-3-2 0,-5-1 0,-2-2 0,-3-1-353,-4-2 1,-1 0 0,-2-3-308,-2 1 0,-1-2 1,1-1-241,-1 0 1,1-2-1,-1 0 994,3-2 1,-1 0 0,2 0 0,2-1 0,1 0 0,0 0 0,2-1 0,0 0 0,1 0 0</inkml:trace>
  <inkml:trace contextRef="#ctx0" brushRef="#br0" timeOffset="14492">28267 11334 26962,'4'-48'1619,"0"5"-1619,-4 10 0,0 6 0,0 6 0,0 3-270,2 9-1259,0 2-1170,0 5 2699,0 8 0,0 12 0,0 8 0</inkml:trace>
  <inkml:trace contextRef="#ctx0" brushRef="#br0" timeOffset="14683">28645 12393 24713,'28'40'1124,"-11"-2"1,-6 7-946,-7 13 1,-7 3-1117,-1 3 0,-7 1 847,-4-17 0,-3 1 0,-4-4-531,-2-8 1,-3-2 0,-5-1-527,-9 4 0,-6 0 1,-3 0-1,2-3 1024,7-5 1,0-2-1,0-1 1,-4 1 0,-1 0-1,-4 1 1,-2 0-1,1-2 1,2-1 0,0-3-1,0 0 1,0 0 0,0 0-1</inkml:trace>
  <inkml:trace contextRef="#ctx0" brushRef="#br0" timeOffset="37443">16986 16477 24533,'-52'-6'839,"0"1"1,4-1 0,0 0-661,5 0 1,1-1 45,7 0 0,3 0 225,-21-4-180,20 0-270,19-1 0,34-5 0,17-3 0,6-2 0,7 0-716,-9 3 0,4 0 0,5-2 0,6 0 716,-9 4 0,6-1 0,3-1 0,3 0 0,1 0 0,1 0 0,-1 1 0,-3 0-289,5-1 0,-1 1 0,-1 0 0,0 1 1,2-1-1,2 0 0,4-1 289,-11 3 0,2-1 0,3 1 0,1-2 0,2 1 0,0 0 0,1-1 0,-1 1 0,0 0 0,-1 1 0,-2 1-178,0 0 1,-1 0 0,-1 1-1,-1 0 1,1 1 0,0-1-1,1 1 1,2-1 0,3 0-1,3 0 178,-14 2 0,2 0 0,1 0 0,1 0 0,2 0 0,1-1 0,1 1 0,0-1 0,2 0 0,0 1 0,0-1 0,1 0 0,0 1 0,0-1 0,0 0 0,0 1 0,0 0-60,-6 0 1,1 1 0,0 0-1,1 0 1,0 0 0,0-1 0,1 1-1,-1 0 1,1 0 0,1 0 0,-1 0-1,1 0 1,-1 0 0,1 0 0,-1 0-1,1 0 1,-1 0 0,1 0 0,-1-1-1,0 1 60,1 0 0,0 0 0,0 0 0,0-1 0,0 1 0,0 0 0,1-1 0,-1 1 0,0 0 0,1 0 0,-1-1 0,0 1 0,0 0 0,1 0 0,-1 0 0,0 0 0,0 0 0,-1 0 0,1 1 0,0-1-19,1 1 1,2-1 0,-1 0 0,1 0 0,0 1-1,0-1 1,0 1 0,0-1 0,-1 1 0,1 0-1,-1-1 1,-1 1 0,0 1 0,-1-1 0,-1 0-1,-1 1 1,0 0 0,-2 0 0,-1 0 18,10-1 0,-2 0 0,-1 0 0,-1 1 0,-2 0 0,0 0 0,-1 0 0,0 0 0,0 0 0,-1 1 0,0-1 0,1 1 0,1-1 0,3 0 0,0 0 0,-1 0 0,1 0 0,0 1 0,-1-1 0,0 0 0,1 1 0,-2-1 0,1 1 0,-1 0 0,0-1 0,3 1 0,0-1 0,0 1 0,-1-1 0,0 1 0,0 0 0,0 0 0,-1-1 0,0 2 0,-1-1 0,1 0 0,1 0 0,1 0 0,-1 0 0,0 0 0,0 0 0,-1 1 0,-1-1 0,1 1 0,-2-1 0,1 1 0,1-1 0,0 1 0,-1 0 0,0 0 0,-1 0 0,0 0 0,-1 0 0,0 0 0,-1 1 11,2-1 1,-1 0 0,-1 0 0,0 0 0,-1 0 0,-1 1 0,-1-1 0,0 1-12,9-2 0,0 1 0,-2 0 0,-1 0 0,-1 0 0,-2 0 0,2-1 0,-2 1 0,-1 0 0,-2-1 0,-2 1 0,2 0 0,-2 0 0,-3-1 0,-2 1 0,4 0 0,-4-1 0,-3 1 447,5-3 0,-5 0-447,14-9 1504,-32-5-1504,-22 7 2250,-13-1-2250,-7 12 2914,-2 4-2914,-6 8-1624,-28 13-175,2 2 1799,1-1 0,-1 1 0,-9 4 0,19-9 0,1 0 0</inkml:trace>
  <inkml:trace contextRef="#ctx0" brushRef="#br0" timeOffset="38770">27012 9625 21745,'-26'18'2248,"1"0"-1438,-3 0 89,3-2 1,3-2-91,4-7 1,4-3-450,7-4-360,2 0 0,5-4 0,3-5 0,13-17 0,21-18 0,2 8 0,9-6 0,1 0-912,-3 5 0,0 0 0,4-2 912,-7 6 0,1-2 0,3-1 0,2-1 0,2 0-356,-6 4 1,3 0 0,1-1 0,1-1 0,0 1 0,-2 1 0,-1 0 355,9-6 0,-3 2 0,0 0 0,1-1 0,2-1-238,-6 5 1,3-3-1,1 0 1,0 0 0,0 0-1,-3 2 1,-2 1 237,2-2 0,-3 2 0,-2 1 0,-1 1 0,1 0-236,7-7 1,0 2 0,-1-1-1,-1 2 236,-5 2 0,0 1 0,-2 1 0,-1 0 0,7-6 0,-1 1 0,-2 1 0,-7 5 0,-1 1 0,-3 1 337,10-8 0,-4 1-337,-9 6 0,-2 2 1480,14-15-1480,-13 11 0,-10 10 2263,-8 8-2263,-4 3 2395,-11 6-4644,-6 1-264,-11 10 2513,-5 2 0,-5 5 0,-3 1 0</inkml:trace>
  <inkml:trace contextRef="#ctx0" brushRef="#br0" timeOffset="39419">30058 5667 20305,'-6'-29'2339,"0"2"-1979,-7-3 0,1 5-1,0 3-89,0 2 90,-2 6 0,-6 5 359,-30 41-539,2 13-549,11-2 1,1 5 413,7 0 0,2 4-45,5 0 0,1 5 0,3-2 44,-1 7 1,3 1-45,5-11 0,1 3 0,5-6 0,7-2 0,6-5-45,2-5 1,5-4 44,24 13-90,11-26 90,8-31 0,-27-6 0,-1-7 45,0-9 0,-3-4-867,-1-9 0,-3-4 911,-3-6 1,-4-3 180,-1-3 0,-3-2-656,-4 1 1,-2-1 520,-1 6 0,-2 2-13,-2 7 1,0 3-33,-1-16-90,-6 35 0,1 43 0,-1 37 644,3-12 1,2 6-675,3 5 0,1 6 0,1-2-35,0-11 0,1-1 0,1 2-235,2 11 0,1 3 1,3-5-331,4-1 0,4-4-1619,8 1 1,3-6 2301,-7-19 0,1-6 1,36 4-1,-18-46 1</inkml:trace>
  <inkml:trace contextRef="#ctx0" brushRef="#br0" timeOffset="39631">30594 5627 22914,'11'-44'494,"0"1"1,0-1 0,2-14 0,0 5-46,-2 13 1,-2 9 0,-6 18-180,-9 49-180,-5 6 0,-3 7-992,-1 10 0,-1 3 962,4-17 0,0 0 0,1 1-30,1 1 0,0-1 0,1 0 15,0 20 0,2-3 264,0-7 0,6-1-264,12 3 0,6-5-45,-2-19 0,6-5-287,10 2 1,6-9-164,-1-18 1,3-8-642,5-4 0,0-5-78,3-7 0,0-5 1169,0-6 0,-1-6 0,-2-7 0,-2-5 0,-15 14 0,0-1 0,-1 0 0</inkml:trace>
  <inkml:trace contextRef="#ctx0" brushRef="#br0" timeOffset="39743">31032 5315 21745,'-43'-38'509,"0"1"1,4 2 0,3 1-465,7 6 0,4 0-315,-3-15-720,28 16-1348,30 13 2338,29 8 0,-18 9 0,2 2 0,7 0 0,-1 0 0</inkml:trace>
  <inkml:trace contextRef="#ctx0" brushRef="#br0" timeOffset="39993">31662 5165 22554,'-38'14'2069,"-9"6"-1709,-12 5-615,26-8 1,0 2 344,2 2 0,3 3-45,3 2 0,5 2 45,-5 32-90,29 1 90,25-6-90,-4-31 0,5-5 0,5-5 0,3-5 45,3-5 0,0-6 135,2-8 0,-2-7 0,-4-5 0,-2-6-46,-4-7 1,-4-5-90,-4-4 0,-5-3-526,-6 0 0,-3-2 481,-2 4 0,-3 1-135,-9 6 0,-3 4-250,-13-10-1054,-24 33 1073,0 41 0,-1 17 0,6-1 1,2 7-1,1 1 0,1 1 0,-1-1 1</inkml:trace>
  <inkml:trace contextRef="#ctx0" brushRef="#br0" timeOffset="40536">30318 7847 23184,'-24'-24'1079,"1"-1"1,-24-19-631,0 8-179,1 17-90,5 19-90,2 23 0,7 24-90,18-14 0,3 2 0,3 7 0,2 1-607,1 4 1,2 1 606,4-2 0,2-1 0,1-1 0,2-2 0,1-6 0,3-2 93,5 1 0,3-5-93,11-2 0,7-14 0,-10-39 90,-4-20-90,0-17 45,-11 26 0,-1-3-146,0 0 1,0-1 190,-1-1 0,0 0 0,1 4 0,-1 1 180,5-27-180,0 13 876,-2 14-966,0 13 198,2 12-198,3 17 90,3 11-90,17 31 0,-7-6 0,-9-13 0,1 0 0,10 11 0,5-5-90,1-6-116,21-9-1863,1-14 180,-2-8-7942,-11-15 8960,-23 0 1,-4-1 0,-3 3-1</inkml:trace>
  <inkml:trace contextRef="#ctx0" brushRef="#br0" timeOffset="40986">31337 7088 24353,'0'-35'1169,"0"14"-719,-6 21-90,-2 35-2351,0-4 0,0 8 2081,-2 16 0,1 10 0,0-1-310,2-11 1,1-2 0,0 4 219,1 0 0,-1 4 0,2 0 0,0-4-549,1-1 1,1-4-1,1 0 549,2-3 0,1-1 0,1-1 0,1 15 0,2-4-91,3-9 0,2-4 91,3-8 0,3-4 1632,23 11-1632,11-21-180,10-21 445,-28-8 1,0-5-806,1-4 0,1-4-315,-1-3 1,-1-3-450,-1-2 0,-1-3 1681,-3 2 1,-1-1-1,-3 0 1,-1 0 0,-3 2-1,0 0 1</inkml:trace>
  <inkml:trace contextRef="#ctx0" brushRef="#br0" timeOffset="41277">32259 7110 25073,'-17'-46'1529,"3"8"-1349,5 9 0,4 15-90,5 16-90,0 22 89,2 24-417,0-14 0,0 2 238,1 8 0,0 1-135,1 3 1,0 2-271,-1 1 0,-1 2-705,-2-8 1,1 3 0,-2-3 1199,-2 3 0,-1-2 0,2 12 0,-1-4 0,-2 4 0</inkml:trace>
  <inkml:trace contextRef="#ctx0" brushRef="#br0" timeOffset="42002">30285 9580 21835,'-26'-3'3148,"-3"13"-2609,-3 13-89,-5 22-315,19-16 0,1 2-364,-1 3 1,2 2 273,2 1 0,3 1-45,3-1 0,2-1 45,2-2 0,4 0 129,12 21-264,14-13 0,15-21-90,16-17-1491,-25-12 0,0-6 1671,2-5 0,-1-7 30,-5-8 0,0-8 0,-3 1-194,3-7 1,-4-2 253,-4 5 0,0-2 0,-4 1 45,-2-9 0,-4 4-45,3-10 196,-4 6-286,-7 61 16,0 26-16,4 28-315,6-1 0,4 3 729,-1-13 0,2 0-1134,-1-6 0,3 2 1,1-5 719,7 0 0,3-5 0,3-2 0,1-3 0,3-3 0,0 0 0</inkml:trace>
  <inkml:trace contextRef="#ctx0" brushRef="#br0" timeOffset="42270">31576 9403 23723,'13'-39'1979,"-5"13"-1259,-4 30-180,-10 29-181,-2 32-2374,1-22 1,-1 3 2104,-1 7 0,0 3-45,1 3 0,0 0 35,-2 1 1,0 0-36,2-3 0,1 0-1026,-1 10 1,2-2 980,2-21 0,2-3 45,0 7 0,5-6-45,11-8 0,13-16-180,15-20-495,3-21 1,2-8 590,-8 3 0,0-4-756,-3 1 1,2-4 0,-2 0 839,2-9 0,-3-1 0,-2 3 0,-1 0 0,-3-1 0,0 1 0</inkml:trace>
  <inkml:trace contextRef="#ctx0" brushRef="#br0" timeOffset="42644">32255 9353 22644,'-15'-27'2249,"1"2"-1530,2 5 1,0 2-90,1 4-181,5 1-179,-1 1 0,6 3-90,-3 1-90,4 3 0,0-4-90,8 0 0,4-4 0,13-2-3392,5 2 3392,5 6 0,2 9 0,-5 13 45,-16 14 0,-5 6 0,-5-2 0,-5 2-299,-1 17 0,-5 3 299,-5-8 0,-3-1-45,1-1 0,0 1 0,-1-4 0,1 0 0,2-6 0,0-2 0,-5 22 0,7-15 0,12-12 2871,30-23-3500,7-12-1,-7-6 0,1-3-882,-3 0 0,0 0 72,2-1 1,1 2 1439,-2 2 0,-1 1 0,31 0 0,-4 5 0</inkml:trace>
  <inkml:trace contextRef="#ctx0" brushRef="#br0" timeOffset="43187">30427 11760 22374,'-18'-44'2789,"-2"4"-2430,-5 8 91,-5 13-90,-6 17-90,-11 24-90,-2 21-428,21-11 0,3 4 248,2 5 0,3 3-389,1 3 1,5 3 388,4-1 0,4 0 0,5-2 0,4-1 0,3-5 0,4-3-294,5-5 0,5-4 204,25 9-58,12-24 148,-25-19 0,1-6-45,2-7 0,-1-5-36,3-9 1,-1-4 125,1-5 0,-1-2 113,0-3 1,-1-2 65,-1 2 1,-2-1-135,-2 6 0,-1 1-45,-5 4 0,0 4 45,15-16 466,-10 23-556,-10 23-206,-5 57-1009,-7-11 1,-1 5 134,0 4 1,2 0 993,0 3 1,3-2 0,3-17 0,3-3 0,1-1-1,1 0 1</inkml:trace>
  <inkml:trace contextRef="#ctx0" brushRef="#br0" timeOffset="43594">31804 11751 16521,'-6'-42'1439,"-2"6"1453,-8 7-2533,-3 6-89,-1 5-180,3 5 1499,7 4-1589,4 0 859,6 2-859,9-6 3302,8-5-3302,15-5 0,10-4-90,3 2 180,-1 4 0,-5 9 0,-8 10 90,-14 13 90,-8 12 0,-18 11-180,-2-3 0,-1 2 0,-7 15-90,-2 15 90,15-25-90,12-4 0,4 2 0,12 0 0,9 9-494,4 7 494,-16-22 0,1 2 0,1 14 0,-1 2 0,-4-13 0,-3 0 0,3 21 0,-5-2-360,-2 1-900,-6 8-628,-8-30-721,-4-6 2609,-3-6 0,-4-9 0,1-6 0</inkml:trace>
  <inkml:trace contextRef="#ctx0" brushRef="#br0" timeOffset="44106">31215 11027 23723,'-37'4'1979,"-3"17"-1439,-1 26-225,17-7 0,2 6-1172,5-6 1,2 4-1,0 1 977,-2 8 0,2 2 0,0 3-453,3-11 1,1 2-1,1 0 1,0 1 377,0 2 0,1 0 0,1 1 0,0-1-23,1 0 1,1 1-1,0-1 1,1 0-23,0 14 0,0 0 0,3-1 0,1-6 0,1 0 0,1-2 0,1-5 0,0-2 0,2-1 365,4 14 1,2-4-366,1-10 0,3-3 0,0-9 0,4-4-90,26 14-180,11-24-45,-21-16 0,2-6-270,3-6 1,1-5-316,4-2 1,-1-3-540,3-8 0,0-4 1439,1-2 0,-1-4 0,1-2 0,0-2 0,0-2 0,-1 1 0</inkml:trace>
  <inkml:trace contextRef="#ctx0" brushRef="#br0" timeOffset="44286">31613 11316 21385,'-23'-34'719,"9"3"-1438,15 3-900,21 6 1619,21 0 0,-12 13 0,3 1 0,4-1 0,1 0 0</inkml:trace>
  <inkml:trace contextRef="#ctx0" brushRef="#br0" timeOffset="44610">32681 11113 24533,'-5'-41'1529,"5"2"-989,5 3 179,23 1-539,-8 25-90,32 40-90,-21 23-371,-8-8 0,-1 7 401,-3-4 0,-1 3 0,0 0-620,-3-8 1,0-2 0,0 3 589,5 14 0,0 2 0,-1-2 0,2 5 0,-1 0 0,-5-9 0,0 2 0,-3-1-350,-4-5 1,-2-1 0,-1 0 349,1-2 0,-2 1 0,-5-3-1033,-17 20 1,-10-8 43,5-28 0,-4-5 1000,-12 7 0,-4-6 0,6-15 0,-1-4 0,-1-2 0,-1 0 0</inkml:trace>
  <inkml:trace contextRef="#ctx0" brushRef="#br0" timeOffset="45086">32945 8761 24173,'-25'-14'1170,"5"3"-1081,11 4 91,31 3-180,14 4 90,-4 2 0,4 2-409,1 0 1,0 1 363,2 3 0,1 2 0,14 9 0,-1 3 0,-16-3 0,-3 4 90,7 9 0,-7 4-1,-17-1 1,-6 3-90,-3 6 0,-4 4-532,-3 7 0,-4 3 532,-1 7 0,-2 2-512,0-19 0,1 0 1,-1 1 466,0 1 0,1 0 0,0 0-90,0-2 0,0 1 0,1 1-775,-1 9 0,-1 2 0,1-5-35,-1 4 1,-3-4 902,-3-10 0,-3 0 1,-3-9-1,-21-1 1,7-23-1,0 0 1</inkml:trace>
  <inkml:trace contextRef="#ctx0" brushRef="#br0" timeOffset="45466">32770 6794 21565,'-20'-14'2158,"0"-2"-1528,0-14-90,6-13-270,3-3-90,7 0-91,4 18 91,2 12 0,2 14 0,8 42-90,-1 10-358,-3-8 0,1 7 298,-1 4 0,0 6 0,0-2-538,-1-8 1,1-1-1,-1 3 485,0 2 1,0 4-1,0 0 1,0-3-638,0 4 1,0-2 0,-1-1 269,0 0 0,0 0 1,-3 2 389,-4-6 0,-2 2 0,-2-1 0,-2-3 0,-1-1 0,-3-2 0,-3 0 0,-6 10 0,-1-1 0,1 0 0</inkml:trace>
  <inkml:trace contextRef="#ctx0" brushRef="#br0" timeOffset="45969">31434 4292 21655,'-19'-52'1349,"9"2"-1169,20 7 0,18 7-90,19 9 0,-16 16 0,3 4-402,3 1 0,2 3 402,3 2 0,-1 4 0,1 2 0,-2 3 45,-1 3 0,-1 3-45,-2 3 0,-1 3 89,-1 1 1,-1 3-45,0 3 0,-1 2 0,0 2 0,-1 2-90,1 3 0,-1 2-481,0 2 1,-1 0 480,-1 2 0,-1 2 0,-1 2 0,-1 2-45,-3 1 0,-2 2 0,-3 3 0,-3 1-45,-2-1 0,-5 5-345,-8-4 0,-4 5 1,-3-3 29,0-13 0,-2-1 0,-1 1-645,-5 13 1,-3 2 0,-2-5 1004,-9 1 0,-3-5 0,-1-2 0,-1-2 0,-2-3 0,0 0 0</inkml:trace>
  <inkml:trace contextRef="#ctx0" brushRef="#br0" timeOffset="46637">32315 3831 20575,'-20'21'2249,"2"-3"-1709,0-3 179,5-7 1,5 2-1,1-9 631,6 3-991,-3-8-89,4-7 90,0-12-90,0-15-180,0-18-463,2 20 1,2-3 417,0-8 0,2-3-45,3-7 0,2-2-344,-2 16 1,-1-2 0,2 0 343,0-2 0,1 0 0,0-2 0,1 1 0,1-2 0,0-1 0,0 4 0,1-1 0,-1 3 0,1-3 0,6-15 0,3-3 0,-2 7-368,-2 8 1,-1 5 367,0 3 0,-2 3-90,3-2 90,-11 24 0,-3 9 0,-2 2 678,-3 5-5984,0 2 3631,-3 8 1675,-5 4 0,-3 15 0,-3 3 0</inkml:trace>
  <inkml:trace contextRef="#ctx0" brushRef="#br0" timeOffset="47522">32397 3854 20485,'-21'0'2789,"3"0"-2340,9 0-179,4-4-90,8-3 90,11-7-180,14-6 90,19-5-45,-17 9 0,2 0-517,2-1 0,1 0 472,0-1 0,0 0-1,6-5 1,-1 0-296,14-10 296,0-2-90,-30 18-90,-8 5 0,-6 3-180,-4 3 923,-4 3-3261,-2 1 2664,-9 6 1,3 3 0,-7 5 0</inkml:trace>
  <inkml:trace contextRef="#ctx0" brushRef="#br0" timeOffset="47883">32283 3985 21655,'-21'5'2248,"5"-1"-988,8-4-991,35-2 91,8-3-270,-1 1 0,5-1 135,20-1 0,1-1-784,-9 1 0,0 0 589,-5 1 0,1 1 0,-2 0-30,3 0 0,-2 1 0,-4 0 0,-1 1 199,4 1 0,-1 0-199,-10 1 0,-1 0-90,24 0-450,-27 0-179,-21 0-361,-6 0-449,-3 0 1776,-16 10 1,3 5-1,-15 10 1</inkml:trace>
  <inkml:trace contextRef="#ctx0" brushRef="#br0" timeOffset="48454">32734 6843 22014,'-13'5'2429,"5"-1"-2069,6-8-180,10-5 0,8-11-90,11-9-90,9-12 45,-14 16 0,3-2-45,15-19 0,2-3-834,-8 9 1,0 1 833,-5 4 0,2-3 0,-3 4 0,2-3 0,-1 1-479,7-8 0,-1 0 389,-10 15 1,0 0-136,3-4 0,0 2-1304,13-2 89,-16 17-988,4 2 2428,-17 18 0,-5 9 0,-4 6 0</inkml:trace>
  <inkml:trace contextRef="#ctx0" brushRef="#br0" timeOffset="48721">32941 6726 22194,'-37'0'2429,"6"0"-2159,9 0 90,12 0-181,13 0 1,18 0-90,21 0 0,19 0-90,-21 2 0,2 0-971,4-2 1,1 1 970,5 4 0,0 0-45,-1-4 1,1-1 27,13 5 0,0 0-343,-12-2 0,-2-1-116,-2 1 0,-4-1-603,10 6-900,-35-7 1979,-9 3 0,-11-4 0,-7 0 0</inkml:trace>
  <inkml:trace contextRef="#ctx0" brushRef="#br0" timeOffset="49089">32921 6875 16078,'-9'0'6116,"1"0"-5486,0 0-180,0 0-90,4 0 89,-4 0-89,7 0 270,-2 0-181,10 6-359,4 4 0,11 4-90,5 3 90,9-3-3482,7 4 3392,8-2-491,-12-3 0,2 2-138,20 10-96,-22-9 0,-2 1-1164,8 8 1889,-8 0 0,-9-1 0,-4 1 0</inkml:trace>
  <inkml:trace contextRef="#ctx0" brushRef="#br0" timeOffset="49494">33209 8616 23184,'-9'-2'1709,"3"-4"-1529,16-6-90,12-8 0,17-5-90,18-7-1643,-23 15 1,3 0 1597,4-1 0,1 0-135,1 2 0,1 0-822,11-5 0,-2 3-257,-17 6 0,-3 2 1382,4-2 0,-7 3 0,-18 11 0,-13 6 0</inkml:trace>
  <inkml:trace contextRef="#ctx0" brushRef="#br0" timeOffset="49676">33253 9448 22824,'42'46'1529,"11"-5"-1349,-21-23 0,3-2-862,6-3 1,1-1 726,6-2 0,2-2 0,3-3 0,0-1-270,-9-2 0,-3 0-944,15-2-1017,-33 0 2186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05:19.571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12008 3492 22374,'-8'-56'2429,"-1"-1"-1889,-9-2-1617,0 4 1796,-6 4-269,-3 7 348,-9 10-348,-8 16-90,-13 22-532,22 8 0,1 7 262,-6 10 0,0 6-90,-3 9 0,1 7-476,12-13 0,0 3 0,2 2 476,0 4 0,0 2 0,2 0-652,2 2 0,0 1 0,3 0 652,1 1 0,2 0 0,3-1 0,4-1 0,2 0 0,2-1-502,2-3 0,1 0 1,4-2 501,5 16 0,6-2 134,1-8 1,8-5-315,19-7 0,8-10 45,-10-11 0,3-9-147,17-8 0,0-13 282,-12-12 0,-4-8 0,1-10 0,-2-5 371,-14 11 1,-2-2 0,-1-5-192,-4-6 0,-2-5 0,-1-2 0,-2 4-180,0-4 0,-1 2 0,-2-3 142,-3 4 0,0-2 0,-1 0 1,-2 5-143,-2-15 0,-3 8 0,-2 9 0,-1 5 136,-4-10-136,-5 44 0,-2 49 0,9 1 0,3 5-288,-3 13 0,2 5 288,4-16 0,2 0 0,1 2 0,-1 0 0,2 1 0,3 2-116,3-3 1,3 3 0,2-1 0,2-1-1504,10 10 0,2-1 0,2-3 1668,-1 0 0,0-2 0,4-6 0,0-12 0,1-4 0,1-7 0,1-8 0,1-1 0</inkml:trace>
  <inkml:trace contextRef="#ctx0" brushRef="#br0" timeOffset="252">13258 2908 26062,'24'-61'839,"0"0"1,-1 16 0,2 15-1970,-2 29 1130,-15 38 0,-9 26 0,-3 5-715,-1-15 1,-2 4 0,-2 2 0,-1 1 0,1 0 714,0 2 0,0 1 0,0 0 0,-1 0 0,0 1-168,0-8 0,0 1 0,-1 0 0,0 0 0,0-2 0,1-3 168,-2 7 0,-1-3 0,1-1 0,0-1 0,0 0 0,0 0 0,1-1 0,-1-1 0,-2 13 0,0-2 0,1-1 0,1-5 0,1-2 0,0-1 0,2-8 0,1 0 0,1-3 0,-1 12 0,3-4-186,2-11 1,4-5 185,15 12 246,18-31-246,19-23 0,-18-7 0,2-4 803,5-3 1,1-3-1614,4-5 1,0-1-477,4-2 1,-1-2 1285,1-3 0,-1 0 0,-1-2 0,1 0 0,-3-2 0,1 1 0</inkml:trace>
  <inkml:trace contextRef="#ctx0" brushRef="#br0" timeOffset="402">13250 3230 22217,'-20'-34'240,"1"1"0,4 2 0,5-1-510,6-20-10,30 5-575,-2 24 1,6 3 854,12-1 0,4 2 0,12-1 0,4 3 0,-16 5 0,0 0 0,0 0 0</inkml:trace>
  <inkml:trace contextRef="#ctx0" brushRef="#br0" timeOffset="724">15402 2814 16251,'-56'-19'2429,"-8"13"-2070,26 11 1,0 6-45,-4 8 0,0 5 303,0 9 0,3 5-618,-1 6 0,4 5 0,3 3 0,5 7 0,9-4 0,4 6 0,4-3 0,5-12 0,2-3 0,2 3 0,3 9 0,2 2 0,5-6 0,8-2 0,11-8 319,11-11 0,10-6 0,-1-12-364,9-19 0,1-11 45,-9 6 0,2-1 0,-8-10 444,-11-15 1,-7-10 0,-6-1-445,-7 5 0,-5 0 0,-3-2 0,0-2 0,-3-1 0,-3-2 0,-3 4 0,-3-3 0,-2-1 0,-3 3-60,-7-9 0,-3 2 0,-2 1-210,3 1 0,-2 2 1,-3 5-841,-3 9 1,-4 5-1,4 7 951,-14-2 159,-1 9 0,37 26 0,8 2 0</inkml:trace>
  <inkml:trace contextRef="#ctx0" brushRef="#br0" timeOffset="1091">15593 2185 24263,'17'-62'1529,"1"6"-1259,5 13-90,12 9-90,15 11-333,-17 16 1,2 3 242,6 2 0,3 4-439,4 2 0,2 3 439,3 3 0,0 1 0,0 1 0,2 3 30,-10-1 0,3 2 0,-3 0 15,2 1 0,-1 1 45,9 4 0,-4 2 441,-18-4 0,-3 1-306,0 1 0,-2 1-135,0-2 0,-1 0-1,22 22 181,-11-11-225,-10 3 0,-1 5-45,-5-4 0,-1 4-376,-3-1 0,0 4 0,-3 5 376,-4 3 0,-3 5 0,-1 1 0,-1-2-810,1 7 1,-2-2 0,-1 4 809,-1-1 0,0 4 0,-1 0 0,-1-4 0,-2 0 0,-2-3 0,-1-2 0,-1 0 0,-1-2 0,-1 0 0,-1-3 0,-2-2 0,-1-1-504,-1-4 0,-1-1 0,-2-2 504,-10 15 0,-3-3 0,-3-6 0,-3-4-192,-2-6 1,-3-3-349,-3-3 1,-2-3-451,0-6 1,-1-2-450,-3-3 0,0-3 1439,1-6 0,0-3 0,2-1 0,1-2 0,0-4 0,1 0 0</inkml:trace>
  <inkml:trace contextRef="#ctx0" brushRef="#br0" timeOffset="2291">18294 2370 14908,'-25'0'4948,"3"0"-3779,1 0-629,3 0-91,4 0-269,5 0 0,0 0 90,8 0 2069,-2 0-2069,-1 0-1,3 0-89,-6 0 0,6 0 720,-2 0-541,3-2-269,0 2-90,0-4 0,0 3 0,0-1 0,0 0 0,0 2-359,1-2 359,2 2 0,4 0 0,0-2-90,1-1-90,0-1-900,4-5 91,-1 4-360,7-4 1349,-2 3 0,-7 3 0,0-2 0</inkml:trace>
  <inkml:trace contextRef="#ctx0" brushRef="#br0" timeOffset="3173">18221 2506 20575,'-17'0'3059,"1"0"-2700,3 0-89,5 0-180,5 0 0,3 0 0,20 0-90,-6 0 180,17 0 450,-9-4-451,-9-3 181,-1-3-180,-11-1 0,-6 2-90,0 2 0,-5 3-90,6 2-90,0 0 90,4 1-90,0-1 90,4 2 0,0-2 0,2-2 90,0-5-90,-2-3-90,0-2 180,-1 1-270,-1-1 90,-2 5-270,0 2-269,0 5-900,0 2 629,0 6-269,-4 4-270,3 8-91,-6 0 1,6 3-629,-3-5 2697,4-7 1800,0-3 629,0-6-629,0-6-900,0-11-719,-3-1-91,-4-9 271,-7 5-720,-2 7-90,-1 2-90,1 21 90,-1 35-90,11-2 0,5 5 0,2 12 0,4 0-222,2-5 1,5-4 221,3-5 0,3-6 0,13-4 0,2-16 0,-1-22 0,1-19 0,-5-20 180,-3-14 45,-19 10 0,-5-2-90,-2 13 0,-3 0-214,-6-12 0,-4 3 258,-19-5-89,-8 11 423,-23 25-513,15 23 0,18 6 0,2 7 0,-4 35-330,24-16 0,4 6 1,2-3-166,2-3 0,2-1-433,4 25 1,7-5-1412,21-17 2339,6-19 0,4-10 0,1-14 0</inkml:trace>
  <inkml:trace contextRef="#ctx0" brushRef="#br0" timeOffset="3891">19528 1995 21835,'-12'-34'2518,"0"4"-2248,1 5 180,5 11 269,-3 10-179,1 17-90,-7 23-91,-3 25-209,8-16 0,0 8 0,1 0-722,0-7 0,1 0 0,0 2 594,0 2 1,-1 3-1,0 0 1,1-2-593,0 6 0,0-2 1,0-1 569,0 2 0,1-1 0,0 0 0,0-4 0,0 0 0,0-1-296,1-4 1,1 0 0,0-2 295,0 12 0,1-3 0,-1-9 0,1-3-90,4 18-179,-4-29-1,4-28 90,0-40 120,2-3 0,3-10 0,-1 0 80,-1 5 1,1 1 0,0-5-21,1-2 0,1-5 0,0-1 0,0 3-261,0-5 1,1 1 0,0 1 350,0-1 0,-1-1 0,1 2 30,0 4 0,0 1 0,-1 1 132,1 4 1,-1 2 0,0 2-208,2-11 0,0 3 180,0 10 0,2 8 45,7 10-270,6 40 0,-7 15 0,-1 11 0,5 12 0,2 9 0,0-1-172,-3-9 0,0-1 1,1 3 171,1 1 0,0 3 0,1 1 0,-1-4 0,1 1 0,0-4 0,1 3 0,0-7 0,0 1 0,2 1 0,-1-3 458,3 5 0,1-3 0,-1-1-458,-1 0 0,-1-2 0,1-12 210,25-5-210,-37-71 0,-8-6 0,-2-9-1091,-3-8 0,-2-4 1091,0 17 0,0-1 0,0-2 0,0-1 0,1-2 0,0-3 13,0 2 1,1-3-1,0-1 1,2 2-959,2 6 1,1 1-1,1 1 1,1 0 14,2-15 1,1 0-1,5 7 930,9-7 0,7 14 0,-2 29 0,3 8 0,3 1 0,0 1 0</inkml:trace>
  <inkml:trace contextRef="#ctx0" brushRef="#br0" timeOffset="4166">20893 2090 23544,'-32'24'1978,"-7"6"-1348,-10 12-450,21-16 0,1 3-450,0 4 0,3 6 330,5 2 0,3 4 0,2-1-668,2 8 0,3 1 608,4-8 0,2 3 0,3-4 0,9 1 0,4-4 0,2-5 0,3-3 465,23 14-555,4-24 180,-4-28 45,-16-22 0,-4-11 270,-6-16 0,-5-4-575,3-1 0,-3-1 170,-7-4 0,-3 4 28,0 23 1,0 3-29,0-30 678,2 34-1847,4 17-810,4 39 1979,4 12 0,1 4 0,-2-7 0,-1 1 0,7 16 0,0-1 0</inkml:trace>
  <inkml:trace contextRef="#ctx0" brushRef="#br0" timeOffset="4652">21530 2221 23993,'10'-28'1350,"-3"10"-1081,-2 46-179,-4 5-90,2 33 0,0-11 0,2-5 90,2-5-90,1-9-90,0-13 90,9-28 0,1-19 45,3-16 0,0-7 45,-6 12 0,0-1-240,6-12 0,-1 1 150,5-9 90,-7 15-90,-4 16 0,-2 30 0,-7 36-90,-2-3 0,-1 2 90,-2 23-90,4-10 0,11-51 180,3-16 390,12-12-390,-1-1 0,-1 0 90,3 6 180,-1 10 539,28 11-629,-16 8 0,2 3-424,0-2 1,3 1 183,-1-1 0,4 0 0,-4-1-359,-3-3 1,-1-1 373,13 1 0,-1-4-225,-10-4 0,-3-2-539,15-3-361,4-9-2428,-30-7-6323,-16 2 9118,-9-3 0,-17 11 0,-7 6 1</inkml:trace>
  <inkml:trace contextRef="#ctx0" brushRef="#br0" timeOffset="7836">12625 6527 13553,'-44'-36'1484,"-1"-1"0,1 1 0,-6 49 0,-5 9-1025,-8-27 0,-7-8 0,9 18-459,17 30 0,10 16 0,5-1 45,1 2 0,9 0-45,11-7 0,4 2 0,4-2 0,3 3 0,6-2 0,10 8 0,9-7 361,0-24 1,5-8-362,4-6 0,1-6 320,4-7 1,0-6-321,0-5 0,0-6 0,0-6 0,-3-5 0,-2-4 0,-3-3 45,-2-4 0,-5-2 45,-2-3 0,-5-2 134,-3 1 1,-4 0-225,-2 3 0,-4 1 0,-2 6 0,-2 1 1164,0 0 0,-2 5-1164,-1 10 1207,6 17-1207,2 54 0,1-14 0,2 2 360,1 4 0,3 3-900,3-1 0,3 3 1,1-4-318,6 5 1,3-2 76,-5-6 1,3 0 0,1-6 779,7-4 0,1-8 0,0-5 0,1-5 0,2-4 0,0 0 0</inkml:trace>
  <inkml:trace contextRef="#ctx0" brushRef="#br0" timeOffset="8085">13904 5871 16613,'9'-45'899,"1"0"0,-3 7 1,-2 6 2008,1 3-2458,-17 48-225,2 11 0,-1 8-225,-7 15 0,-1 5 216,4-11 0,0 1 0,-1 5-216,-1 5 0,0 6 0,-1 1 0,1-4-117,4-10 0,0-2 0,0 0 0,0 2 117,-2 12 0,0 4 0,0-1 0,2-5 0,1-4 0,3-4 0,1 1 0,1 8 0,2 3 0,1-5 0,-2 0 0,3-2 1150,1 9 0,11-10-1150,37-22 0,11-31-1541,-10-14 1,2-8 865,-2-6 1,-2-6-271,3-2 1,0-6 884,-5-2 0,1-6 1,-4 2-1,-10 8 1,-3 2-1,0-3 1,7-12-1,0 0 1,1 1-1</inkml:trace>
  <inkml:trace contextRef="#ctx0" brushRef="#br0" timeOffset="8209">13977 6007 24533,'-31'-27'449,"0"1"1,3 2 0,2 1-450,-11-20-270,18 7-359,25 4-541,30 3-345,-5 14 0,4 3 1515,11-2 0,3 3 0,7-1 0,1 1 0,5 1 0,0 0 0</inkml:trace>
  <inkml:trace contextRef="#ctx0" brushRef="#br0" timeOffset="8457">15256 5866 17241,'-25'33'719,"1"-1"1,-4 5-1,0 1 471,-5 5 1,-1 2-966,0 3 0,2 2-135,1 1 0,3 0-90,5-1 0,5 0 0,6-4 0,5 1 0,8-4 0,6-1 0,8-4 0,5-3 0,5-3 0,8-5 698,21-3 1,8-11-969,2-19 0,1-9 225,0 0 0,-3-10 38,-24-2 1,-4-7 0,-6-2-39,-2-15 0,-9-7-135,-4-3 0,-4-6 0,-3-1-450,-3 16 0,-3 0 1,-1 0-1,1-2 630,-1-7 0,-1-3 0,0 1 0,-2 5 0,-1-1 0,-1 4 0,0 3 0,-1-8 0,-1 0 0</inkml:trace>
  <inkml:trace contextRef="#ctx0" brushRef="#br0" timeOffset="8719">15918 5419 24713,'19'-2'1349,"-1"-1"-899,12 1-360,26 4-90,-23 1 0,1 1-518,13 2 0,1 1 563,-2 2 0,2 2-45,1 2 0,3 1 0,-2 1 0,9 3 0,-2 1-893,-8-1 0,1 1 0,-4 1 1073,-3 4 0,-5 2 135,-2 3 0,-5 5-950,-5 2 1,-5 2 769,-4 5 0,-4 3-335,-4 3 0,-4 1 200,-4 4 0,-4 1 0,-1 2 0,-4 0 0,-3 0 0,-4 3 0,-3-4 0,-2 2 0,-1-2 0,5-13 0,-1-2 0,-2 4-832,-3 5 0,-2 5 0,-1-1 0,3-6-608,-5 8 1,2-3 1439,4-9 0,0 1 0,3-4 0,5-7 0,3-2 0,-7 25 0</inkml:trace>
  <inkml:trace contextRef="#ctx0" brushRef="#br0" timeOffset="9486">19325 5211 25612,'6'-33'1619,"-2"18"-1349,-5 31 90,-7 38-210,0-7 0,-1 10 0,0 3-1191,1-7 1,0 3 0,0 2-1,0 0 1063,0 1 1,0 1 0,0 0-1,0-1-22,1 2 0,0-1 0,1 0 0,1-5-295,1-4 0,2-2 1,0-2 294,0 19 0,0-3-269,2-7 0,0-4 269,0-7 0,0-4 0,0 23 0,0-24 0,6-44 0,0-32 0,1-7 0,-1-8 766,0-10 0,0-9-766,-2 22 0,0-4 0,1-4 0,0-1 0,0 1-108,1-4 1,0-1 0,1 0 0,0-1 0,0 1 107,-1 0 0,1 0 0,0-1 0,0 1 0,2 0 0,1-1 0,1-1 0,1 1 0,1 4 0,3 6-316,5-2 0,3 7 0,1 2 316,-3 2 0,1 3 0,3 8-18,13 8 1,-1 16 17,9 46 0,-27-2 0,-5 7-64,-3 13 1,-6 4 63,-5-13 0,-4 2 0,-1 1 59,-2 2 1,-2 2 0,-2-1-60,-3 2 0,-2-1 0,-1 0 0,-1-1 0,-2-1 0,0 0 316,1-5 1,-1-1-1,-1 1-316,-4 5 0,-2 0 0,3-4 0,-2 2 0,2-3 0,-5 11 0,6-7 43,13-14-43,19-7 0,29-30 0,26-14-635,-22 2 0,3-3 500,9-4 0,2-3-195,-15 6 0,1-1 1,0-2 201,3-1 1,-1-1 0,1-1-203,1-1 0,1-2 0,-1 1 120,0-2 0,-1-1 1,0 0 89,-2 0 0,0 0 0,0-3 300,8-8 0,0-4 0,-4 2 134,4-2 1,-4 0 14,-12 8 0,0-2 0,-6 2 210,-8-2 1,-6 2-90,2-11-90,-18 1 2633,-13 35-2723,-22 46-270,9 12 493,10-7 0,3 5-493,6-5 0,4 2 0,8 20 0,5-1 0,-3-17 0,3-2 0,5 10 0,4-5 0,9-2 0,-1-19 385,-3-17-385,-2-48 0,-11-11-135,-7 4 0,-4-3-360,-4 2 1,-4-1-766,-4 3 1,-3-2 0,-2 3 1146,-7-4 0,-5 4 0,-13-7 1,-7 8-1,4 25 0,-1 0 1</inkml:trace>
  <inkml:trace contextRef="#ctx0" brushRef="#br0" timeOffset="9718">17429 6807 22065,'-31'-7'1439,"4"1"615,15 3-1965,5 1 579,7 2-1118,5 0-170,5 4-909,9 1-900,3 0 2429,5-1 0,1-4 0,3 0 0</inkml:trace>
  <inkml:trace contextRef="#ctx0" brushRef="#br0" timeOffset="10034">21323 4546 26602,'2'-49'1799,"0"15"-1619,-2 22-180,2 30 0,2 34 0,1 12 0,0-2 0,0 5-925,-1-18 0,0 5 1,1 2-1,-1-2 925,1 12 0,0-1 0,0 1 0,-1-14 0,0 1 0,0 0 0,0 0 0,0-1 0,0 1 0,-1-1 0,1 0 0,-1-1 0,0-1 0,0 1 0,0-2-30,-1 13 0,0 0 1,0-2-421,-1-5 0,1 0 0,-1-2-120,-1-7 1,1 0-1,-1-2-984,1 14 1,1-4 1553,-1-11 0,2-4 0,4 17 0,2-16 0</inkml:trace>
  <inkml:trace contextRef="#ctx0" brushRef="#br0" timeOffset="10203">22127 5088 16971,'16'-44'764,"0"0"1,-1-1-1,7-14 1,-1 3 669,-2 12 0,0 9-1434,3 16 0,-5 48 0,-13 15 0,-4 12-185,-2-3 1,-1 7-1,0 4 1,0-3 184,0-10 0,1 0 0,0 0 0,-1 3 0,-1 2 0,0 4 0,-1 2 0,0-2 0,-1-3-563,1-2 1,-1-2 0,0-2 0,-1 1 562,-1-2 0,0 0 0,-1 0 0,0-1 0,-5 16 0,-1 0 0,-1-1 0,-1-3 0,0 1 0,0 0 0</inkml:trace>
  <inkml:trace contextRef="#ctx0" brushRef="#br0" timeOffset="10853">12674 9118 23094,'-26'-54'2159,"-7"6"-1710,-9 16-730,-13 20 821,-8 28-1308,27 4 1,0 7 857,-3 10 0,1 5-30,13-7 0,0 2 0,1 2-60,0 4 0,1 1 0,1 1 30,3 2 0,2 2 0,2-1-30,1-2 0,2 0 0,4 2 0,4 8 0,6 1 0,2-4-45,3 1 0,7-4 30,7 7 0,8-12-165,32-28 135,-25-23 0,-1-9 45,6-11 0,-2-9 0,2-10 0,-1-6-450,-12 12 1,0-3 0,-2-1 509,-1-3 0,0-1 0,-2-1 90,0-2 0,-2 0 0,0 0 0,-2 3 0,-1 0 0,0 0-182,0-7 1,-1-1 0,0 5 31,-1 0 0,1 4 588,-2-4 1,2 12-589,-1 29 0,2 37 0,3 33-121,-9-17 0,0 5 121,3 8 0,2 2-561,-5-16 0,1 0 0,1 1 51,1 0 1,1 0-1,2-1-150,-1-1 1,2-1-1,1-1-816,11 14 0,3-4 1476,0-7 0,4-6 0,1-9 0,2-4 0,1-7 0,0 0 0</inkml:trace>
  <inkml:trace contextRef="#ctx0" brushRef="#br0" timeOffset="11104">14505 8521 26962,'9'-39'1619,"-16"30"-1619,-20 50 0,4-1 0,-2 7-1037,5-9 0,0 2 1,-1 2 1036,-1 6 0,1 1 0,-1 2 0,0 2 0,0 3 0,1 0 0,-1 3 0,2 2 0,1 0 0,1 1 0,1 0 0,1 0-809,1 0 1,1-1-1,2 0 809,2-3 0,1-2 0,1 0 0,3-6 0,0 0 0,3-3 182,4 15 1,4-4-183,4-8 0,7-5 0,4-10 0,8-6 0,26-6 0,8-10 0,-9-8 0,3-6 0,-6-2 0,4-2 0,-3-4-720,11-6 1,-3-4-136,-3 0 1,0-5 854,-11 1 0,1-4 0,-5-1 0,3-4 0,-3-3 0,-8 3 0,0 1 0,0-1 0</inkml:trace>
  <inkml:trace contextRef="#ctx0" brushRef="#br0" timeOffset="11238">14732 8974 22891,'-28'-34'839,"-1"1"1,3 3-1,1 1-749,-15-18 12,18 11-192,19 7-180,27 2-540,24 4 810,9 7 0,5 1 0,-12 6 0,2 0 0,-4 2 0,0 0 0,0 0 0</inkml:trace>
  <inkml:trace contextRef="#ctx0" brushRef="#br0" timeOffset="11687">16219 8802 27141,'-53'-21'1440,"-5"13"-4271,7 25 1,0 10 2830,11-2 0,2 6 0,3 1 0,-1 3 0,5 2 454,1 10 1,7 4-455,8-2 0,5 5 0,6 0 0,7-4 0,7-1 0,2-1 0,-1 0 0,2-1 0,6-5 0,21 9 0,7-14-1,-7-25 0,0-10-89,0-6 0,-2-6 45,-1-9 0,-3-7 0,-5-7 0,-5-5 90,-3-7 0,-5-5 45,-4-5 0,-6-3-45,-7-4 0,-4 0-45,-2 0 0,-5 0 0,-3 6 0,-5 0-205,2 15 1,-2 0-1,0 2-1054,-7-3 0,1 3 1259,3 7 0,5 6 0,14 11 0,32 31 0</inkml:trace>
  <inkml:trace contextRef="#ctx0" brushRef="#br0" timeOffset="11843">17031 8417 24334,'53'25'310,"0"-1"1,0 0 0,0 1 0,1-1-1,-13 17 1,-1 8 0,-1 6 0,-3 3-1,-3 1 1,-5-2 0,-5-6-1300,-2 7 0,-9-3 1,-3 0-1,-1 5 989,2 0 0,0 9 0,0 2 0,-3-3 0,-5-8 0,-6-13 0,-13-4 0,-6-9 0,-2 1 0,-3-2 0,-5-2 0,-1-1-75,-1-3 1,0-2 29,0-3 0,1-1-264,3-2 1,3-2-1850,-19 10-811,14-6 3002,21-10 0,20-7 1,13-6-1</inkml:trace>
  <inkml:trace contextRef="#ctx0" brushRef="#br0" timeOffset="12009">18566 9471 28581,'19'-21'0,"-2"3"0,-6 5 0,-1 2 0,-2 6 0,0 1-900,0 4-989,4 0-539,4-2 2428,7-5 0,9-4 0,3-5 0</inkml:trace>
  <inkml:trace contextRef="#ctx0" brushRef="#br0" timeOffset="12436">20064 8033 22644,'0'-34'1709,"0"2"-1079,0 7 629,2-3-899,-2 10-180,4-1-90,-2 7 90,4 5 179,-1 1 271,1 3-90,-4-1-540,0 2 0,-2-3 0,-8 1 0,-6 1 0,-16 7 0,-13 12 0,15 0 0,-1 4-1026,-5 6 1,1 4 1025,-4 9 0,0 4 0,0 6 0,1 4 0,12-15 0,1 1 0,1 2 0,1 1 0,1 1 0,2 1 0,0-2 0,2 1 0,3 2-348,0 13 1,4 4 0,4-3 347,2 4 0,5-2 0,3-10 0,2 2 0,6-8 0,9-3 0,9-9 0,5-9 0,7-4 0,0-3 0,9-2 0,3-5 0,-3-4 0,4-3 0,-3-3 0,12-9 0,-3-5 0,-19 3 0,1-1 0,-1-1-60,0-1 0,0-2 0,-1 0-255,19-9 0,-2-2-180,-4 1 1,-2 0-181,-5 2 1,-2-2-1624,2-5 0,-3-1 2298,-16 9 0,-2 0 0,1-3 0,-5 0 0,-5-5 0</inkml:trace>
  <inkml:trace contextRef="#ctx0" brushRef="#br0" timeOffset="13227">21526 8024 20901,'-2'-37'779,"0"1"1,-2 2 0,-3 2-60,-16-20-361,-33 26-359,6 32 0,13 11 0,3 8 0,7 10 0,5 5 0,-1 6 0,3 3 0,3 7 0,3 1 0,4 3 0,4 1 0,4 0 0,4 1 0,3-4 0,4 1 0,5-11 0,3 1 0,1-3 0,1 3 0,4-2 0,7 8 0,2-5 0,13-2 0,-16-31 0,1-3 0,11 2 1846,4-12-1846,-25-11 734,-8-4-734,-6-3 393,-2 3-393,-4 0 1199,-4 4-1199,3 0-90,-6 5 90,6 0-90,-3 2 90,1 0 0,-3 0 0,-7 0 0,-3 0 0,-2 0 0,-4 0 180,-8 0-90,7 0-90,-4 0 0,4-9 0,6 3 0,-2-3 0,16 5 0,6 10 0,13-4 0,-3 4 0,12-6 0,-9 0 0,7-6 0,9-16 0,-4-5 0,-2-3 0,-1-2 0,8-16 0,-13 17 0,-2 0 0,6-13 0,-6 7 0,-2 3 0,-3 9 0,-3 5 0,-1 2 0,-2 6 0,1 9 0,0 19 0,-2 5 0,4 9 0,20 9 0,-7-17 0,18 10 0,-13-25-180,1-3-360,-1-4-1079,9-12 630,-10 1-1800,8-27 451,-19 8 2338,-3-18 0,-5 2 0,-2-4 0</inkml:trace>
  <inkml:trace contextRef="#ctx0" brushRef="#br0" timeOffset="13641">22318 7739 14542,'18'-43'2923,"0"-1"1,8-5-393,-6 23-2531,-20 68 0,-6-2 0,-2 9-359,-3 11 0,-2 8 0,1-1 359,2-13 0,1-1 0,0 3 0,0-1 0,0 3 0,1 0 0,1-4-61,2 0 0,2-4 1,1 0 60,-1-3 0,1-1 0,1 0 648,0 16 0,2 0-648,2-17 0,1 1 0,0-3 0,0 1 0,2-3-135,2 7 0,2-6-495,4-10 1,-2-18 2555,0-25-2106,-1-27-132,-4-21 0,-1-8 312,-2 4 0,0-3 45,-2 19 0,1-5 0,-1-1 0,0 2-582,-1-9 1,0 1 0,-1-1 656,1-3 0,0-1 0,-1 1-506,0-1 0,0 1 1,0 1 475,0 2 0,0 1 0,0 1-159,1 5 0,0 2 0,1 1 114,0-14 0,4 1 653,9 0 0,6 5-608,-5 19 0,6 12-45,31 27 0,3 20-45,-26 7 0,-4 9 0,3 9 0,0 8 0,-8 0 493,-11 12 0,-10 1-493,-1-20 0,-4-1 0,-1 0 41,-2 0 0,-3 0 0,-1-1-41,-9 18 0,-3-1 0,-1-6 0,-1-2-135,0-7 0,-1-3-360,4-7 0,1-2-1124,-16 15-455,15-23-625,16-22 3111,23-31 1,3 2-1,3-4 1,5-7-1,0 0 1</inkml:trace>
  <inkml:trace contextRef="#ctx0" brushRef="#br0" timeOffset="13992">23443 7300 23364,'16'45'1844,"-13"-11"0,-5 4-1395,-6 19 1,-6 6-1463,1-12 1,-1 3 0,-2 1 1012,-2 6 0,-2 1 0,1 1 0,3-14 0,0 1 0,0-1 0,0 1 0,0-2 0,-1 1 0,1-1 0,0 0 0,-4 12 0,1 0 0,1-2 0,1-4 0,0-2 0,2-1 0,2-6 0,1-1 0,0-2 205,-2 12 0,2-4-205,5-10 0,2-3 0,-3 15 331,14-29-511,4-28 0,12-33 135,-7 5 0,1-4 0,3-15 0,1-4-340,-5 11 1,0-2 0,-1-2 384,3-7 0,-1-3 0,0-1 25,-3 13 0,0-1 1,-1-1-1,1 0 20,1-2 0,-1 0 0,1 0 0,0 0 22,-1 1 1,0 0-1,1 1 1,-1 0-8,5-11 0,-1 1 0,1 1-60,-2 7 0,-1 1 0,1 2 0,4-13 0,0 5-242,-3 11 0,-1 4 242,12-18 149,-2 29-149,2 30 0,5 34 0,-15-5 0,-1 8-82,0 10 0,0 9 1,0-1 81,-4-10 0,-1 0 0,1 4 0,1 11 0,2 6 0,-1 2 0,0-4-556,-4-13 1,-1-2-1,1-1 1,-1 0-225,3 16 1,1-1-1,-1-2-210,-3-12 1,1-2 0,-3-5 995,-2-6 0,-2-4 0,2 19 1,-6-8-1</inkml:trace>
  <inkml:trace contextRef="#ctx0" brushRef="#br0" timeOffset="14269">23573 8381 26152,'-54'-25'2429,"9"2"-2429,11 1 0,28 10 0,23-3 0,36 8 0,-16 3 0,4-1-522,5 0 0,4-1-857,-1 0 0,4 1 0,-2-2 1379,5-1 0,0-1 0,-10 3 0,1-1 0,-4 0 0,-4-1 0,0 1 0</inkml:trace>
  <inkml:trace contextRef="#ctx0" brushRef="#br0" timeOffset="15360">10867 2348 20045,'-37'-23'1170,"4"35"-1781,18 21 0,4 14 821,2 3 0,1 6 0,1 5-98,0-1 1,-1 4-1,1 3 1,-1 3-53,2-14 0,-1 2 0,0 2 0,0 1 0,0 2 0,-1 0-110,0-1 1,-1 1 0,1 1 0,-1 1-1,-1 0 1,1 2 0,-1 0 49,2-10 0,-1 1 0,0 0 0,1 1 0,-2 1 0,1-1 0,0 2 0,-1-1 0,0 1-20,1-3 1,-1 1-1,0 1 1,0 0 0,0 0-1,0 0 1,-1 0-1,1 1 1,-1 0 0,1 0 19,-1 2 0,0 1 0,0 0 0,0 0 0,0 0 0,0 0 0,0 1 0,0-1 0,0 1 0,-1-1-46,2-4 0,-1-1 0,1 1 0,-1 0 0,1 0 0,-1 0 0,0 0 1,1 0-1,-1 0 0,1-1 0,-1 1 46,0 4 0,0 0 0,0-1 0,1 1 0,-1-1 0,0 0 0,0 2 0,1 0 0,-1 2 0,0 1 0,1-6 0,1 3 0,-1 0 0,0 2 0,0 1 0,0 0 0,0 0 0,0 0 0,0-1 0,1 0 0,0-2 0,0-2 0,1-1 0,-1 2 0,0-2 0,1-1 0,0-2 0,0-1 0,0 1 0,1 0 0,-1 2 0,1 2 0,0 2 0,0-5 0,1 3 0,-1 2 0,1 2 0,-1 1 0,1 1 0,-1 0 0,1-1 0,1 0 0,-1-1 0,1-3 0,1-2 0,0-3 0,1-4 0,-1 17 0,1-6 0,1-3 0,0-2 0,2-1 0,-1 1 0,1 3 0,0 0 0,0 2 0,0 2 0,1 0 0,0-2 0,1-1 0,2-4 0,1-4 0,3 3 0,2-4 0,1-3 0,2-2 0,1 0 55,4 8 1,1-2-1,5-2 1,8-2-56,1-13 0,4-1 0,5-1 0,4-1 0,2-4 0,4-2 0,-4-7 0,4-2 0,4-3 0,1-1 0,2-2 0,1 0 0,0-1 0,-1 1 0,2 1 0,1 0 0,1-1 0,0 0 0,1-1 0,1-1 0,1-1 0,2-2 0,-5-3 0,2 0 0,0-3 0,2 0 0,1-1 0,0 0 0,0-1 0,-1-1 0,0 1 0,-2-1 0,3 1 0,-2-2 0,0 1 0,-1-1 0,1-1 0,-1 1 0,2-1 0,-1 0 0,2 0 0,-7 0 0,0 0 0,0 0 0,1-1 0,0 1 0,1-1 0,-1 1 0,2-1 0,-1 0 0,1 0 0,0 0 0,-2 0 0,1 1 0,-1-1 0,2 0 0,-1 0 0,1 0 0,0 0 0,0-1 0,1 1 0,0 0 0,0-1 0,0 1-18,-2-1 1,1 0 0,0 0 0,1 1 0,-1-1 0,1-1 0,0 1 0,0 0 0,1 0 0,0 0 0,-1-1 0,1 1 0,1 0 17,-4-1 0,2 1 0,-1-1 0,0 1 0,1-1 0,0 1 0,0-1 0,0 1 0,0-1 0,1 0 0,0 0 0,-1 1 0,1-1 0,0 0 0,-2 0 0,-1 0 0,1 0 0,0 0 0,1 0 0,-1 0 0,1 0 0,-1-1 0,1 1 0,0 0 0,-1 0 0,1-1 0,0 1 0,0 0 0,0 0 0,-2 0 0,-1-1 0,0 1 0,1 0 0,-1 0 0,1 0 0,-1 0 0,1 0 0,0 0 0,0-1 0,-1 1 0,1 0 0,0 0 0,0 0 0,0 0 0,0-1 0,0 1 0,1 0 0,0 0 0,-1-1 0,1 1 0,0 0 0,0-1 0,0 1 0,0 0 0,-1-1 0,1 1 0,0 0 0,0 0 0,0-1 0,-1 1 0,1 0 0,-1 0 0,0 0 0,-1 0 0,-1 0 0,1 0 0,0 0 0,-1 0 0,1 0 0,0 0 0,1 0 0,0 0 0,0 0 0,2 1 0,0-1 0,1 1 0,2-1 0,-7 1 0,2 1 0,0-1 0,2 0 0,1 0 0,0 1 0,1-1 0,1 0 0,0 1 0,0 0 0,0-1 0,0 1 0,0 0 0,-1 0 0,0-1 0,0 1 0,-2 0 0,0 1 0,-2-1 0,0 0 0,-2 0 0,6 0 0,-2 1 0,-1-1 0,-1 1 0,-1-1 0,-1 1 0,0 0 0,0-1 0,-1 1 0,1 0 0,0 0 0,0 0 0,1 1 0,1-1 0,1 0 0,1 1 0,-4-1 0,3 1 0,0-1 0,2 1 0,0 0 0,1-1 0,0 1 0,0 0 0,1 0 0,-1 0 0,0 0 0,-1 1 0,0-1 0,-2 0 0,0 1 0,-2 0 0,-2-1 0,-1 1 0,-2 0 0,16 1 0,-2 0 0,-2 1 0,-3 0 0,0-1 0,-2 1 0,-1 0 0,0 0 0,0 0 0,0 1 0,1-1 0,2 0 0,1 0 0,-1 0 0,-1 1 0,0-1 0,0 1 0,-1-1 0,0 1 0,0-1 0,-1 0 0,3 1 0,-2-1 0,-1 1 0,1-1 0,-1 1 0,0-1 0,1 0 0,0-1 0,2 0 0,-1-1 0,2 0 0,1 0 0,1-1 0,0 1 0,0-2 0,-1 1 0,-2-1 0,-2-1 0,-3 0 0,7 0 0,-2-1 0,-3 0 0,-2 0 0,1-2 0,0 0 0,2-2 0,-2 1 0,2-1 0,1 0 0,0-1 0,-1-1 0,-3-2 0,-3-1 0,-6-3 0,16-8 0,-7-2 0,-5-6 0,-1-9 0,-12 0 0,0-7 0,-1-6 0,-2-1 0,-3-2 0,-2 2 0,0-2 0,-4-1 0,-2 0 0,-1-4 0,1-4 0,-7 11 0,0-3 0,0-3 0,0-2 0,-1 0 0,-2-1 0,0 1 0,-3 1 0,0-5 0,-1 2 0,-3-1 0,-1 0 0,0 0 0,0-1 0,0-1 0,-1 9 0,0 0 0,-1-1 0,0 0 0,1-1 0,-1-1 0,0 1 0,0-1 0,-1-1 0,1 4 0,-1-1 0,0 1 0,0 0 0,0-1 0,0-1 0,0-1 0,0-1 0,0-2 0,1-2 0,-2 6 0,1-2 0,0-3 0,-1 0 0,1-3 0,0 1 0,0-2 0,0 1 0,0-1 0,-1 1 0,1 1 0,-1 2 0,0 0 0,0 3 0,0-4 0,0 1 0,0 2 0,0 0 0,-1 2 0,0 0 0,0-1 0,1 0 0,-1-1 0,0-1 0,0-2 0,0 6 0,0-2 0,0-2 0,0 0 0,1-2 0,-1 0 0,0 1 0,0-1 0,-1 1 0,1 1 0,-1 1 0,0 2 0,0 2 0,-1 2 0,1-9 0,0 3 0,-2 1 0,1 2 0,-1 2 0,1-1 0,-1 2 0,0-1 0,-1-1 0,1-4 0,0-1 0,0 2 0,-1-1 0,1 1 0,-1 0 0,0 0 0,1 1 0,-1-5 0,1 1 0,-1 1 0,0 0 0,1-1 0,-1-1 0,1-1 0,0 7 0,0-1 0,0-1 0,0-1 0,1 0 0,-1 0 0,1 2 0,-1 2 0,0 2 0,1-9 0,0 3 0,0 2 0,1 0 0,-1 0 0,1-2 80,-1 3 0,1-2 0,0 0 0,0-1 0,0 1 0,0 3 0,-1 2-80,1-6 0,0 2 0,-1 3 0,0 1 0,-1 3 0,0-14 0,-2 4 0,0-1 0,-2 9 0,0-2 0,-2 1 0,-3 6 0,-8-13 0,-8 6 0,-7 1 0,-8 4 144,5 19 1,-5 2 0,-3 2-145,-10-1 0,-6 3 0,-4 3 0,7 5 0,-3 2 0,-4 1 0,-7 2 0,11 4 0,-6 0 0,-3 2 0,-4 0 0,-1 0 0,0 1 0,0 0 0,4 1 0,4 0 0,1 1 0,2 0 0,-1 0 0,-1 1 0,0 0 0,-3 0 0,-3 0 0,10 0 0,-1 1 0,-3 0 0,-1-1 0,-1 1 0,-1 0 0,0 0 0,0 1 0,1-1 0,-1 1 0,2 0 0,2 0 0,-8 0 0,2 0 0,1 1 0,-1 0 0,2 0 0,-1 1 0,0-1 0,-1 1 0,0-1 0,0 1-60,1-1 1,0 0 0,0 1-1,0-1 1,-1 1 0,0 0-1,0-1 1,-1 1 0,0 0-1,0 0 1,-1 0 59,8-1 0,0 1 0,1 0 0,0 0 0,-1 0 0,0 0 0,0 0 0,-2 0 0,0 0 0,-2 0 0,0 0 0,-3 0 0,-1 1-18,10-1 1,-2 0 0,-1 1 0,-1-1 0,-2 1 0,-1 0 0,0-1 0,-2 1 0,1 0 0,-2 0 0,1-1 0,-1 1 0,1 0 0,0 0 0,0 0 0,1 0 0,1 0 0,1 0 0,1 0 0,1 1 17,-6-1 0,1 0 0,1 1 0,2-1 0,-1 0 0,2 1 0,-1-1 0,1 1 0,0 0 0,-1-1 0,0 1 0,-1 0 0,0 0 0,-2 0 0,-1 0 0,-1 0 0,9 0 0,-1-1 0,-1 1 0,-1 0 0,-1 0 0,-1 0 0,0 0 0,-1 1 0,0-1 0,0 0 0,-1 0 0,1 1 0,0-1 0,0 0 0,0 1 0,1 0 0,1-1 0,0 1 0,1 0 0,2 0 0,0-1 0,2 1 0,-9 1 0,1 0 0,1 0 0,1 0 0,1 0 0,0 0 0,2 0 0,-1 0 0,1 1 0,0-1 0,1 0 0,-1 1 0,0-1 0,-1 1 0,1 0 0,-1-1 0,-1 1 0,0 0 0,1 0 0,-1 0 0,1-1 0,-1 1 0,0 1 0,1-1 0,-1 0 0,1 0 0,-1 0 0,1 1 0,-1-1 0,1 0 0,0 1 0,0-1 0,-4 1 0,2 0 0,0 0 0,0 0 0,0-1 0,1 1 0,-1 0 0,0 0 0,0 1 0,-1-1 0,0 0 0,-2 1 0,0-1 0,-1 1 0,-1 0 0,10-1 0,0 0 0,-2 1 0,-1-1 0,0 1 0,-1-1 0,-1 1 0,0 0 0,-1 0 0,0 0 0,0 0 0,1 0 0,-1 0 0,1-1 0,1 1 0,0 0 0,0 0 0,2 0 0,1-1 0,1 1 0,1-1 0,-10 1 0,3 0 0,0 0 0,2 0 0,1 0 0,0 0 0,1 0 0,0 0 0,0-1 0,0 1 0,0 0 0,-1 0 0,-1 0 0,-1 0 0,-1 0 0,3 0 0,-1 0 0,-1 0 0,-1 0 0,0 0 0,-2 1 0,1-1 0,-1 0 0,0 1 0,1-1 0,0 0 0,1 0 0,0 1 0,2-2 0,2 1 0,1 0 0,2-1 0,1 0 0,-10 1 0,1 0 0,3 0 0,1 0 0,1-1 0,2 0 0,1 1 0,0-1 0,0-1 0,0 1 0,-1 0 0,-8 0 0,0 1 0,0-1 0,2 0 0,-1-1 0,1 1 0,1 0 0,0-1 0,1 0 0,-2 1 0,0-1 0,1 0 0,1 0 0,0-1 0,1 1 0,1-1 0,0 0 0,-1 1 0,1-2 0,0 1 0,1 0 0,2-1 0,0 0 0,1 0 0,-1 0 0,0-1 0,2 0 0,1-1 0,1 1 0,2 0 21,-15-1 1,2 1 0,3 0 0,3-1-232,-4-1 0,3 0 0,5 0-91,-5 0 1,9 0-959,2 0 1024,52 0-1744,49-2 1979,-11 0 0,5-1 0,8 0 0,2-1 0,4 0 0,0-1 0</inkml:trace>
  <inkml:trace contextRef="#ctx0" brushRef="#br0" timeOffset="31786">12718 12859 23544,'-45'6'359,"0"1"1,0-1 0,0 2 0,0 0 0,-2 3-1641,1 5 1,-4 3 0,1 2 0,3 0 1340,0 2 0,2 0 0,0 3 0,-9 8 0,-1 3 0,9 2-54,8 5 1,9 2 38,9-1 0,8 1 341,8 0 0,8-1-386,9-2 0,7-3 0,8 0 0,7-5-462,6-3 1,5-4 281,7-5 1,2-6-1,5-6 0,1-6 45,0-5 0,0-7 90,-1-6 0,-2-7 45,-3-3 0,-4-9 299,-13-5 1,-2-7 0,-5 0 60,1-7 0,-7-3-120,-7 5 0,-3-3 0,-6 2 29,-10-2 1,-9 2 269,-11-10 1,-6 4-540,7 22 0,-2 4 10,-9-2 1,1 14-11,-2 36 0,12 32 0,14-12 0,5 4 0,4 7 0,4 2 116,2 5 1,4 1-567,5 2 0,3 0 299,3 0 1,3-2-840,3-3 1,3-4-450,0-4 0,3-5 1199,0-7 0,1-5 0,2-8 0,1-6 0,0-4 0,0-1 0</inkml:trace>
  <inkml:trace contextRef="#ctx0" brushRef="#br0" timeOffset="32044">13863 12420 24713,'9'-51'539,"-1"0"1,0 10 0,0 5 90,4 4 269,-2 48-539,-5 14 0,-3 8-360,-2 15 0,-2 5-738,-2-11 1,-1 2 0,-2 5 737,0-5 0,-2 3 0,-1 3 0,0 1 0,-1-1 0,0 2 0,-1 0 0,0 1 0,-1 1 0,1 0 0,1-2 0,0 1 0,0 2 0,1-1 0,0-2 0,0-3-270,-1 10 0,0-3 0,1-2 0,2-3 270,0 6 0,2-4 0,4-8 0,4-9 0,3-5-60,11 18 60,17-22 0,19-21 0,6-20 0,8-9-1391,-13 1 1,2-3 0,1-1 700,0 0 1,1-2-1,-1-1-240,1-2 1,0-2 0,-7-1 868,-1-3 1,-6-1 0,-5-1-1,-3-1 1,-5 0 0,0 0-1</inkml:trace>
  <inkml:trace contextRef="#ctx0" brushRef="#br0" timeOffset="32192">14050 12547 17219,'-22'-38'449,"0"1"1,7 1 0,3-1-450,7-29-90,32 8-225,-1 32 1,5 4 26,11 2 1,4 4-1062,10 2 0,2 3 1349,6 4 0,1 3 0,-19 2 0,0 1 0,0 2 0,1 0 0,0 1 0,-1 0 0</inkml:trace>
  <inkml:trace contextRef="#ctx0" brushRef="#br0" timeOffset="32437">15922 12325 24893,'0'-32'2788,"-7"-7"-2068,5 15-540,-10 9-180,-4 69 0,8-21 0,1 5 0,-2 20 0,3 10-802,3-7 1,2 8 0,1 1 0,0-6 801,1-6 0,0-5 0,1 5 0,-1-6 0,0 5 0,0 1 0,1-3 0,-1-7 0,3 16 0,0-8 225,0-4 1,1-2-721,1 5 1,1-4-1395,3 12-630,1-10 2519,-3-45 0,0-25 0,2-9 0</inkml:trace>
  <inkml:trace contextRef="#ctx0" brushRef="#br0" timeOffset="32811">16698 11850 25343,'-11'-32'989,"5"5"-989,10 7 90,14 10-90,18 4 0,23 6 0,-22 3 0,2 0-410,7 1 0,1 2 410,4 2 0,0 2 0,1-1 0,2 0 0,-8 0 0,3 0 0,-2-1-1515,15 3 0,-1 0 1694,-2 1 1,-3 1 135,-15-2 0,-7 4 386,3 23-567,-18 13 1,-3 9-135,-3-7 0,-1 5-684,-3-3 1,0 5 0,0-1 683,-3-8 0,0-2 0,0 1 0,0 3 0,1 0 0,0 1-343,1 0 0,0 1 0,0-1 343,1 2 0,1 0 0,0 0 0,0-1 0,0 0 0,0 0 0,1-2 0,0 0 0,0 2 293,-1-4 0,0 3 1,-1 0-1,-2-1-293,-1 13 0,-3-1 0,-2-1-175,0 0 0,-1-2 0,-5-3 175,-6-9 0,-3-4 0,-6-5 0,-9-4 0,-9-7-750,-4-7 1,-8-5 0,2-3-16,-10 0 0,-3-5 45,8-3 1,-4-4 0,4-3 719,-5-9 0,4-5 0,4-3 0,2-2 0,3-4 0,0 0 0</inkml:trace>
  <inkml:trace contextRef="#ctx0" brushRef="#br0" timeOffset="33194">19520 13094 28041,'-12'-9'540,"5"0"-720,2 2-360,5 2-449,0 3-2429,0 2 3418,9 0 0,4 0 0,9 0 0</inkml:trace>
  <inkml:trace contextRef="#ctx0" brushRef="#br0" timeOffset="34148">21534 11945 24893,'-8'-42'1889,"-2"15"-1709,-2 26-1,-6 33-89,6-1 0,0 6-45,-3 10 0,1 4-858,-3 10 0,1 2 813,5-17 0,0 1 0,1 1-60,0 1 0,0 0 0,1 1-1032,0-2 0,1 1 1,0-1 701,2-3 0,-1-1 0,2 1-1109,2 6 0,0 1 0,1-4 1169,-1 2 1,0-4-1,4 8 1,0-5 0,1-2-1</inkml:trace>
  <inkml:trace contextRef="#ctx0" brushRef="#br0" timeOffset="34429">21449 12153 24803,'0'-49'689,"0"0"1,0 6 0,0 4-600,4-12 0,2 38-1,6 38 1,6 36-1154,-6-17 1,0 3 1063,3 8 0,1 2 0,3 5 0,0 0 45,3 0 0,1 0-45,1-4 0,1-1 45,2-7 0,1-2 0,-1-8 0,1-3-1,0-9 1,1-4 500,24 3-545,-2-33 0,-7-33-455,-23 5 0,-3-9 485,-4-12 0,-2-8 0,-2 0-574,-1 10 1,-2 1 0,-1-3 543,-1 0 0,-1-3 0,-1 0 0,0 4-60,0 0 0,-2 4 0,1 0-120,-2 4 0,0 2 0,0 0-450,1-11 1,0 2-46,-1 10 1,0 5-2115,3-17 2795,4 26 0,7 29 1,2 13-1</inkml:trace>
  <inkml:trace contextRef="#ctx0" brushRef="#br0" timeOffset="34739">22813 12162 25163,'-59'14'1709,"2"3"-1260,6 8-179,8 9-90,11 11-90,15 10-90,12 4 0,17 6-315,6-23 0,6-2-517,3-5 0,4-4 742,0-3 0,1-6 90,25-10 333,-24-39-64,-20-10 1,-4-4 0,-1 6 0,-4-2-189,-2-11 1,-4-1 98,-4-16 0,-6 5-180,5 29 501,1 23-771,6 39-539,6 30-392,-2-25 1,2 3-59,4 4 0,0 0 1180,1 2 0,1-1 0,2-2 0,0 0 1,0-2-1,-1 1 0</inkml:trace>
  <inkml:trace contextRef="#ctx0" brushRef="#br0" timeOffset="35372">23362 12180 24750,'4'-53'1259,"0"20"-693,-4 29-296,0 34 0,0 27-225,0-20 0,0 3-451,0 4 0,0 1 406,0 1 0,0-1 0,0-3 0,0-2 0,-1-4 0,2-2 0,0 20-67,2-15-472,6-29 191,2-22 168,9-36 90,-9 15 1,0-4-429,5-8 1,0-3 517,2-5 0,0-1 45,1-1 0,2-1-15,-4 11 0,1-1 0,-1 4 105,0 1 0,0 2 281,1-3 0,1 13-236,-6 27 179,-4 59-269,-5 1-1575,-3-11 1,-1 0 1484,0 20 90,0-7-90,0-14 0,0-16 673,8-49-584,3-14-89,-3 0 0,2-3 0,10-24 90,-1 8-90,-1 11 0,-2 18 0,0 17 3392,1 17-3392,2 16 0,4 12 0,9 5 0,-3-13 0,3-1 0,-5-9 0,1-3-45,10 3 0,3-6-334,7-14 0,-2-10 379,-9-2 0,-1-6 0,12-9 0,-2-7 45,-14-2 0,-5-4 45,0-6 0,-3-1 135,-3-1 0,-5-2 134,-6-14 1,-5 1-360,-4 20 0,-5 2-53,-13-7 0,-7 10 53,-11 23 0,-16 26 0,22 31 0,20 5 0,7 4 0,2-11 0,5 0-631,6 19 0,8-2 631,1-18 0,7-3 0,3-5 0,5-1 0,-1-3-810,6 2 1,3-2-271,13 4 1,-1-5-450,-18-13 0,-2-5 1406,26 3 0,-13 0 0,-6-5 1</inkml:trace>
  <inkml:trace contextRef="#ctx0" brushRef="#br0" timeOffset="36337">12966 15970 24353,'-28'-25'869,"0"0"1,-2 3 0,-3 3-780,-5 2-1,-1 5-466,-3 2 1,0 6 555,-3 7 1,0 4-45,3 4 0,1 4-45,0 7 0,4 8-45,-2 21 0,10 10-45,19-16 0,6 2 0,2 0-30,-1 1 0,3 0 0,6-1-385,9-1 0,6-2 0,4-6 190,9-2 0,5-8-45,4-5 0,2-5 90,1-7 0,2-7 9,-1-5 0,1-9 111,-8-8 0,0-6 0,-3-2 105,3-6 0,-5-5 195,-4-11 0,-3-7 0,-6 3 29,-9 3 1,-5 1-45,-3-17 0,-5 4-135,-2 25 0,-3 3 0,-9-18 0,4 25-90,3 48-180,11 21-45,2 0 0,2 3-225,4-1 1,3 2-421,2-2 1,4 4-1,3-3-879,3-5 1,3-2-1,2-2 1749,-2 1 0,2-1 0,2-7 0,20 0 0,1-11 0,-14-18 0,1 1 0</inkml:trace>
  <inkml:trace contextRef="#ctx0" brushRef="#br0" timeOffset="36562">14095 15943 20065,'26'-50'779,"-1"0"1,-1 4-1,-1 3-599,-6 7 0,2 6 1604,26 10-1514,-15 41-91,-11 11 1,-3 12-30,-7 15 0,-6 11 0,-1-1-894,0-11 0,-2-1 1,-1 4 765,0 0 1,-1 5-1,-1-1 1,0-3-23,-2 3 0,-1-4 0,0-1 0,0-2 0,0-1 0,2 1 0,1 8 0,1 2 0,2-4 0,2 1 0,2-2 0,1-16 0,2 0 0,4-8 476,29 11-565,17-28-133,-22-20 1,3-8-589,5-7 1,3-7 0,2-7 681,-1-9 0,2-9 1,-1-3-1,-2 3 0,-5 7 1,-2 1-1,0 0 1,-1-5-1,-4-2 0,0-1 1,-1 0-1,1 0 1,0 0-1</inkml:trace>
  <inkml:trace contextRef="#ctx0" brushRef="#br0" timeOffset="36713">14732 15491 24263,'-41'-21'900,"7"3"-1080,17 5-180,22 6-360,24 3-719,28 4 1439,-1 0 0,4 0 0,-12 0 0,1 0 0,18 0 0,0 0 0</inkml:trace>
  <inkml:trace contextRef="#ctx0" brushRef="#br0" timeOffset="37076">15882 15563 22284,'-23'0'1979,"3"0"-1889,5 0 0,4 0 180,2 0-90,5 0 90,0 0 359,4 0 181,0-2-360,0 0-181,0-3 271,0 3-270,0 22 0,0 11-180,0 0 0,0 5-90,0 6 0,0 5 0,0 2-711,0 11 0,0 2 0,0 1 711,0 0 0,0 1 0,0 2 0,1-7 0,-1 3 0,1 0 0,-1-5-1045,1 1 0,-1-4 0,1-1 715,1-1 0,-1-2 0,0-2-345,1 9 1,1-9-1164,2-3-860,5-21 2698,8-20 0,9-31 0,6-13 0</inkml:trace>
  <inkml:trace contextRef="#ctx0" brushRef="#br0" timeOffset="37463">17242 15292 25972,'11'-25'2339,"-4"2"-2249,-5 3 0,-2 4 0,4 0-90,0 9 0,10 1 0,10 6 0,15 0 0,16 6 0,-21-3 0,3 1-306,2 4 1,1 2 305,4 0 0,0 1 0,0 1 0,-1 3 0,1 1 0,-2 1 0,-2 3 0,-1 1 0,-2 1 0,-1 4 0,10 11 0,-2 2 0,-12-9 0,-2 1 0,8 7 0,-3 0 0,4 14 0,-5-3 0,-7 3 0,-7 2 0,-9 7 0,-14-17 0,-4 6 0,-1-4 0,-1 2 0,-3-1-1064,0 3 1,-2 4 0,-1-5 1063,-1-7 0,-1-3-45,1-2 1,0-1-698,0-2 1,-1-1 426,1-3 0,-2-1-674,-18 23-810,7-21 0,-1-2 1799,-16 8 0,16-18 0,0-5 0,-11-4 0</inkml:trace>
  <inkml:trace contextRef="#ctx0" brushRef="#br0" timeOffset="37671">19333 16246 28581,'30'-39'0,"-10"11"0,-1 0 0,-12 15-1799,0 4 0,0 4-900,4 1 2699,7 0 0,11-1 0,6-5 0</inkml:trace>
  <inkml:trace contextRef="#ctx0" brushRef="#br0" timeOffset="38379">21059 15274 26962,'50'-8'1619,"-10"24"-1619,-12 26-784,-16-5 0,-4 5 784,0 9 0,-1 3-1081,-1 5 1,0 3 1080,-3 2 0,0 1 0,0-1 0,-1-1 0,0-2 0,-1-2 0,1-5 0,0-1 390,-1-9 0,0 0-435,1 1 0,-2-6-225,-6-8 180,-4-19 0,-8-60 90,7 12 0,1-5-189,0-9 1,1-4 188,3-9 0,2-3 232,3 17 0,2-1 0,1 0-232,2-4 0,2-1 0,2 0-494,1 0 0,3 0 0,2 1 494,1 2 0,2 0 0,2 2 0,0 4 0,2 1 0,2 2-1015,11-14 0,3 4 1060,1 8 0,3 6 0,-2 6 0,4 7 299,15 6 0,1 13-254,-12 14 0,-4 8-45,1 2 0,-9 7-45,-19 13 0,-16 6 0,-16-4 0,-13 1 0,-1-1-133,-8 8 1,-4 0 132,1-6 0,-3 1 0,2-3 0,-6 0 0,2-3 0,2-4 0,2-1 535,7-5 1,1-2-536,-15 16 0,22-8 2725,47 5-2725,25-14-390,-3-13 1,11-3-1,0-2-661,10-2 0,5-4 583,-19-2 0,7 0 1,3-2-1,-1 0 1,-5 0 143,10-3 0,-5 0 1,3-2 210,-1 1 1,2-1-1,0-1 1,-5-1 82,-2-1 0,-4 0 0,-2-1 60,-2-1 0,-2 0 0,-1-1 105,15-8 0,-4-3-1032,-9 0 0,-4-1 1302,-10-2 0,-5-1 404,3-28 110,-34 4 70,-27 12-179,-26 18-541,21 19 1,-2 5-663,-3 6 1,1 6 392,-1 3 0,2 6 0,1 4 0,3 4 544,4 1 0,6 6-544,9 16 0,8 2 0,8-14 0,6-1 0,11 13 0,9-4 0,4-18 0,5-6 0,5-2 0,2-3-457,0-6 1,2-4 456,-2-3 0,-1-6 733,-4-4 1,-2-5-734,18-22 0,-23-16 0,-25-13 0,-25 21 0,-12-3 0,0 3 931,0 4 0,-2 3-991,-5-3 0,-4-1 0,1 7-975,-4 11 1,4 7 1263,-14-3-2388,7 3 2188,40 18 0,25-5 1,5 5-1</inkml:trace>
  <inkml:trace contextRef="#ctx0" brushRef="#br0" timeOffset="38587">23483 14591 25792,'18'-51'839,"0"-1"1,-3 7 0,0 1-750,-4 10 0,0 5 0,7 1-90,-2 44-4252,0 45 4252,-6-13 0,-2 6 0,-1-9 0,-1 1 0,0 2-222,1 3 1,0 2-1,-1 0 222,1 3 0,0 1 0,0 0 0,0-1 0,0 0 0,1 0-210,-1-4 0,0 1 0,1 0-1468,4 10 0,2 2 1,1-6 1677,2 3 0,1-5 0,-1-13 0,1-1 0,1-5 0,3-12 0,1 0 0</inkml:trace>
  <inkml:trace contextRef="#ctx0" brushRef="#br0" timeOffset="38763">24827 14089 26782,'-3'-35'1799,"-7"35"-1799,-3 30 0,0 24 0,0 1-1288,2-7 1,0 1 0,0 4 1287,0 4 0,-2 5 0,1 3 0,1 0-108,2-6 0,1 2 0,0 0 0,0 0 0,0-4-410,0 2 1,1-4 0,0 1 0,-2 4 430,0-2 1,-2 5 0,0 2 0,0 0 0,-1-4 0,2-5 0,-2-3 0,1-4 0,0-2-1,-1 2 1,-5 13 0,0 0 0,1-1 0,-1 1 0</inkml:trace>
  <inkml:trace contextRef="#ctx0" brushRef="#br0" timeOffset="39543">13673 18281 23004,'-34'-3'599,"1"-1"1,0 2 0,-1 2-330,-3 5 0,0 5-456,1 4 0,1 4 411,0 6 0,3 4-481,2 5 0,3 4 301,3 4 0,5 2 0,5 2 0,5 1-45,5 1 0,5-1-90,5-2 0,6-1 69,2-4 0,8-4-429,20-4 1,6-9 224,-9-11 0,3-7-364,16-7 0,-1-11 499,-13-11 0,-3-7 90,-1-5 0,-2-3 135,-4-6 0,-3-1 45,-4-4 0,-5 0 89,-6-2 1,-4 1 0,-3 2 0,-4 0 0,-10-8 0,-3 3-198,3 19 1,-1 2-73,-5-2 0,-2 8 835,5 19-835,2 23-13,12 22-482,4 5 0,5 4-45,-2-8 1,7 1 539,13 10 0,10 5 0,-2-7 0,-3-11 0,2-3 0,4-2 0,0 1 0,-1 0 0</inkml:trace>
  <inkml:trace contextRef="#ctx0" brushRef="#br0" timeOffset="39788">15228 17997 25702,'27'-16'1709,"-9"20"-1349,-10 31 270,-17 24-540,4-18 0,-2 2-790,-3 4 1,-2 1 699,2 5 0,-1 1 0,1 0 0,0 1 0,2-2 0,2-2 0,1-2 0,2-3 0,0-4 0,2-2 0,2-5 0,3-2 0,10 19 444,11-14-444,14-19-270,9-13-1057,11-17 652,-24 1 1,-1-3-136,3-2 1,0-2-271,1-3 1,-1-3-3837,0-1 1,-2-2 4443,-3-1 0,-1-2 1,-3-1-1,-2-2 1,-2 1-1,1-1 1</inkml:trace>
  <inkml:trace contextRef="#ctx0" brushRef="#br0" timeOffset="39939">15309 17992 24083,'-48'-30'1709,"12"1"-1619,19 4 0,23-2-270,23 4-269,23-3-616,-14 13 0,2 3 300,6-2 1,2 1-495,4 1 0,0 2 1259,0 0 0,0 0 0,-4 3 0,0 1 0,-3-1 0,0 1 0</inkml:trace>
  <inkml:trace contextRef="#ctx0" brushRef="#br0" timeOffset="41205">16844 17978 23004,'-5'0'450,"2"0"1169,3 0-1619,-4 0 0,-2 0 0,-3 0 0,3 0 0,2 0 0,4 0 0,-3 0 0,2 0 0,-6 0 0,6 0 90,-3 0-180,1 0 90,-4 0 0,-1 0 0,1 0 90,4 0-180,3 0 90,3-6 0,2-3 0,1-9 0,2-7 0,-4-5 90,2-6 90,0 0 449,-1-11-3301,-1 19 3122,-2 3-91,-2 33-89,0 15 0,0 23-90,0 10 0,0 10-608,0-30 0,0 0 473,0 2 0,0-1-45,-1 2 0,2-1 0,0 1 0,1-1 0,0-1 0,1-1-90,0-1 0,2 0-450,0 4 1,0-1-361,1 15-359,2 0-270,-2-30 1934,0-12-405,2-7 0,2-14 0,1-5 0</inkml:trace>
  <inkml:trace contextRef="#ctx0" brushRef="#br0" timeOffset="41672">17835 17390 22554,'-33'-9'2159,"3"0"-1979,5 2-90,10 3 0,10 2-90,16 2 0,17 0 0,21 0-45,-13 0 0,2 0-442,5 0 1,3 0 441,6 0 0,0 0 0,1 0 0,1 0 45,-4 0 0,2 0 135,8 1 0,-2 2 90,-21 0 0,-1 3 134,6 1 1,-6 6 450,-9 23-181,-13 14-669,-12-16 0,-2 2 220,-3 4 0,-1 2-135,-1 4 0,0 1-45,1 0 0,1 3 0,5-4 0,2 3 0,1-2 0,5 6 0,2 0-758,0-7 0,3 1 0,1-3 758,6 1 0,3-2 0,-3-5 0,3 2 0,-2 0-328,7 17 1,-4 0 282,2-4 0,-11 1-266,-19 2 0,-18-6-769,-21-16 1,-10-7 449,0 3 1,-4-5-187,-10-8 0,0-7-4100,19-6 1,2-6 4724,3-2 1,1-5 0,6-2 0,2-3 0,4-3 0,-1 0 0</inkml:trace>
  <inkml:trace contextRef="#ctx0" brushRef="#br0" timeOffset="41855">19297 18096 26062,'37'-7'2519,"-7"2"-2519,-6-1 0,-4-3-900,-3 6-539,-3-3-450,-4 6-809,-2 0 2698,0-2 0,6-1 0,3-1 0</inkml:trace>
  <inkml:trace contextRef="#ctx0" brushRef="#br0" timeOffset="43288">21542 17458 16618,'-4'0'5306,"-5"0"-4766,7 0-90,-7 0-180,8 0 989,-2 0-809,3-4-270,0-1-90,0-4 90,2-2-91,-2 0 1,2-3 90,-2 0-90,0 1 90,-5 1 90,-6 5 180,-11 3 179,-10 18-44,-3 14 0,0 6-540,4 1 0,0 3-712,3-1 1,0 5-1,1-1 667,-3 14 0,3 1 0,4 1 0,3 2 0,5 0 0,5-1 0,5-2 0,5-1-341,8-3 1,5-2 340,6-4 0,5-3-45,7-6 0,6-4-225,4-4 0,5-6 45,5-5 0,4-6 135,4-4 0,2-5-319,-17-4 0,1-2 1,0-2 378,1-2 0,0-1 0,2-4-15,1-4 0,1-4 0,1-1 0,-4 0 45,1-2 0,-2-1 0,-1-2 90,11-8 0,0-2 0,-7-4-51,-13 1 0,-6-2 0,-4 2 141,0-3 0,-5 0 0,1-7 0,-9 3-90,-21 6 1365,-11 17-1455,-24 30 673,11 16-673,9 8 0,7 7-910,14 0 1,7 0 909,1 0 0,5-2-270,11-4 0,5-6-7,30-3-38,-24-18 0,3-3 180,1-4 1,3-5 44,19-15 0,0-6 135,-15 4 0,-1-2-166,11-13 1,-3-2 300,-21 10 0,-3 0-45,-3 3 0,-2 0 45,13-20-90,-7 14 0,-10 18 3047,-7 16-3137,-6 21 0,-5 11 0,0 7-90,6 1 257,4-3-437,12-5-180,7-12 1,9-9 873,3-13-469,-7-11 0,-1-5 225,13-16 0,-16 9 0,-2-3 629,4-25-629,-10 20 180,-5-1-90,-11 24-90,-2 17 0,-4 9-180,2 14 90,2 4-90,6 0 0,4-4 0,7-6 0,3-12-90,1-4 90,3-14 0,-3-7-90,3-12 90,-9-2 0,-1-3 90,10-16-45,-11 14 0,-2 1-45,3-8 0,-3 8 0,-1 6 0,-2 7 0,2 6 0,4 6 0,8 2 0,19-1 0,5 1-273,15 0 273,-8 2 0,-1 2 0,2 12 0,-10 10 0,-11 8 0,-13 26 0,-12-12 0,-10 15 0,-6-15 0,-1-16 0,2 1-1439,17-21-180,0-10 452,18-12-272,-3-11-90,3-7-90,-1-2-90,-1-2-5577,-3 1 7286,-3 6 0,-3 4 0,-3 5 0</inkml:trace>
  <inkml:trace contextRef="#ctx0" brushRef="#br0" timeOffset="43586">25522 17458 24983,'0'-7'360,"0"-1"-630,2 3-360,2-2-539,2 1-540,4-3-720,2-5 2429,3-4 0,1-5 0,0-2 0</inkml:trace>
  <inkml:trace contextRef="#ctx0" brushRef="#br0" timeOffset="164458">2818 4157 23993,'-26'-41'539,"1"0"1,-6 2 0,-5 3-1298,-7 4 1,-6 5 937,-7 2 0,-4 5-90,17 10 0,-1 2 0,-1 1-30,-1 1 0,-1 2 0,1 1-15,-21 2 0,1 4-45,7 2 0,4 3 45,10 3 0,4 3 564,-12 25-609,41 8 0,22-15 0,10-1-833,14 7 1,7-1 832,-5-7 0,2 0 0,1 1 0,6 3 0,2 1 0,0 2 0,2 1 0,0 1 0,-2 2 0,0 1 0,-2 3 0,-3 1 0,-5 0 0,-1 2 0,-5 1 0,-5-1 0,-4 2 0,-5 1-767,-6 0 0,-4 1 0,-5-1 767,-4-1 0,-4-1 0,-7 2 0,-8-1 0,-8 2 0,-3-1 0,1-3-148,-3 1 1,-1-3-1,-3 1 125,1-5 1,-4 1 0,-1 0-1,0-5-713,-7 3 0,-1-3 0,4-5 16,-2 2 1,3-4-76,-3 4 1,12-8 794,27-20 0,46-21 0,22-14 0</inkml:trace>
  <inkml:trace contextRef="#ctx0" brushRef="#br0" timeOffset="164887">3699 5034 18680,'3'-39'1529,"-7"5"1092,-5 12-2621,-3 10 1499,0 6-1499,5 6 860,18 6-860,16 2 0,30-1-150,-16-5 0,6-2 0,0-2 1105,10-2 0,2-1-985,-4-1 0,4-1 0,-4 0-982,3-5 0,-4-2 1057,-4 0 0,-2-1 89,-7 0 1,-1 0 0,-2-1 0,-1 1-135,17-5 0,-8 5 0,-16 17 1074,-3 8-1074,13 1 0,7 0 0,-3-4 0,4-2 191,3 0 0,5 0 0,1-1-191,0-4 0,1-2 0,2 0-672,-7-1 1,2 1 0,2-1-1,0 0 672,-5-1 0,1 1 0,0-1 0,1 0 0,1 0-384,4-1 1,2 0 0,0-1 0,0 1 0,1-1 383,2 0 0,2-1 0,-1 1 0,1 0 0,0-1 0,-10 2 0,1-1 0,-1 1 0,0 0 0,1-1 0,-1 1-214,-1 0 1,1-1-1,-1 1 1,1 0-1,-1 0 1,0-1 213,9 0 0,0 0 0,0 0 0,-1 1 0,-1-1-100,-4 1 1,0 1 0,-1-1 0,0 1 0,-2-1 99,9-1 0,-2 1 0,-1-1 0,-2 1 136,9-1 1,-2 1-1,-3 0-136,-10 0 0,-2 1 0,-1-1 78,17 0 1,-7 1-1698,2 0 1912,-64 24 1,-25-5-1,-13 0 1,-20 11 0,0 0-1</inkml:trace>
  <inkml:trace contextRef="#ctx0" brushRef="#br0" timeOffset="165532">3009 7445 23364,'-16'-56'719,"0"0"1,-3 5-1,-6 2-584,-4 7 0,-5 5 90,-7 7 0,-5 8 90,-4 5 0,-6 11-16,-2 14 1,-6 11 0,4 1-1115,12-2 0,2 3 0,-2 3 860,3 1 0,-3 4 0,2 1 0,5 1-45,3 4 0,5 0 0,2 2 255,-21 18 1,31-3-242,32-41 0,11 0 1,10-2-1,8-1 1,8-2-1,8 0 0,6-2 1,5 0-1,6-1 1,4 0-1,3-2 1,3 1-1,1-2 0,2 1 1,0-1-1,0 0 1,-1 1-1,-3-1 1,-2 0-1,-3 1 0,-5 0 1,-5 1-1,-6 0 1,-6 0-1,-7 2-395,23 3 1,-11 1 0,-8 0 0,-2 0-1,3-1 1,7 0 0,12-1 380,-26-3 0,7-1 0,5 0 0,6 0 0,3 0 0,5 0 0,3-1 0,3 0 0,1 0 0,3 0 0,0 0 0,0-1 0,0 1 0,-1-1 0,-1 1 0,-3-1 0,-2 0 0,-4 0 0,-4 0 0,-4 0 0,-5 0 0,-6 0 0,-7 0 0,-6 0 0,-8 0 0,-8 0 0,25 0 0,-3-6 0,7-4 0,5-3 0,6-4 0,2 1 117,-16 3 0,-1 1 1,5 0-1,10-2-117,-13 4 0,7-1 0,6-1 0,5-1 0,2 0 0,3 0 0,-1 1 0,-1-1 0,-3 2 0,-4 0 0,-5 1-310,11-1 1,-6 1 0,-4 2 0,1-1-1,2 1 1,8-2 309,-13 2 0,6-1 0,3 0 0,3-1 0,2 1 0,0-1 0,-1 1 0,-3 0 0,-2 1 0,-5 1 0,-5 2 72,15-2 0,-8 2 0,-4 1 0,0 1 0,4-1-72,0 0 0,3 0 0,1 0 0,-1 0 0,-2 1 0,-3 0 0,7-1 0,-3 1 0,-2 0 0,3 0 0,-7 1 0,3 0 0,0-1 0,-4 1 0,-5 1 0,-1-1 0,-5 1 0,-2 0 0,12 0 0,-5 1 0,-9-1 0,-5 0-2039,15 1-839,-26 0 3005,-33 8 0,-34 8 1,8-3-1,0 0 1</inkml:trace>
  <inkml:trace contextRef="#ctx0" brushRef="#br0" timeOffset="166031">2343 9874 26872,'-42'-4'569,"0"1"1,3 0 0,1 3-570,-27 10 0,16 16 0,33 9 0,8 6 0,15 23 0,14-28 0,10 2 0,3-7 0,11-3 0,5-7-1062,-1-3 1,5-2 0,0-5 1061,-7-7 0,1-4 0,-1-2 0,3-1 0,1-1 0,-1-1 0,0-1 0,-1-1 0,-1-1 19,-2 1 0,-2 1 0,-1-1-19,11-3 0,-4 2 339,-11 2 1,-3 2-340,6-2 0,-26 6 0,26-10 0,19-8 0,-1 0 0,-8 3 0,-1 0 0,7-1-253,-8 2 1,6-1-1,4-1 1,1-1-1,1 1 1,-2 1 252,-1 0 0,-1 1 0,1 0 0,0 0 0,1 1 0,2-1-243,-3 2 1,1-1-1,1 1 1,0 0-1,1 0 1,1 0-1,0 1 243,-3 0 0,0 0 0,1 1 0,0 0 0,1 0 0,0 0 0,0 0 0,1 0-169,-6 2 1,0-1-1,1 1 1,-1 0-1,1 0 1,1 0-1,2 0 1,1 1-1,2-1 169,-4 1 0,3 0 0,1 1 0,2-1 0,1 0 0,0 1 0,1 0 0,1-1 0,-1 1 0,0 1 0,-1-1 0,0 1-85,-2-1 1,-1 2-1,1-1 1,0 0-1,0 1 1,0 0-1,-1 0 1,1 0-1,0 0 1,-1 0-1,0 0 1,0 0-74,-1 1 1,0-1-1,-1 0 1,1 0 0,0 0-1,-1 0 1,0 1 0,0 0-1,0 0 1,0 0-1,-1 1 1,-1 0 157,9 0 0,2 0 0,0 1 0,1 0 0,-2 1 0,-1 0 0,-3 0 0,-3 1 0,-4 0 0,-4 1 0,8 1 0,-7 0 0,-4 2 0,-1-1 0,3 2 0,7 1 0,0 0 0,0 0 0,0-1 0,0 1 0</inkml:trace>
  <inkml:trace contextRef="#ctx0" brushRef="#br0" timeOffset="166449">2132 13704 18140,'66'5'60,"1"0"1,-1 0 0,0-1 0,1 1-1,-1 0 1,0-1 0,1 1 0,-1 0 0,0 0-1,1-1 1,-1 1 0,0 0 0,1-1 0,-1 1-1,0 0 1,1 0 0,-1-1 0,0 1 0,1 0-1,-1-1 1,1-1 0,-3-1 0,-1-1 0,-1 0-1,-1 0 1,0 0 0,-1-1 0,0 0 0,0 0-1,0 0 1,2 0 0,0 0 0,1 1 0,2-1-1,1 1 1,3 0 0,1 1-61,-13 0 0,1 0 0,2 0 0,2 0 0,1 1 0,1 0 0,1 0 0,1 0 0,1 0 0,1 1 0,0-1 0,1 0 0,0 1 0,0 0 0,0-1 0,0 1 0,0-1 0,0 0 0,-1 0 0,-1 0 0,0 0 0,-1 0 0,-2 0 0,0-1 0,-2 0 0,-1 0 0,-2-1 0,-1 0 0,-2 0 0,17-1 0,-2 0 0,-1 0 0,-1-1 0,-2 0 0,-1 0 0,-1-1 0,-1 0 0,-1 0 0,-1 0 0,-1 0 0,-2 0 0,0 1 0,-1-1 0,-1 0 0,-1 1 0,12-1 0,-2 1 0,-2-1 0,-1 1 0,-2-1 0,-1 1 0,-2-1 0,0 1 0,-2 0 0,0-1 0,8 1 0,-4-1 0,-1 1 0,-1-1 0,-1 1 0,2-1 0,1 1 0,-1-1 0,3 0 0,0-1 0,1 1 0,-2 0 0,-1-1 0,-4 1 0,-4 0 0,17-1 0,-7 0 0,-3 0 0,-1 0 180,10 0 0,-2-1 1,-3 0-181,-10 2 0,-1-1 0,-3-1-464,14-3 1,-8-3-2145,-3-3 2949,-43-6 1,-72 11 0,18 5 0,0 0 0</inkml:trace>
  <inkml:trace contextRef="#ctx0" brushRef="#br0" timeOffset="166888">2782 16138 25022,'-43'14'764,"0"0"1,0 1 0,-18 6 0,0-1-765,4-3 0,2 0-232,6-2 1,3-1 231,7-4 0,4-2 310,-12 4-310,36-14 0,45-12 0,6 2 0,9-1-730,-2 2 1,5-1 0,3 1 729,-2 0 0,2 0 0,4 1 0,1-1-478,-2 1 0,3 0 1,1 0-1,2 0 0,1 0 478,-3 1 0,2 0 0,1 0 0,1 0 0,1 0 0,1-1-192,-11 3 0,-1-1 1,0 1-1,1-1 0,2 1 1,1-1-1,3 0 0,3 1 192,-9 0 0,2 1 0,2-1 0,3 0 0,1 0 0,1 1 0,1-1 0,0 0 0,-1 0 0,0 1 0,-1-1 0,-1 1 0,-3 0-105,2 0 0,-2 0 1,-1 1-1,0-1 0,-2 1 1,1-1-1,0 1 1,1-1-1,1 1 0,1 0 1,2-1 104,-3 1 0,2-1 0,2 0 0,0 1 0,2-1 0,0 0 0,1 1 0,-1-1 0,0 0 0,-1 1 0,0 0 0,-3 0 0,-1 0 0,-2 1-28,7-1 0,-2 0 1,-1 1-1,-2 0 0,0 1 1,-2-1-1,1 0 0,-1 1 1,1-1-1,0 1 28,5-1 0,0 0 0,-1 0 0,0 0 0,1 0 0,-1 1 0,2-1 0,1 1 0,1-1 0,-8 1 0,1 0 0,1 1 0,1-1 0,1 0 0,1 1 0,-1-1 0,-1 0 0,0 1 0,-2 0 0,-1-1 0,-2 1 0,11-1 0,-3 1 0,-2-1 0,-1 1 0,0-1 0,1 1 0,2 0 0,3-1 0,-11 2 0,3-1 0,2 0 0,2 0 0,1 0 0,0 1 0,-1-1 0,-1 0 0,-2 1 0,-2 0 0,-4-1 0,-4 1 0,13 0 0,-6 0 0,-3 0 0,-2 1 0,0-1 0,3 0 0,8 0 0,2 1 0,0-1 0,-1 0 0,-4 1 0,-6-1 0,12 1 0,-9 0 0,-2 0 255,-8 0 0,-3 0 0,-2 0-255,6 0 0,-5 0-270,9 4-225,-41 3 495,-44 2 0,-20 0 0,1 0 0,-4 1 0,-4-2 0,1 0 0,0 1 0</inkml:trace>
  <inkml:trace contextRef="#ctx0" brushRef="#br0" timeOffset="167306">4252 17816 20218,'-60'12'194,"0"1"1,0 0 0,0-1 0,0 1 0,0-1 0,0 1 0,-5 0 0,-3 1 0,0 0 0,6-1 0,9-3-1,13-2 2161,-7 2-2355,105-6-591,-19-4 0,6-1 1,4-1 590,10 1 0,6 0 0,3 0 0,0 0-184,-11 0 0,2 1 0,0-1 0,1 1 0,2-1 184,-5 1 0,1-1 0,1 1 0,2 0 0,4-1 0,2 1-64,-8 1 0,3-1 0,3 1 0,3-1 0,1 1 0,0 0 0,0 0 0,0 0 0,-3 0 0,-1 0 64,-3 1 0,-2-1 0,-1 0 0,-1 0 0,0 0 0,1 1 0,1-1 0,1 1 0,3 0-90,-6-1 1,3 1-1,1-1 1,1 1 0,1 0-1,1 0 1,-1 0 0,1 0-1,-2 0 1,-1 0 0,-2 0-1,-2 0 90,13 1 0,-3 0 0,-1 0 0,-2 1 0,0-1 0,-1 1 0,1 0 0,0-1-15,1 1 0,-1 0 1,1 0-1,-1 0 1,0 1-1,0-1 0,0 0 1,-1 1 14,-1-1 0,-2 1 0,1-1 0,-1 1 0,0-1 0,2 1 0,1 1 0,1 0 0,-4-1 0,2 1 0,1 1 0,1 0 0,1-1 0,0 1 0,0 1 0,-1-1 0,0 0 0,-2 0 0,4 0 0,0 1 0,-1 0 0,0-1 0,0 1 0,-1 0 0,1 0 0,-1 0 0,-1-1 0,-1 1 0,1 0 0,-1-1 0,0 1 0,0 0 0,-1-1 0,-1 1 0,-2-1 0,0 0 0,4 1 0,-2 0 0,0 0 0,-2 0 0,-1-1 0,0 0 0,-1-1 28,2 0 1,0-1 0,-1-1-1,-1 0 1,-4 0 0,-3 0-29,15 0 0,-7 0 0,4 0 170,1 0 0,6-1 1,-4 0-1,-15-3-620,6-6-1980,-25-21-449,-42 2 2879,-27-18 0,-9 11 0,-8-2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06:15.081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9701 3334 18732,'-16'-44'503,"0"1"1,0-1 0,-7-1 0,-3 1 0,-5 14-1175,-19 19 1,-4 17 850,1 2 0,1 23-185,31-3 1,0 10-1,2 9 1,-1 8-1,2 6 1,0 5-1,0 4 1,1 2-1,0 2 1,1-1-1,0-1 1,1-2 4,3-13 0,0 2 0,1 2 0,1 1 0,0 1 0,0 2 0,1 0 0,0 1 0,0 0 0,0 1 0,1-1 0,-1 1 0,0-1 0,0 0 0,0-1 0,0-1 0,-1-1 0,0-1 0,-2 5 0,0-1 0,0 0 0,-1-1 0,0-1 0,0 0 0,0 0 0,0 0 0,1-1 0,-1 1 0,1 0 0,0 0 0,0 0 0,1 1 0,1 0 0,2 0 0,0-1 0,0 0 0,0 1 0,1-1 0,-1 0 0,0 1 0,0-1 0,0 0 0,1 1 0,-1-1 0,0 0 0,0 1 0,0-1 0,0 0 0,1 1 0</inkml:trace>
  <inkml:trace contextRef="#ctx0" brushRef="#br0" timeOffset="347">7898 6423 24173,'-4'-63'99,"0"1"0,0 0 0,0 0 0,-1 0 0,1-1 0,2-5 0,0-2 0,2 3 0,6 5 0,8 10-99,17 6 0,8 10 0,5 1-1222,5-3 0,5 2 0,2 1 1199,-9 8 1,0 1 0,4 0-1,4 1-390,-5 4 0,4 1 0,3 0 0,0 0 1,0 1-1,-4 2 368,11-5 0,-4 2 0,2 2 0,8 3 55,-18 6 0,6 1 0,5 0 0,2 2 0,1 1 0,-2 0 0,-3 3 0,-6 0 0,-7 2 104,17 3 0,-10 4 0,5 4-42,-1-1 0,11 0 0,-2 3 0,-11 5 0,-24 6 108,-32 24 0,-19 6-90,-2 6 0,-5 2-260,6-18 1,-2 0-1,-1 3 215,0-2 0,-3 4 0,0-1 0,2-2-15,1 0 0,1-3 0,0 2 0,-4 9 0,0 1 0,5-6 15,8-6 0,6-5-45,12 26 722,26-17-722,-5-29 0,5-4 0,8-4 0,2-4 0,5-3 0,2-4 0,3-5 0,0-4-105,-1-3 0,-2-5 105,-2-5 0,-2-4 170,-6-5 0,-3-4-170,-5-2 0,-7-6 30,-11 2 0,-4-5 0,-7 1-30,-8 1 0,-7 0 0,-4 1-30,-8-6 0,-5 0 0,-3 5-60,2 12 0,-3 3 0,-2 5-180,-20-1 1,1 10-226,20 9 0,2 6-2753,-29 19 3248,34-4 0,20 17 0,30-8 0</inkml:trace>
  <inkml:trace contextRef="#ctx0" brushRef="#br0" timeOffset="735">10615 5532 24623,'37'-30'1799,"-5"3"-1619,-10 6-180,-5 10 180,-3 11 90,-2 21-181,4 23-44,-8-11 0,0 4-1127,3 8 1,0 3 1081,1 5 0,-1 1 0,0 3 0,-1 0-378,-1-3 0,0-1 423,-2-6 0,0-1 89,-3-8 1,0-2 315,2 20-90,-4-27-270,-9-29-90,5-39 0,-2 4 0,1-7-137,6-13 1,4-9 0,6-4 136,2 14 0,5-4 0,3-1 0,-1 1 0,0 2-243,-1-3 0,-1 2 0,1 1 0,4 0 243,0 6 0,4-2 0,1 1 0,0 7 0,-1 10 0,13 4 0,0 12 249,-4 7 0,-1 9-249,3 21 0,-4 11 0,-12 7 0,-5 5 0,-2 3 0,-6 0 0,-11-1 0,-7-5 0,-16 9 0,-16-6 0,11-18 0,-7-5-629,25-15-1779,6-26 2408,28-27 0,4-11 0,-5 22 0,0-1 0</inkml:trace>
  <inkml:trace contextRef="#ctx0" brushRef="#br0" timeOffset="1019">14245 3166 25253,'-8'-47'809,"-1"-1"1,-52 32-496,26 36 1,1 15-1326,5-2 0,0 6 1,0 7-1,0 4 1049,6-4 1,0 6-1,0 3 1,0 4 0,1 0-1,1-1 1,1-3-287,-1 3 1,2-2-1,1 0 1,0 0 0,1 3-1,-2 2 248,2-4 0,-1 1 0,-1 2 0,0 1 0,2 2 0,1 1 0,3 1 0,2 2 0,5-5 0,2 4 0,3 2 0,1 1 0,1 0 0,2 1 0,0-2 0,1-2 0,0-2 0,0-5-83,0 3 0,-1-5 0,2-2 0,0-2 0,2 1 0,3 3 1,2 3 82,1-4 0,2 3 0,2 4 0,2 2 0,1 1 0,1-1 0,1-1 0,1-3 0,1-3 0,0-6 0,0-7-382,10 9 0,2-8 0,1-6 0,2-2 0,2 3 82,2 0 0,2 1 0,2 0 0,1-2 1,-1-4-1,-1-5-318,6-1 1,-1-6-1,0-3 1,1-3 617,-2-2 0,0-3 0,1-2 0,-1-3 0,13-3 0,-1-4 0,0-3 0,-2-6 0,0 1 0,0-1 0</inkml:trace>
  <inkml:trace contextRef="#ctx0" brushRef="#br0" timeOffset="1236">15873 4469 26332,'-16'-44'1079,"0"10"-719,-2 22 90,-1 25-270,5 28 0,3 16-180,3-3 0,1 7 0,2 4-763,1-13 0,0 2 1,1 3-1,0-1 1,1-1 649,0 8 1,0-1-1,2 0 1,0-2-158,1 0 0,0 0 0,1-2 1,0-5-1007,3 16 0,1-6 62,-1-8 0,0-4 1183,-1-12 0,0-3 0,0 11 0,-2-17 0</inkml:trace>
  <inkml:trace contextRef="#ctx0" brushRef="#br0" timeOffset="1384">15837 3044 16791,'-2'-47'112,"0"1"1,1-1-1,0-12 1,0 4 1062,-2 16 1,1 7-1985,2 6 598,7 38 211,6 36 0,-2-12 0,2 3 0,1 6 0,1 0 0</inkml:trace>
  <inkml:trace contextRef="#ctx0" brushRef="#br0" timeOffset="1655">16913 4329 24443,'-12'-20'1709,"1"1"-1169,5-1-180,3 2-181,13 0-503,25 3 0,25-2 1,11 0-1,0 2 0,-13 2-927,-10 3 1,-6 1 0,7 0 920,2-2 0,11-2 1,3 0-1,1 0 0,-7 2 1,-11 4-4587,5 3 1,-9 4 4360,-6 3 0,-4 4 0,3 12 0,-19 11 0</inkml:trace>
  <inkml:trace contextRef="#ctx0" brushRef="#br0" timeOffset="1798">17331 4546 22185,'-55'28'869,"0"1"1,5-3 0,2-2-691,8-4 1,3-2 180,-14 9 959,48-7-1139,32-10-180,9-9 0,7-2-2049,7-3 0,4-2 1689,-12 0 0,2-1 1,0 0-211,4 0 0,0-1 1,3-2 519,1-2 1,4-1-1,0-2 1,-3 1 0,0 0-1,-3 0 1,3-2-1,-5 1 1,1-1 0,0 0-1,0 0 1</inkml:trace>
  <inkml:trace contextRef="#ctx0" brushRef="#br0" timeOffset="2630">19609 3388 15442,'-5'-39'1889,"-4"7"1182,-7 13-2442,-6 23 1,-6 26-450,10-3 0,1 5 402,-4 8 0,1 4-537,0 7 0,1 2 158,1 6 0,3 0-203,4 3 0,4 1 92,3-1 1,4-1-93,6-2 0,4-1 0,3-4 0,4-3-42,6-4 1,3-4 41,3-6 0,4-5 0,2-7 0,3-5 0,1-8 0,1-6 45,0-6 0,0-7-45,-1-8 0,-3-6 0,-3-5 0,-6-9 60,-10-10 0,-6-9 0,-4 0-60,-2 10 0,-4 0 0,-3-5-238,-5-12 0,-6-8 0,-2 1 0,0 6 238,-2 7 0,-2 6 0,-1-2-45,1 4 0,-2-2 0,-1 2 0,1 5-913,-8-8 0,-1 7-392,-4 7 1,-1 7-990,-10 7 2324,-4 29 1,35 34 0,5 12-1</inkml:trace>
  <inkml:trace contextRef="#ctx0" brushRef="#br0" timeOffset="2862">21749 3198 25792,'11'-46'629,"-1"0"1,-1 4 0,-2 1-585,0 7 0,-2 2-45,1-20 90,0 14-180,-3 17-450,0 15-719,-2 23-810,0 20 2069,-1 20 0,0-22 0,0 2 0,0 3 0,0 0 0</inkml:trace>
  <inkml:trace contextRef="#ctx0" brushRef="#br0" timeOffset="3046">21981 4066 26332,'22'36'2069,"2"5"-1979,-5-5 0,-2 6-90,-4 5 0,-3 2-680,0 2 0,-6 1 680,-7 1 0,-12 1-840,-12-6 1,-11 0 0,0-2-737,4-5 1,-1-3-1,-5 2 1576,-2 2 0,-4 2 0,-2-1 0,0-3 0,5-6 0,0-3 0,-1-1 0,-1 0 0,-3 1 0,0 0 0,0 0 0,0 0 0</inkml:trace>
  <inkml:trace contextRef="#ctx0" brushRef="#br0" timeOffset="7896">23841 3270 23094,'-11'-40'2968,"1"3"-8178,6 5 5569,-3 10 1590,2 10-1319,1 22-181,-4 26-404,8-2 0,-1 5-25,-3 11 1,-1 4-21,3 11 0,0 2 0,-2-19 0,0 1 0,0 4 0,1 0 0,1 5 0,0-1 0,0-2 0,-1 0 0,-1-2 0,1 4-608,2 0 1,0 6 0,0-2 0,0-7 539,-1 7 1,0-6-1,1-6 1,-1-7-1,-3-8 1</inkml:trace>
  <inkml:trace contextRef="#ctx0" brushRef="#br0" timeOffset="8046">23755 2248 21290,'-6'-50'270,"0"-1"0,1 8 0,0 2 1437,-1-15-2157,2 29 36,11 31-2014,6 24 2428,13 26 0,-8-19 0,0 1 0,4 4 0,0 0 0</inkml:trace>
  <inkml:trace contextRef="#ctx0" brushRef="#br0" timeOffset="8315">25108 3089 24533,'-1'34'1889,"-10"6"-1080,-19 10-449,9-18 0,-3 1-2966,-6 6 1,-1 2 2695,-3 5 0,-1 1-90,-3 2 0,0 2 331,2 1 1,1 0-332,2-2 0,2 0 0,5-3 0,4 1 0,4-6 0,5 0 0,4-5 0,4-2 0,9 24 902,16-12-902,19-11 0,4-20 0,7-5-281,-8-2 1,2-4 280,18 1 0,0-4-315,-15-3 1,-2-2-181,-1 0 0,-2-1-270,-5-1 1,-1-1 902,25-12-138,-13-4 0,-11-6 0,-7-4 0</inkml:trace>
  <inkml:trace contextRef="#ctx0" brushRef="#br0" timeOffset="9515">27061 2655 16887,'-4'-18'6027,"3"-2"-5397,-2-1 89,3-1 91,0 3 89,0 2-269,0 3-270,0 5-1,0 2 271,0 17-180,-4 21-270,-2 32-180,1-16 0,-1 4-393,0 10 0,-2 7 393,3-15 0,-1 6 0,0 1 0,0-3-1044,0 4 0,0-1 0,-1 2 1044,2-3 0,-2 3 0,1 0 0,1-6-210,0-3 0,1-4 0,1 1-981,0 9 0,1 2 0,1-5 471,-2 3 1,2-2-325,2 6 1,2-6-1295,3-9 2441,8-30 1,6-25-1,5-17 1</inkml:trace>
  <inkml:trace contextRef="#ctx0" brushRef="#br0" timeOffset="9780">27203 3519 17217,'12'-46'787,"1"-1"0,-1 1 0,4-18 0,-1 1-607,-1-2 0,-1 4-90,-6 22 0,0 5 2645,4-11-2466,-9 99-269,-3-20 0,2 4-69,2 9 1,2 5-1,1-4 69,1-2 0,1-1 0,5 10 0,3-4 792,11 6-702,12-19 90,-6-43-90,-2-16-1,-16-41-89,-11 0 546,-8 28 0,-1 0-636,-6-30-450,-2 27 1,-2 2-720,-5-11-540,-4 2-720,12 30 2790,6 8 0,2 3 0,4 3 1</inkml:trace>
  <inkml:trace contextRef="#ctx0" brushRef="#br0" timeOffset="10081">27869 3053 23364,'19'-25'2518,"-7"2"-2248,-7 5-90,-10 7 0,-4 4-180,-5 17 90,-2 11-90,1 22 0,10-3 0,2 3 45,0-9 0,2 1-45,2 10 0,4-1 0,5-10 0,3-3 0,6 6 0,18-19 90,-19-36-90,1-29 0,-12-14-230,-5 26 1,-1-1 184,-3-1 1,-1-1-46,-1 2 0,-1 2-270,-11-28-270,-2 15-359,-3 13-271,1 18-808,0 12 2068,-1 11 0,7 9 0,0 2 0</inkml:trace>
  <inkml:trace contextRef="#ctx0" brushRef="#br0" timeOffset="10388">28385 2859 23903,'2'-30'1350,"-6"5"-1171,-2 7 1,-8 9-180,-1 17 90,1 15-90,0 18 0,10-1 0,5 5 45,4-1 0,5 1-45,8 7 0,5-3 0,-2-17 0,4-7 0,30 6 90,-18-46 0,-5-8 90,-9-24-180,-11-11 45,-11 25 0,-4-2-135,-8-11 0,-5 0-351,2 14 1,-3 2-55,-7-7 0,-4 6-1124,-17 8-8212,-2 12 8825,4 15 1,7 10 0,4 9 0</inkml:trace>
  <inkml:trace contextRef="#ctx0" brushRef="#br0" timeOffset="10788">29213 2587 24263,'-7'-34'1529,"-2"3"-1439,8 5-360,-2 8-449,3 7-540,0 7-1170,3 12 2429,2 8 0,1 24 0,0 7 0</inkml:trace>
  <inkml:trace contextRef="#ctx0" brushRef="#br0" timeOffset="10937">29311 3329 23634,'12'58'1709,"-4"6"-1530,-7-26 1,-4 1-1893,-1 2 0,-4 2 1758,-3 2 0,-2 0-270,-4 3 0,-3-1-349,-3 1 1,-2-1-461,-4 2 0,-1-3 1034,-2-2 0,-2-3 0,0-4 0,-1-2 0,1-4 0,-1 1 0</inkml:trace>
  <inkml:trace contextRef="#ctx0" brushRef="#br0" timeOffset="11147">29899 2782 27141,'33'-38'1170,"-4"22"-990,-9 32-90,-8 36-90,-8-11 0,-2 4-825,-2 9 1,-2 3 599,-1 7 1,-2 2-136,0-21 0,0 1 0,-1-1-540,-4 21 1,-1-2-405,-1-3 0,0-2 1304,1-9 0,-1-2 0,1-8 0,0-2 0,1-5 0,0-1 0</inkml:trace>
  <inkml:trace contextRef="#ctx0" brushRef="#br0" timeOffset="11314">30041 2063 26152,'-8'-53'270,"0"0"0,1 6 0,0 2-405,0 8 0,2 4-2474,0-13 2609,11 34 0,11 25 0,7 24 0</inkml:trace>
  <inkml:trace contextRef="#ctx0" brushRef="#br0" timeOffset="11480">30789 2637 25253,'49'-19'1169,"10"-5"-1349,-22 10 0,2-1-995,1-1 1,2 0 4,2 0 1,-1 0 1169,-3 1 0,-2-1 0,-4 1 0,-1 0 0,25-14 0</inkml:trace>
  <inkml:trace contextRef="#ctx0" brushRef="#br0" timeOffset="11656">31113 2293 24623,'-4'-4'1529,"0"1"-1169,8 1-180,6 10-90,14 10-90,13 17-225,-13-10 0,1 3-653,1 6 1,-1 3 22,0 5 1,-3 4 854,-6-1 0,-3 5 0,-1-3 0,-1 8 0,-3-1 0,-3-7 0,0 0 0,0 0 0</inkml:trace>
  <inkml:trace contextRef="#ctx0" brushRef="#br0" timeOffset="11836">31840 2542 24443,'19'-41'1349,"4"3"-1349,4 6-90,15 5-539,13 6-260,-22 13 1,2 1-236,2 1 0,1 1 1124,0 1 0,-1 1 0,-2 0 0,0 1 0,31 0 0</inkml:trace>
  <inkml:trace contextRef="#ctx0" brushRef="#br0" timeOffset="12014">32137 2230 24443,'-23'-5'1079,"5"1"-899,7 8-90,6 9 0,9 16-360,1 12 1,1 4-226,0-5 0,0 2-674,2 19 1,0 1 1168,-3-17 0,0-1 0,-1-1 0,0 0 0,0-5 0,0 0 0</inkml:trace>
  <inkml:trace contextRef="#ctx0" brushRef="#br0" timeOffset="12229">32730 1439 25163,'21'-41'719,"0"0"1,1 9-1,3 11 541,29 29-2361,-21 19 0,-3 11 1101,-6-2 0,-2 5 0,0 2-709,2 10 0,-2 3 1,-1 3 708,-5-10 0,-2 3 0,0 1 0,-2 1 0,0 5 0,-2 2 0,-1 1 0,-1 1-276,-4-10 1,0 2 0,-1 1 0,-2 0-1,-1 0 96,-1 2 0,-1 0 0,-2 1 1,0 0-1,-3 0-306,-1 1 0,-2 0 1,-1 0-1,-2 0 0,-1-1-1481,-2 0 1,-1-1 0,-2 1 0,-1-2 0,-2 0 1564,-2-1 1,-2-1-1,-2-1 1,-1 0 0,-2-1-1,-1-2 1,-1 0-1,-2-2 1,-1 0 0,-1-1-1,-2-1 1,-1 0 0,1 0-1,0-1 1,-1 1-1</inkml:trace>
  <inkml:trace contextRef="#ctx0" brushRef="#br0" timeOffset="13196">12471 7413 20969,'-32'-55'1889,"-3"10"-1709,-9 15-90,-11 23 45,21 13 0,-1 6-45,-6 7 0,0 3-45,-3 6 0,0 2-45,1 3 0,1 1 0,4 0 0,2 1 45,5-2 0,3 2-45,7-4 0,4 1 0,-4 27 1232,19-7-1277,15-20 0,3-1 45,13 12 0,-7-17 0,-1 0 0,4 7 453,-11 6-453,-15 8 0,-20 14-712,4-25 0,-3 1 712,-4 5 0,-3 1 0,-1 2 0,-1-1 0,1 1 0,0 1-22,-1 12 1,2 0 21,12-17 0,3-1 45,0 10 0,8-3-135,18 5 90,13-7 90,8-8 0,14 2 179,-15-14 181,5 5 0,-28-10-180,-4 5 1650,-14 6-1740,-4 10-90,-8 7-90,1 6-1253,8-8 0,4 3 1163,3-9 0,2 1-135,2 15 0,3 2-363,5-13 1,3-2-88,0 2 1,2 3 674,1-4 0,0 3 0,0-1 0,3 9 0,-1 2 0,-2-8 0,-1 0 0,1 0 0</inkml:trace>
  <inkml:trace contextRef="#ctx0" brushRef="#br0" timeOffset="13896">11090 17504 17877,'-5'41'5037,"-2"-5"-4228,6-9-179,-2-7-90,3-10 269,0-4-629,7-8-1786,23-13 0,10-3 1606,-4 6 0,1 0-206,14-8 0,-1 2 341,-13 6 0,-4 10 674,9 36-359,-21 3-225,-14 1 0,-5 3-46,-8-2 1,-3 0-135,-4 4 0,-3 0-45,1 1 0,-1-1 0,0-3 0,0-1 0,2-3 0,1-2 0,-2 23 0,6-12 0,16-9 0,8-11 0,13-7 0,9-5 3144,6-2-3144,-2 1 0,-2 3 0,-7 3 751,-4 5-751,-3 4 0,6 17 0,-8-7 0,6 11 0,-11-12 0,-3 2 0,-7 7 0,-14-1 0,-4 3-586,-1-9 1,-3 1 585,-8 17 0,-4-1 0,2-14 0,-3-2-945,-14 10 1,32-39 765</inkml:trace>
  <inkml:trace contextRef="#ctx0" brushRef="#br0" timeOffset="16598">12763 11918 21565,'-4'-7'1619,"3"0"-1439,-6 5 179,6-2-269,-2 1 90,3-1-180,0 1 1350,0 1-1710,0 10-450,0-6-2968,0 16 3778,-4-15 0,0 7 0,-5-10 0</inkml:trace>
  <inkml:trace contextRef="#ctx0" brushRef="#br0" timeOffset="17746">13673 10570 22194,'-37'-39'2249,"-3"3"-1889,-7 7 180,-6 6-1,-4 11-877,-5 14 698,-2 14-225,30-1 0,1 4 0,-8 15 0,3 4-90,11-7 0,3 3 0,-5 23 0,10 4-45,26-12 0,8-1 0,-2 2 0,7-2 0,13-4 0,4-5 0,-5-10 0,0-2 0,0-2 0,1 2 0,-6 7 0,1 4 0,-5-2 0,-2 0 0,-4 0 0,6 22 0,-11 0-45,-18-23 0,-9-2 45,-15 15 0,-7-2 0,6-11 0,-2-1-1473,-13 8 0,-1-4 1518,12-15 0,1-3-90,3-5 0,0-1 204,-22 8-519,13-12-359,11-4-361,15-8-2871,19-27 3951,17-2 0,-3 3 0,2-2 0,3 4 0,0 0 0</inkml:trace>
  <inkml:trace contextRef="#ctx0" brushRef="#br0" timeOffset="17996">14209 10728 24173,'-26'-36'2249,"-5"2"-1979,-8 13 90,-7 12 89,-3 22 1,-2 21-1268,25-7 0,3 5 863,2 6 0,3 3 0,2 6 0,3 2-45,6 3 0,4 0 0,3 2 0,4-1-90,6-1 0,3 0-180,2-3 0,4-1-180,3-2 0,3-3-225,3-4 1,3-3-271,1-5 1,3-3-405,3-6 0,3-4 1349,2-5 0,2-5 0,2-5 0,1-4 0,2-4 0,0 0 0</inkml:trace>
  <inkml:trace contextRef="#ctx0" brushRef="#br0" timeOffset="18298">14980 10801 23274,'-31'-37'2158,"-6"11"-1708,-10 20 180,-3 19-360,0 17-90,7 15-1393,23-17 0,3 1 1303,-2 35-90,13-30 0,5 0-180,14 30-90,12-8 581,12-8-716,-5-30 1,3-4 224,15 2 90,13-19 588,-29-15-228,-10-14 450,-9-33-271,-13 12-792,-4 16 0,-3 1 612,-7-9 996,-2 9-1175,7 9-90,-2 9 0,10 19-540,10 29-1979,20 28 1717,-14-26 1,1-1 801,2 1 0,0-3 0,8 7 0,-4-5 0</inkml:trace>
  <inkml:trace contextRef="#ctx0" brushRef="#br0" timeOffset="18637">15329 10737 20938,'3'-36'2159,"0"6"-407,1 14-1302,1 22 0,4 52-360,-4 4 2,0-15 1,0 3-93,-2 2 0,0-1 45,-1-16 0,1-1-135,-1 14 0,-1-5 348,-1-16-438,0-5 1024,0-37-934,0-15 90,4-21 0,-2 18 0,2-3-429,6-24 1,1-2 428,-1 17 0,1 0 45,3-13 0,1 5 135,10 4 258,3 23-348,4 24 0,5 25-45,-7 10 0,-1 7-270,-1 9 0,-2 3-641,1 0 1,0 1-455,-10-10 1,-1 1 0,-2-4 1319,7 21 0,-9-24 0,-1-1 0,-1 2 0</inkml:trace>
  <inkml:trace contextRef="#ctx0" brushRef="#br0" timeOffset="18930">16974 9358 16431,'-34'-37'1319,"-1"1"0,1-1 1,-16 40-964,5 4 0,-7 7 0,9 11-356,18 24 0,12 16 0,2 2 0,0-16 0,1 1 0,1 1 0,1 5-17,2-7 1,1 4 0,0 2-1,1 1 1,1 0 0,1-1 16,1-1 0,1 1 0,0 0 0,1 0 0,0 0 0,0-1 0,0 11 0,0-1 0,0 1 0,1-2 0,3 1-252,1-2 0,2 2 0,1-1 0,1-4 0,-1-7-100,0-3 0,0-7 1,1 1-399,2 7 0,1 1 1,-1-8 749,-2-9 0,0-6 0,5 15 0,-4-12 0</inkml:trace>
  <inkml:trace contextRef="#ctx0" brushRef="#br0" timeOffset="19103">16385 10728 21729,'-25'-36'1889,"5"2"-1709,15-3-180,14 10 1678,23-8-2518,5 17 1,12 2 0,-3 1-151,0-2 1,1 1-2288,6-1 0,4 0 0,-5 1 2449,-7 4 1,-4 2 0,-4 0 0,-1 0 0,-2 1 0,0 0-1</inkml:trace>
  <inkml:trace contextRef="#ctx0" brushRef="#br0" timeOffset="19450">18221 9231 17101,'-52'41'734,"1"1"1,0-1 0,-1 0-1,24-1 1,7 2 0,-4 5-839,-5 0 1,-7 7-1,-3 4 1,2 1-1,5 0 1,11-3 103,9 5 0,10-1 0,5-1 0,-1 1 0,-1-1 0,0-1 0,2 1 0,2-2 0,1-1 0,2-1 0,1-1 0,2-1 0,2-3 0,0-1 0,3 0 0,1-3 240,7 12 1,3-3 0,3-2-661,1-5 0,4-3 0,1-3-210,2-4 1,2-4-1,1-3-270,2-5 1,1-2 0,0-5 899,1-4 0,1-4 0,-1-2 0,21-2 0,0-4 0,-1-7 0,0 0 0</inkml:trace>
  <inkml:trace contextRef="#ctx0" brushRef="#br0" timeOffset="20641">19232 8978 19565,'-29'-49'6026,"11"30"-4670,-9-7-996,19 61-301,21 12 1,11 12 0,0-4-105,-5-10 1,4 0 61,9 12 1,7 5 0,-1-31-63,2-51 0,-2-22 398,-1-10 0,-5-8-353,-16 11 0,-1-3 0,4 18-3173,34 29 654,-34 28 2519,-5 14 0,2 11 0,-3-5 0,9 18 0,1-2 0</inkml:trace>
  <inkml:trace contextRef="#ctx0" brushRef="#br0" timeOffset="21948">21165 9204 20305,'0'-22'3778,"0"1"-2878,0 1 539,-4 2-899,0 8 629,-10 12-719,-1 22-450,-7 28 0,10-13 0,1 4-552,-1 9 1,-2 7 551,4-12 0,-1 5 0,0 2 0,0-3-600,0 5 1,0-1 0,-1 1 599,1-1 0,-1 3 0,1-1 0,0-4 0,0-1 0,1-4 0,1-1 0,0-1 0,0 0 0,0-2-450,-3 17 1,0-2-226,1-5 1,0-2-271,1-7 1,1-1-480,0-7 0,0-2 1424,-7 21 0,-2-13 0,-1-7 0</inkml:trace>
  <inkml:trace contextRef="#ctx0" brushRef="#br0" timeOffset="22114">20393 9738 25432,'-19'-37'450,"-1"1"0,3 4 0,0 0-360,-12-22-90,9 16-1080,9 7-2158,28 28 3238,8 14 0,25 30 0,-25-17 0,-1 0 0</inkml:trace>
  <inkml:trace contextRef="#ctx0" brushRef="#br0" timeOffset="22288">21489 10484 17061,'25'32'989,"-4"-5"1633,-9-6-2982,-3-8 60,-1-6-1140,1-5 1440,10-34 0,-1-9 0,-5 6 0,0 0 0</inkml:trace>
  <inkml:trace contextRef="#ctx0" brushRef="#br0" timeOffset="22665">22030 9041 22644,'-6'-34'1709,"0"0"0,-7-27-1349,-3 11 0,-2 16-1,-1 16 91,-4 22-90,-4 21-90,-6 25-180,16-17 0,1 4-675,0 4 0,2 2 630,0 4 0,2 1-45,1 1 0,3 0 0,2-1 0,2-1 0,3-2 0,4-1 0,2-6 0,4-1 120,3-5 1,6-4-121,19 1 0,7-6-45,-8-9 0,3-3-922,18 1 0,1-4 967,-14-6 0,0 0-296,15 7 0,0 5 296,-19 0 0,-2 4 0,9 8 0,-5 6 0,-20-2 0,-8 5 45,-4 23 0,-7 2-45,-2-14 0,-5 2-638,-7 2 0,-5 4 0,-1-6 638,-1-7 0,-4-3 0,-17 15 0,-3-6 0,-7-7-104,18-19 0,-1-4-1695,-21-7 1718,17-8 81,-5-24 0,28-5 0,4-15 0</inkml:trace>
  <inkml:trace contextRef="#ctx0" brushRef="#br0" timeOffset="23073">23134 8178 24083,'-16'-49'1529,"1"7"-1259,3 10 0,6 9 90,2 12-90,4 13 0,0 16-181,4 16 1,0 14-90,6 7 0,3 3 0,3-3 0,2-3 0,4-11 0,1-7 0,3-12 0,-1-10 90,3-16-90,-3-17 0,1-17 270,-4-13 135,-7 12 0,-2-1-225,5-16-180,-8 22 0,-1 3 0,0 4 0,-5 18 0,-3 20 0,1 21 0,0 20-990,2-2 1,0 4-223,0-9 0,1 1-137,1 17 0,0 1 1349,0-15 0,0-1 0,1 2 0,0 0 0,0 0 0,1-1 0</inkml:trace>
  <inkml:trace contextRef="#ctx0" brushRef="#br0" timeOffset="23660">24413 9770 25432,'-10'-12'2609,"0"-3"-2249,5 9-180,2-2-180,3 12 0,3 5 0,2 7 0,3 7 0,0 0 0,0-1 0,-1-4 0,-2-2 0,0-4 0,-1-5 0,0-3 0,12 22 0,11 23 0,-26-10 0,-7 16 0,-6 8 0,-2 2 0,0-3 0,2-10 0,-2 1 0,1-7 0,-5 6 0,-5 5 0,1 0 0,-1 0 0,0 0 0,0 0 0,1 0 0</inkml:trace>
  <inkml:trace contextRef="#ctx0" brushRef="#br0" timeOffset="25337">25497 8517 20665,'9'-7'2609,"-5"-2"-2070,0 0 1,-4-2 0,0-9-180,0 5 179,-6-11-449,-2 11 0,-10-2 0,-21 16 0,1 6 45,-3 13 0,-1 6-45,13-3 0,1 1-363,-13 11 1,0 3 317,11-4 0,3 1-45,-1 2 0,1 1 0,1-1 0,3 2 45,0 13 0,5 1-45,7-16 0,4 1-151,9 14 1,10-4 240,22-5-90,-5-20 0,3-4 0,30-8-45,-28-7 0,1 0 45,0-2 0,-1 0 0,1-1 0,-1 2 0,30 5 0,-9 3 45,-25 5 0,-3 7-45,7 35 0,-18-25 0,-3 1-162,-11 6 0,-4 1 162,-11 22 0,-10 1-90,-5-4-180,-1-5-269,1-8-361,1-9-359,5-9 53,0-9 1206,-8-17 0,12-11 0,-7-13 0</inkml:trace>
  <inkml:trace contextRef="#ctx0" brushRef="#br0" timeOffset="25622">25680 8313 22194,'5'-35'1349,"1"-1"1,3-25-990,-2 12-1,-3 15 181,-2 15-180,1 17 0,2 26-91,5 24-134,-5-12 0,0 3-1285,2 8 1,0 3 1194,1 6 0,0 2-45,1 3 0,1 0 0,0 3 0,0-1 0,0 0 0,0-1 0,1-2 0,1 0-446,-2-4 1,0-1 355,1-4 0,0-3-135,-2-5 0,-1-2-180,0-5 1,0-2-766,2 20-449,-2-13-1169,-4-16 2788,-2-12 0,-2-17 0,0-6 0</inkml:trace>
  <inkml:trace contextRef="#ctx0" brushRef="#br0" timeOffset="26206">25546 8933 23544,'-17'-9'1079,"7"0"-989,12-2-90,12-1 0,36-7-90,0 3-248,-13 6 0,1 1 158,26-5 45,-19 5 1,0 1 44,19-5 90,-25 7 0,-2 1 593,6 1-324,-16 4 1,-4-2 90,-17 0-180,-2-3 0,-4 3 1162,0 0-1252,0 8-90,3 5 0,2 10 0,5 6 0,0 2 0,4 1 0,0-1 0,4-4 0,1-2 0,1-7-90,2-7 0,1-5 0,12-12 90,-6-4-90,16-33 90,-19 5-135,-10 8 0,-2-2 135,2-21 90,-4-2 90,-6 5-90,-2 7 0,-4 9 0,0 8-90,0 10 90,2 9 90,2 13 0,2 14-90,4 17-90,0 10 90,4 12-1652,-1-15 1,0 1 1561,-3-10 0,0 0-45,5 9 0,0-2-661,3 8 167,0-5-271,-1-9-269,-3-5-271,0-6-449,-4-5 1799,-3-9 0,-4-7 0,-3-7 0</inkml:trace>
  <inkml:trace contextRef="#ctx0" brushRef="#br0" timeOffset="26897">26919 7807 22014,'-12'-52'2249,"-2"2"-1889,1 2 90,1-9-360,5 32 179,20 31-179,7 37-45,-1-1 0,1 5-600,-1 1 1,1 1 643,-1 8 1,0 2-438,-6-17 0,-2 1 1,0 1 407,0 1 0,-1 0 0,-1 1 0,0 0 0,-2 0 0,0 0-30,-1-2 0,-1 0 0,0 2 29,-1 12 1,-1 3 0,0-3-60,0 5 0,-2-2-159,-1-11 0,-1 1 0,0-5 159,-1-4 0,0-5 0,-3 26-90,2-13 90,3-12 90,0-10 670,1-8-760,7-11 1479,10-5-1749,13-12-90,10-8-180,8-12 88,2-8-133,-26 15 1,-1-3-361,0-2 1,-2-2-3972,-2-2 1,-3-2 4623,0-2 0,-4-1 0,-2-2 1,-3-1-1,-1-2 0,0 0 1</inkml:trace>
  <inkml:trace contextRef="#ctx0" brushRef="#br0" timeOffset="27051">27036 8033 22644,'-26'-21'809,"-1"1"1,-18-19-720,11 3-90,17 5 0,12-1 90,16 5-270,16-2-180,15 4-449,16 0-136,-24 15 1,1 1 475,1 0 1,0 1 0,-1 2 0,1 0 0,-2 1 0,0-1 0</inkml:trace>
  <inkml:trace contextRef="#ctx0" brushRef="#br0" timeOffset="27366">27832 7906 23993,'0'-11'1799,"0"0"-1529,0 2 630,0 3-541,0 25-89,6 14-90,1 33-135,-1-28 0,2 3-379,0 5 0,0 1 334,0 4 0,0 0 0,2 1 0,-1 0 0,-1-1 0,0-2-90,0-3 0,0-1-180,-1-6 1,0-1-631,6 23-1888,-3-4 2788,-6-30 0,-6-13 0,-4-27 0</inkml:trace>
  <inkml:trace contextRef="#ctx0" brushRef="#br0" timeOffset="27550">27751 7350 23903,'-24'-46'1260,"3"5"-1170,3 10 0,6 6-270,6 9-180,2 7-360,4 5-3148,4 12 3868,0 2 0,2 10 0,0 1 0</inkml:trace>
  <inkml:trace contextRef="#ctx0" brushRef="#br0" timeOffset="28113">27991 7219 23364,'-15'-47'1349,"7"3"-1259,17-4-90,7 16 90,16 10 90,-1 15 179,-1 3-89,1 4 0,-5 6 0,-1 2 90,2 19-90,-7 1-180,3 18 89,-3 4-89,1 13-389,-8-26 0,0 3 344,1 3 0,-1 2-45,2 3 0,0 2 45,0 1 0,1 4-614,-1-2 0,2 4 0,0-2 569,-4-11 0,0-2 0,1 1 0,3 12 0,1 3 0,0-5-156,2 1 1,1-2 155,-3-10 0,1 1 0,0-3 0,3 4 0,-1-2 0,6 7 0,1-3 0,7 1 0,-5-11 0,-5-9 612,-7-7-612,-4-4 1773,-4-3-1683,-4 3 411,-2 2-411,-4 5 0,-18 16-90,-1-4 0,-21 13 0,1-12-454,-7 3 184,-1-3-269,-2-2-451,2-2-359,5-3-630,-1-6-629,6-3 2608,1-10 0,5-4 0,1-6 0</inkml:trace>
  <inkml:trace contextRef="#ctx0" brushRef="#br0" timeOffset="29668">29327 8146 22284,'0'5'1170,"0"5"-1080,0-9-90,0 10 0,0-10-180,0 3 90,3-4 0,2 0 90,3 0 90,-3 0 90,-2 0 89,-3 0-89,0-2 90,-5-1 0,-7 1-180,-2-1-90,-4 3 90,8 7-90,4-2 0,-2 8 0,8-3 0,-4 1 90,4-6-90,0-1-540,0-4 540,-4-2 0,3-1 0,-2-1 0</inkml:trace>
  <inkml:trace contextRef="#ctx0" brushRef="#br0" timeOffset="29986">29570 7020 23634,'0'-16'1529,"0"0"-1439,0 6 269,0 4 1,0 34-270,0 16-45,2-4 0,2 7-1176,1 5 1,1 5-1,0-1 1131,0-10 0,0-3 0,1 4-90,1 14 0,1 3 0,0-4-529,0 3 1,0-4 213,-2-3 0,0-3-369,0-4 0,0-3-126,-1-5 1,-2-3-1619,3 24 2518,-4-17 0,-3-18 0,0-10 0</inkml:trace>
  <inkml:trace contextRef="#ctx0" brushRef="#br0" timeOffset="30321">29530 7395 23423,'-25'-62'2159,"3"6"-1889,3 13-90,9 9-90,5 12 104,10 10-104,9 14-55,14 16 10,6 14 0,2 6-542,-7-6 1,1 1 496,10 16 0,0 1 45,-15-13 0,-1-1-15,2 6 0,-1 0 240,-5-9 0,-1-1 90,13 22-270,-16-39-90,-13-31 0,-6-29 45,2-7 0,1-4-45,-2 10 0,0-1-333,2-19 1,0 1 287,0 21 0,0 4-45,0 3 0,0 1-539,0-20-361,0 11 395,0 15 595,2 12 0,4 14 0,2 7 0</inkml:trace>
  <inkml:trace contextRef="#ctx0" brushRef="#br0" timeOffset="30687">30366 7205 22734,'-14'-18'2429,"-4"2"-2160,-2 4 1,-5 6-90,1 16-90,-1 17-90,3 23 0,12-15 0,1 3-415,3 4 0,2 2 415,1 4 0,2 0 0,3 0 0,2-1-90,1-3 0,2-1 45,1-5 0,3-2-135,6-2 0,7-7 0,30-18 270,-2-18-45,-25-18 0,-5-9-280,-9 0 1,-4-3 414,-3-4 0,-2 0-1,0-2 1,-2 1-45,-4 2 0,-2 0 0,-3-19 0,4 23-197,14 97 1,3 12 0,-10-64-1,9 58 1,0 0 0,0 0-1</inkml:trace>
  <inkml:trace contextRef="#ctx0" brushRef="#br0" timeOffset="31381">30610 7128 15082,'0'-33'944,"0"-1"1,0-8 1946,4 6-2621,5 36-90,24 56-135,-17-27 0,-1 4 411,7 19 1,-1 4-457,-7-9 0,-1 0 0,-2-1 0,0-1 0,-4-5 0,0-1 90,3 24-180,-6-15 476,-15-41-566,3-27 0,-6-44 90,10 22 0,2-2 1097,3-6 0,2 0-1007,0-3 0,2 1 0,2 3 0,0 0-147,1 5 1,1 2 191,0 8 0,0 2 573,9-11-438,1 21-90,1 30 90,0 22-180,-3 25 45,-8-21 0,-2 2 429,-2 1 1,-2 2-430,1 11 0,-2-1-45,0 15 0,-2-28 0,0-4 254,0-9-434,0-16 0,2-37 180,2-6-90,4-28 90,2 7 0,4 4 32,-1 6 58,8 15 0,11 26-90,1 15 90,11 23-90,-10 0 0,3 0 0,16-7 0,-13-17 247,11-14-247,-16-21-45,-6-20 0,-3-7 45,-8 18 0,-3-1-134,2-4 0,0-4 0,-3 4 224,-6 4 0,-2 3 90,2-30-90,-4 15 90,-11 16 180,-6 22-91,-9 24-89,2 19 0,2 11-90,3 13 0,4 7-513,5-9 1,2 4 0,2-2 362,2-8 0,3-1 0,2-1-210,9 18 0,4-6-166,-2-22 0,1-5-1363,20 20-1080,1-24 2879,1-19 0,0-25 0,-1-9 0</inkml:trace>
  <inkml:trace contextRef="#ctx0" brushRef="#br0" timeOffset="32664">31719 5790 23813,'-19'-62'1889,"3"3"-1529,7 7-90,4 7 0,5 13 90,12 14-91,13 30-89,-1 7 0,3 7-45,8 16 0,1 6-721,-7-5 1,0 2 0,-1 3 615,4 7 0,-1 3 0,-2 2-659,-6-11 0,-2 1 1,0 1-1,-2 1 651,0 3 1,-2 0-1,0 2 1,-3 0-23,0 0 0,-3 0 0,0 1 0,-2-1-165,-1 1 1,-1-1-1,-2 0 1,-1 0 186,-1-1 1,-2-1-1,0-1 1,-2 1-426,0-4 1,-2 0-1,-1 0 1,0-1 402,-3 14 0,-2-2 0,-2 0 0,0-5 0,-1-1 0,-4 1 78,2-10 0,-3 2 1,-1-1-1,1-3-198,-4 6 0,-1-3 0,0-2-330,1-2 0,-1-2 1,1-6 139,-4 0 0,1-15 310,-2-27 0,1-34 0,14 8 0,0 0 0</inkml:trace>
  <inkml:trace contextRef="#ctx0" brushRef="#br0" timeOffset="32837">32738 5794 26152,'-4'-32'989,"0"3"-899,-1 8-90,2 6-90,3 5-539,0 6-540,0 2-990,0 8 2159,0 6 0,0 12 0,0 6 0</inkml:trace>
  <inkml:trace contextRef="#ctx0" brushRef="#br0" timeOffset="33031">32900 6563 26692,'35'43'1889,"6"8"-1889,-1-2 0,0 5-1299,-7-7 0,-1 2 1299,-2-4 0,0 4 0,-4 0 0,0 11 0,-6 2 0,-10-17 0,-1 1 0,-4 0 0,-2 3 0,-3 0 0,-3 1-60,-3 3 0,-5 1 0,-2-1-720,-3 2 1,-4 0-1,-3-1 780,-4 1 0,-3 0 0,-2-2 0,-5 1 0,-2-1 0,-1-2 0,7-12 0,0-1 0,0 0 0,0 1 0</inkml:trace>
  <inkml:trace contextRef="#ctx0" brushRef="#br0" timeOffset="34923">13319 13370 24443,'0'-32'2429,"-9"0"-1800,-7 1 1,-13-1-180,-10 4-450,-5 6 0,-6 10 0,-2 6 0,3 14 0,6 6 0,12 13 0,18 10 0,23 6 0,27 9-374,-8-25 0,5 0 374,6 3 0,6 1 0,1 0 0,5 2 0,-2-1-569,6 4 0,-1 2 569,-9-6 0,3 3 0,-8 0 0,-7 0 0,-7 2 0,-7 1 0,-7 1 0,-8 0 0,-7 1-315,-8 1 1,-6 0 314,-6-1 0,-5-1-90,-5-1 0,-4-1-180,-3-2 1,-1-2-136,1-4 0,-2-1-899,-9 0 0,-1-3 1304,16-10 0,3-3 0,-24 3 0,41-23 0</inkml:trace>
  <inkml:trace contextRef="#ctx0" brushRef="#br0" timeOffset="35189">14294 13650 15981,'20'-57'2429,"-13"3"534,-23 6-2244,-17 6-269,-12 7-180,-6 10-270,-2 10 0,4 8 1422,3 17-1422,18 11 0,2 7 0,3 16 0,3 4 0,2 3 0,3 2 92,3 7 0,6-1-92,5-15 0,5 0 0,7 16 0,3-2-45,-3-16 0,3-2-315,9 10 0,4-3-135,-6-20 1,3-5-945,30 15-450,9-16 494,-26-20 1,1-4 1394,4-7 0,0-6 0,4-6 0,-1-5 0,2-4 0,0-1 0</inkml:trace>
  <inkml:trace contextRef="#ctx0" brushRef="#br0" timeOffset="35497">14940 13496 22914,'-1'-43'3058,"-10"6"-2698,-14 17-180,-9 17 0,-7 21 0,2 19-135,16 6 0,4 5-539,7-12 0,3 2 494,1 16 0,5-1-45,8-16 0,5-3-45,2-3 0,2-1-180,21 20 148,4-16-148,1-16 90,-1-20 270,-6-16 90,-8-19 270,-19 0 0,-4-4 179,-5-23-134,-5 11 0,-3 1-315,-11-11-180,5 15 0,6 27 0,16 35-180,18 33-450,3-1-468,-6-11 1,1 0-522,14 20-809,0-5 2412,-3-5 1,-3-9 0,-3-5 0</inkml:trace>
  <inkml:trace contextRef="#ctx0" brushRef="#br0" timeOffset="35800">15305 13614 24263,'0'-32'1889,"0"5"-1439,4 13 359,6 51 1,0 18-720,-1-14-90,2 18 0,-2-3 0,-9-30 90,0-7-90,0-10-90,0-9 90,0-15 0,3-15-90,5-17 90,9-13 0,-1 16 0,5 0 0,3 9 0,2 3 45,-1-1 0,3 8-45,27 19 0,-14 32-270,-13 13 0,-1 8-135,-7-10 1,0 2-519,7 17 1,-1 0 157,-9-13 1,0-2-316,2-2 1,1-2-3837,0-6 1,2-3 4472,25 10 0,6-26 0,2-14 0</inkml:trace>
  <inkml:trace contextRef="#ctx0" brushRef="#br0" timeOffset="36021">16889 12651 19055,'8'-61'755,"1"1"1,-1 0 0,-2 5 0,0 1-1,-2 2-485,-1-11 0,-4 6 835,-2 13 0,-6 17-1105,-32 62 0,22 1 0,3 9-431,-2 8 1,1 6 0,1 2 430,3-2 0,3 1 0,1 5 0,2-10 0,2 4 0,0 3 0,0 0 0,2 0-279,0 3 0,0 0 1,2 0-1,0 1 1,0-1 278,0 0 0,1 0 0,0 0 0,0-1 0,2-1 0,0-5 0,2 1 0,-1-2 0,2-2 0,-1-5-77,2 8 1,1-6 0,1 2-1154,1 6 1,2 2 0,-1-6-30,0 1 0,0-3 1259,1 2 0,-4-9 0,-13-25 0,-7-22 0</inkml:trace>
  <inkml:trace contextRef="#ctx0" brushRef="#br0" timeOffset="36131">16491 14021 23364,'-31'-40'929,"0"1"1,4 1-1,1 1-884,5 2 0,3 0-2935,0-28 2440,25 6-449,30 3-1197,-3 29 0,8 2 0,0 1 2096,12-5 0,4 1 0,-4 4 0,4 0 0,-2 1 0,-12 7 0,0 0 0,0-1 0</inkml:trace>
  <inkml:trace contextRef="#ctx0" brushRef="#br0" timeOffset="36365">18257 12538 25792,'-31'-54'2789,"-10"18"-2789,-16 29 0,24 18 0,0 9-866,-2 11 0,3 8 866,-1 12 0,3 5-517,10-13 0,3 3 1,1 1 516,0 4 0,2 1 0,3 2 0,1 0 0,2 1 0,5 3 0,6 3 0,4 4 0,3 0 0,1-3 0,-1-12 0,2-2 0,2-1 0,2 2 0,5 12 0,2 2 0,4-1 0,6-4 0,-1-13 0,5-3 0,2-1 0,0-3 0,-1-2-543,-1 0 1,0-3-1,0-1 1,3-1 47,10 7 0,4 0 0,1-2 1,-4-8-436,-3-9 1,-2-6-1,0-4 930,20 1 0,-2-9 0,-5-14 0,-2-6 0,-2-4 0,-1-1 0</inkml:trace>
  <inkml:trace contextRef="#ctx0" brushRef="#br0" timeOffset="36689">18996 12393 25163,'-12'-44'1709,"2"8"-1619,3 17 0,4 15 89,3 36-179,3 2 90,4 23-180,5-11 90,4 1-90,3-6-89,3-5 89,-2-9-90,4-13 90,-3-12 90,8-39 180,-10-4-45,-8 7 0,-3-3 89,-4-1 1,-2 0-135,0-20-90,-2 10 0,0 44-90,0 32-675,4 13 1,1 5-46,0-8 1,1 2-806,4 15 1,1 0 1614,-1-14 0,2-2 0,-1-3 0,0 0 0,1-2 0,1-1 0</inkml:trace>
  <inkml:trace contextRef="#ctx0" brushRef="#br0" timeOffset="37082">20637 12488 23274,'0'-27'3238,"0"4"-2788,0 0-271,0 9 271,-4 5 180,3 23-270,-6 25-360,6-6 0,1 7-1087,-2 11 1,-1 7-1,1-1 1087,1-10 0,1-1 0,0 2 0,-1 0 0,0 2 0,0 2 0,0-1-455,1 15 1,0-1 0,0-3 364,0-15 0,0-3 1,0 2-892,1 7 1,-1 2 0,1-6 260,1-6 1,0-5-1080,3 24-809,-1-17 2608,-2-22 0,-2-15 0,0-13 0</inkml:trace>
  <inkml:trace contextRef="#ctx0" brushRef="#br0" timeOffset="37238">20324 12669 23813,'-36'-48'1979,"3"5"-1889,-3-4-809,14 14-361,8 8-989,18 13 2069,17 12 0,8 6 0,5 1 0</inkml:trace>
  <inkml:trace contextRef="#ctx0" brushRef="#br0" timeOffset="37498">21429 13067 26692,'14'7'1529,"-2"3"-1799,-2-9 180,-5 3-270,-2-4-3687,-3 0-5784,0-4 9050,0-5 1,0-9-1,0-5 1</inkml:trace>
  <inkml:trace contextRef="#ctx0" brushRef="#br0" timeOffset="37832">22139 12026 22765,'-10'-32'1799,"2"3"-607,1 11-742,0 13 240,6 18-330,-2 23-1,8 25-269,2-19 0,2 6 0,2 2-724,3 9 0,2 3 0,0 0 634,0 2 0,1-1 0,0 1 0,1-1 0,1 0 0,-2-4-135,0-1 0,-1-3-135,0-3 0,-1-2-90,-3-6 0,0-2-45,-2-5 1,-2-2-406,6 22 505,-7-13-1135,-9-12 721,-7-15-181,-5-13-359,-4-16-360,-1-10 1824,1-10-205,0-7 0,3-4 0,1-2 0</inkml:trace>
  <inkml:trace contextRef="#ctx0" brushRef="#br0" timeOffset="38431">22302 12985 21835,'-8'0'2698,"3"-4"-2338,-4-1-90,8-6-1,-8 0 1,4-7 0,-3-1 0,-2-3 0,-2-1-90,-4 1 0,-5 1 0,-7 5 89,-8 7-89,-11 21 0,-8 16-90,25-5 0,1 6-45,-12 19 0,3 6-651,5 3 1,4 2 605,-1-1 0,9 0 45,16 3 0,17-8-501,22-25 0,10-9 366,1 2 0,4-7-90,14-11 0,2-10-90,-13-3 1,-2-7-151,-8 0 0,1-4 1,-3 1 14,3-5 0,-4-1-45,6-7 0,-8-2-359,-10-10-720,-16 4-630,-18 7 2159,-14 5 0,-16 10 0,-8 4 0</inkml:trace>
  <inkml:trace contextRef="#ctx0" brushRef="#br0" timeOffset="38915">22955 11913 24263,'-8'-20'1889,"0"0"-1799,4 6 0,-4 5 90,8 17-90,1 15-90,8 20 0,9 12-90,5 4-90,5 0-1134,3-9 955,1-7 179,1-16 0,-1-13 270,-1-19 180,-3-15 809,-2-34-449,-12 9-91,-3-15-179,-11 25-180,0 6-90,0 9 954,0 6-1494,0 8-540,0 30-539,0 6 1529,0 16 0,0 5 0,0-12 0,0 0 0,0 17 0,0 0 0</inkml:trace>
  <inkml:trace contextRef="#ctx0" brushRef="#br0" timeOffset="39273">24084 12872 26872,'8'-2'1709,"1"8"-1709,-1 10 0,2 36 0,-9-14 0,-3 2 0,1 2 0,-3 0-616,-5 6 0,-4-2-149,-1-12 1,-3 0 764,-11 13 0,-4-2 0,5-12 0,-2-1 0,-8 8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08:19.121"/>
    </inkml:context>
    <inkml:brush xml:id="br0">
      <inkml:brushProperty name="width" value="0.09071" units="cm"/>
      <inkml:brushProperty name="height" value="0.09071" units="cm"/>
      <inkml:brushProperty name="color" value="#00B0F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7939 3126 23723,'-30'-39'1709,"-1"1"-1169,-2 0 90,1 1-180,1-3-271,-1 3 91,1 1 0,8 13 0,-4 2-90,-3 4 0,-2 2-90,-2-1 0,0 5-90,-3 6 0,1 6-346,-27 17 346,30-1 0,1 4-229,-3 6 0,1 7 229,1 11 0,0 8 0,3 1-778,5-7 0,3-1 0,0 5 778,0 1 0,0 5 0,1 0 0,3-1 0,0 6 0,4-1 0,1 4 0,3-10 0,1 5 0,1 1 0,0 0 0,1-4 0,1 1 0,0-3 0,2 0 0,-1 2 0,1 0 0,0 3 0,0 1 0,0-2 0,2-4 0,1 11 0,2-3 0,-1-2-784,0-1 0,0-1 0,0-1 784,1-3 0,0-1 0,1 0 0,-1-6 0,0 0 0,1 0-327,2 7 1,1 1 0,0-4-169,0 2 1,-1-2-141,2 7 1,0-7-1165,-2-9 515,-2-20 1284,-6-25 0,-2-21 0,-4-14 0</inkml:trace>
  <inkml:trace contextRef="#ctx0" brushRef="#br0" timeOffset="423">6623 4871 23184,'-55'-29'2338,"4"4"-2158,2 5-90,11 4-90,11 4 0,17 1 90,19 2-90,29-2-135,-8 4 0,6 1-1127,11-2 1,8 0 0,-2 0 931,-8 0 1,-2 1-1,4-1-90,15-1 0,5 0 1,0-1-189,-14 1 1,1 0 0,-2 0 0,-1 1 457,2 0 0,-3 0 0,4-2 937,2 0 0,4-1 0,-2-1 1,-6 3-360,1-1 1,-5 1 110,6-3 1,-8 1 180,-16 6-181,-22 1 1,-18 4 270,-42 26-541,5 3 521,11-2 1,1 6-746,11-4 0,3 5 0,0 21 0,5 3-45,7-15 0,3 1 0,4 15 0,7-3 0,6-21 0,6-4 0,18 3 0,4-5 45,-9-12 0,1-4 90,21 1 1,-2-10-136,-2-22 0,-21-9 0,-6-6 0,-12-21-1728,-16 2 0,-7 1 1189,-13-6 44,7 22 0,-3 4-1920,-8-1 257,5 9 2218,4 8 0,11 8 1,4 3-1</inkml:trace>
  <inkml:trace contextRef="#ctx0" brushRef="#br0" timeOffset="833">8264 4700 15802,'31'-10'3418,"-5"1"-617,-8 2-2711,-6 1 1499,-2 3-1589,-2 1 949,0 8-859,2 8-90,2 17 90,6 17 1148,-7-17 0,-1 2-1238,2 4 0,1 1 0,-1 0 0,0 1 0,-1-3 0,1-1 90,6 26 180,-2-4-270,-9-33 0,-2-10 0,-10-45 0,3-24 0,-1 17 0,1-3-398,5-5 1,3-2 397,1-2 0,4-2 0,7 7 0,3-1 0,2 3 0,4-3 0,3 3 0,13-9 0,3 9 0,-13 24 0,2 7 0,-1 5 0,1 5 0,30 9 219,-28 9 1,-3 5-220,13 12-92,-19-3 1,-6 1 91,-9-1 0,-2 4 0,-11-18 0,-3-4-540,-5-5-349,-5-7-1360,-3-9 2355,-1-10 1,1-8 0,0-5-1</inkml:trace>
  <inkml:trace contextRef="#ctx0" brushRef="#br0" timeOffset="1084">10172 3279 25714,'35'-42'689,"1"-1"1,-6 9 0,-4 2-510,3-4 180,-31 48-315,-12 15 0,-8 9-1144,0 2 0,-2 4 1,-1 3 1098,1-3 0,-2 3 0,0 2 0,0 0-558,-4 9 1,0 1 0,-1 2 0,1 1 557,4-8 0,0 1 0,1 1 0,-1 1 0,2 0-133,-1 3 0,1 0 0,1 1 0,0 0 0,2 0 133,0 1 0,1 0 0,2 1 0,1-1 0,1 1 0,1-2 0,2 0 0,1 0 0,1 0 0,2-1 0,2-2 0,1-1 0,2 0 0,2 0 0,1-1 0,3 10 0,3 0 0,3-1 0,3-2 0,2-3 0,3-2 0,4-2 0,2-1 0,3-3 0,2-2 0,5-1 0,6-2-417,7-4 0,7-1 0,5-1 0,0-4 0,-2-2-78,2-2 0,-2-4 1,1-3-1,5 0 30,-10-6 0,3 0 1,3-1-1,-1-2 0,-1-3 1,-2-4 427,8-4 1,-2-5 0,-1-4-1,0-2 1,1-1 0,0-4-1,0-1 1,-1-2 0,0-3-1,1-1 1,-1 0 0,0 1-1</inkml:trace>
  <inkml:trace contextRef="#ctx0" brushRef="#br0" timeOffset="1505">11963 4274 23634,'0'-16'3507,"0"1"-2427,0 5-720,0 40-360,0 9 0,1 1 0,0 9 0,1-1-1141,-2 6 1,0 1 1140,2-2 0,-1 3 0,0-2 0,0 6 0,0-2-225,1-1 0,0-1-261,0-7 1,0-2-415,1-7 1,-1-1-1800,-1 19 2699,-1-19 0,0-19 0,0-12 0</inkml:trace>
  <inkml:trace contextRef="#ctx0" brushRef="#br0" timeOffset="1656">11918 3587 25882,'-17'-47'420,"0"0"-1,0 5 1,1 1-600,2 5 1,1 4-271,-7-18-270,10 16-539,4 18-990,12 20 2249,4 17 0,9 24 0,3 8 0</inkml:trace>
  <inkml:trace contextRef="#ctx0" brushRef="#br0" timeOffset="1915">12625 4469 26422,'0'-14'1799,"0"-1"-1529,0 1-180,5-14-90,9 7 0,13-1 0,7 0 0,-3 7 0,2 2-1696,17-7 0,3 2 1336,-8 7 0,0 2-270,1 0 1,0 2-991,-3 1 0,-1 1 630,-2 2 1,-1 1-226,-4 0 1,-3 0 1214,23 2 0,-14 6 0,-9 2 0</inkml:trace>
  <inkml:trace contextRef="#ctx0" brushRef="#br0" timeOffset="2199">12994 4514 22914,'-48'22'1019,"-1"-1"1,3 0-1,0-1-794,3-2 0,1-2-2876,6-1 1,2-1 3010,-20 9 1499,17-5-1320,19-8 771,18 0-1310,23-9 0,28 3 0,-14-6 0,4 0-266,10-2 0,3-1 266,5-3 0,5 0 467,-2-2 1,5-1-1,-4 1-467,-15 2 0,-1 1 0,2-1 0,2-1 0,4-1 0,-1 1 0,-6 1-94,1 0 0,-4 0 94,14-3 0,-5 1-90,-12 4-990,-14 0 545,-28 10-904,-18 3-873,-21 13 2312,7 0 0,-15 8 0,12-3 0</inkml:trace>
  <inkml:trace contextRef="#ctx0" brushRef="#br0" timeOffset="4749">14797 3876 21475,'0'-22'2159,"0"-1"-1800,0 1 271,-3 1 90,-2 1-91,1 4 361,-3 0-721,6 7-89,-7 2-90,4 5-3212,-13 18 3302,-1 10-174,-10 28 83,9-1 1,3 5-45,3-12 0,2 2-461,-2 18 1,3-1 415,8-18 0,4-3 0,2-3 0,4 0 0,13 7 0,4-2 0,-3-15 0,2-4 0,11 7 0,3-6 0,25-11 0,3-9 0,-2-17 1749,-6-11-1749,-9-14 0,-13-16-37,-24 3 1,-9-7 36,-9-7 0,-7-1 0,0 0 0,-6 1 347,-8 2 1,-6 7-348,7 21 0,-3 5 0,1 3 0,-1 3-540,-30-7-899,6 14-3148,-8 19 4587,26 11 0,3 17 0,27 2 0</inkml:trace>
  <inkml:trace contextRef="#ctx0" brushRef="#br0" timeOffset="5099">16438 3673 26152,'0'-18'1799,"0"0"-1529,0 2 0,0 0-180,0 0-180,2 2-630,0 5-539,0 3-3418,0 14 4677,-7 8 0,-6 16 0,-5 7 0</inkml:trace>
  <inkml:trace contextRef="#ctx0" brushRef="#br0" timeOffset="5301">16414 4424 25882,'16'11'2159,"-2"-4"-1889,2 3 0,4-2-270,5 5 0,7 5 0,5 7 0,0 9 0,-3 11 0,-7 13-211,-18-24 0,-3 1 211,-4 5 0,-3 1-1011,-4 3 1,-4 0 110,-3 3 1,-4-1-360,-3 1 0,-1-1 1259,-3-2 0,-1-1 0,0-3 0,-1-1 0,1-3 0,-1 0 0</inkml:trace>
  <inkml:trace contextRef="#ctx0" brushRef="#br0" timeOffset="5668">17839 3655 24713,'0'-7'2249,"0"2"-1890,0 3 271,0 8 0,2 8-630,2 17 0,2 21 0,-3-16 0,0 3-635,1 8 0,-2 3 635,0 5 0,0 4 0,0-3 0,0 5 0,0-3 0,0 7 0,-1 1-960,1-1 1,0 4 0,-1-8-256,0-13 1,1-5 1214,-1 7 0,0-5 0,1-10 0,-2-11 0</inkml:trace>
  <inkml:trace contextRef="#ctx0" brushRef="#br0" timeOffset="5849">17839 3013 25612,'-13'-42'539,"-1"1"1,3 3 0,0 2-450,-7-23-90,5 14-269,7 11-631,3 11-449,3 8-720,1 8 2069,7 9 0,8 13 0,7 9 0</inkml:trace>
  <inkml:trace contextRef="#ctx0" brushRef="#br0" timeOffset="6348">19012 3614 21745,'19'-21'3148,"-3"3"-2878,-4 5 359,0 0-269,-5 5 0,1 2-180,-4 4 0,-2 2 179,0 0-89,-2 4-90,-6 7-90,-4 11 90,-12 12-135,-4 1 0,-2 2-45,2-8 0,-2 1-494,-5 3 0,-5 4 0,2-4 494,2-5 0,-2-1 30,1 1 0,-3 2 0,3-3-30,1 0 0,3-1 0,1 0 0,3-1 90,-2 14 0,22-19 0,14 0-90,9-2 90,17-2-90,14 0 0,14-4 0,-8-8 0,3-1-266,-13-1 0,1 0 266,14-2 0,-1 0-359,-20 0 1,-2 0 358,26 0 0,-11 0 0,-4 0-180,-17 0-1709,-6 0 485,-18 0-1294,-10-4 3281,-6-3 1,-7-5 0,-3-2 0</inkml:trace>
  <inkml:trace contextRef="#ctx0" brushRef="#br0" timeOffset="6866">20462 3433 20575,'-5'-20'1709,"-2"-1"-1529,-3 3-90,0 2 0,2 3 0,3 2 90,1 4 0,4-2 90,0 2 89,0-2 91,0 0 0,0 0 180,4 2-91,-3-2 91,3 6-270,-4-1-180,0 4 179,0 6 91,0 12-90,-6 20-90,-1 23-210,1-18 0,-2 5 0,1 0-588,-1 8 0,0 3 528,1-10 0,0 5 0,0 0 0,1-3-270,2 0 0,1-3 0,0-1-180,0 1 0,0-1 1,2-3-451,2 8 1,4-7-2128,7 0 3027,4-15 0,7-15 0,1-9 0</inkml:trace>
  <inkml:trace contextRef="#ctx0" brushRef="#br0" timeOffset="7165">20986 3424 23634,'7'-30'2158,"-9"9"-1618,-11 17-90,-11 19-180,-7 18-91,0 12-383,3 12 204,9 2-518,9 2 518,14-4 0,10-5-3183,15-9 3093,8-7-180,7-11-90,2-11-89,14-24 359,-20-14 135,-15-14 0,-4-6-65,-12 11 0,-5-3 20,-6-28 0,-5 1-34,-2 26 1,-3 3-102,-6-9 0,-8 6-495,-12 14 1,-3 8-46,9 3 1,-1 5-541,-12 2 1,1 6 1214,-10 9 0,13 14 0,5 1 0</inkml:trace>
  <inkml:trace contextRef="#ctx0" brushRef="#br0" timeOffset="7500">21485 3451 23274,'13'-36'3328,"-5"2"-2789,-4 4-179,-4 6-180,0 6 0,-6 6-180,0 17 0,-5 17 0,5 10 0,2 5 0,0 24-880,1-18 0,2 0 790,8 13-158,4-8 158,8-10 90,3-12 0,0-13 0,1-11 0,-3-13 0,-3-12 0,-7-13-801,-6 0 1,-2-2 800,-8-21-45,2 18 0,-2 2-98,-15-9-1116,-18-1 90,7 22-360,-13 3-810,15 26 2339,1 6 0,8 10 0,4 0 0</inkml:trace>
  <inkml:trace contextRef="#ctx0" brushRef="#br0" timeOffset="7806">22099 3293 22824,'27'-36'3508,"-5"2"-3058,-12 4 359,-13 7-539,-27 30-180,0 11-90,3 18 0,5 8 0,13 1 0,5 2-239,-1 2 0,6-1 194,9-3 1,6-5 44,23 7 0,10-14 0,4-15-99,-15-20 1,-1-6 98,14-17 0,-21 4 0,-5-5 0,-4-26 0,-11-7-269,-16-1-271,-10 2-360,-15 5-449,-8 10 1349,7 20 0,-2 4 0,-17 1 0,17 9 0,0 0 0</inkml:trace>
  <inkml:trace contextRef="#ctx0" brushRef="#br0" timeOffset="8141">23353 2994 25702,'11'-50'1619,"-3"5"-1529,-2 9 0,-4 7-270,0 8-359,-2 5-631,2 9-629,-2 3 1799,4 12 0,-4 11 0,2 9 0</inkml:trace>
  <inkml:trace contextRef="#ctx0" brushRef="#br0" timeOffset="8343">23512 3741 25163,'30'27'3418,"-1"4"-3418,-5 1 0,-3 4 0,-5 1 0,-4 1-4252,-6 0 4252,-6 7 860,-10 3-860,-14 6-540,6-25 0,-4-1-801,-7 2 1,-3-1 1340,-7 0 0,-3-2 0,-8 3 0,-2-1 0,-4-1 0,-1 1 0</inkml:trace>
  <inkml:trace contextRef="#ctx0" brushRef="#br0" timeOffset="9466">25229 2705 22104,'0'-21'3778,"0"5"-3238,0 5 0,0 7-91,0 18-89,-5 20-1966,2-3 0,-1 8 1673,-1 12 1,-1 12-1,-1 3 1,2-5-517,2-5 1,0-4-1,0 6 431,-1-5 0,-1 5 0,1 2 0,0-3 0,1-6-162,2-1 0,1-4 1,0-2-316,-2 16 0,0-2-225,2-9 1,0-3-255,1-8 1,-2-4-1726,-2 10 2699,-2-26 0,-5-32 0,0-17 0</inkml:trace>
  <inkml:trace contextRef="#ctx0" brushRef="#br0" timeOffset="9598">25128 2230 23094,'0'-62'719,"2"10"-809,2 22-539,6 21-1260,6 21 1889,7 18 0,1 19 0,3 9 0</inkml:trace>
  <inkml:trace contextRef="#ctx0" brushRef="#br0" timeOffset="9768">25705 3180 24083,'26'10'1529,"8"-4"-1169,12-15-180,17-5-405,-4-2 0,3-2-270,-11 4 1,0 2-705,-5 0 0,2 0 0,-2 1-150,4 0 0,-3 2 1349,-1 1 0,-2 0 0,-6 0 0,-2 0 0,27-5 0</inkml:trace>
  <inkml:trace contextRef="#ctx0" brushRef="#br0" timeOffset="9984">26358 2854 24353,'-24'-24'2429,"3"0"-2070,11 4-89,4 4-180,6 7 0,0 5-90,2 12 90,4 14-90,3 13 0,2 10-420,-2 8 0,0 8 1,0-2-512,0-11 1,0-1 0,-1 2 420,1 15 1,-2 3-1,2-5 510,4 3 0,1-7 0,-4-15 0,1-3 0,6 7 0,-1 0 0</inkml:trace>
  <inkml:trace contextRef="#ctx0" brushRef="#br0" timeOffset="10144">27114 3103 24263,'20'-34'1529,"6"0"-1439,6 2-90,13 1-270,-2 9 1,3 2-226,-10 5 0,2 0 495,4 0 0,6 0 0,-6 2 0,-6 4 0,-2 0 0,10-1 0,0-1 0</inkml:trace>
  <inkml:trace contextRef="#ctx0" brushRef="#br0" timeOffset="10341">27455 2700 24983,'-19'-20'1709,"5"2"-1529,6 6-90,4 6-90,4 12 90,0 16-90,5 21 0,-1-10 0,-1 4-307,3 6 0,-1 3 82,-2 4 0,0 4-615,-1-4 1,-1 2-1,0 0 840,-1-5 0,0-1 0,0 0 0,0 22 0,0-3 0,0-16 0,0-1 0</inkml:trace>
  <inkml:trace contextRef="#ctx0" brushRef="#br0" timeOffset="10567">27796 2293 25073,'26'-43'2068,"6"8"-1078,14 23-961,17 26-29,-23 5 0,0 7-1676,6 10 0,-2 5 1676,-14-7 0,-1 2 0,-2 3 0,0 4 0,-1 3 0,-4 1-206,-1 4 0,-2 1 1,-4 2 205,-1 0 0,-2 2 0,-5 3-1002,-5 0 0,-4 4 1,-2 1-1,-2-5 282,-1 4 1,-3-3-1,-3 1-1738,0-4 0,-3 3 1,-2-2-1,-1-5 1936,-5-2 1,-2-6-1,-1 0 1,-2-2-1,-1-1 1,-1-1 0,-2-1-1,1 0 1,-1-1-1</inkml:trace>
  <inkml:trace contextRef="#ctx0" brushRef="#br0" timeOffset="11695">8816 7400 25163,'-18'-44'1978,"-2"4"-1618,-5 4 0,-1 6 0,-8 7 0,-7 12-360,-3 17 0,-4 8 0,8-1 0,-1 2-980,-19 12 1,0 4 979,16-3 0,2 1 0,1 1 0,1 1-253,6-1 0,2 0 253,6-2 0,2 0-23,-9 22 23,21-5 0,18-4 0,21-5 0,16-3 0,10-5-245,4-1 245,-4-7 0,-10 0 0,-16 3 1296,-21 8-1296,-22 10 0,-1-14 0,-5 0 100,-4 4 0,-3-1-100,-3 2 0,-2 0 0,-10 8 0,1 0-117,14-13 1,1 0 116,-5 3 0,8 1 287,26 19-287,17-15 0,27 13 0,4-16 0,-15-10 0,-1 1 0,14 13 0,-19-15 0,-3 1 888,-1 7-888,-2 13 0,-13-12 0,0 13 0,-9-13 295,-5 2-835,-2-1-3778,-9 21 4318,3-9 0,-2 20 0,2-13 0</inkml:trace>
  <inkml:trace contextRef="#ctx0" brushRef="#br0" timeOffset="12574">10432 17635 22734,'-12'-18'2249,"0"2"-2069,5 0-90,2 6 0,5 4-1,19 4-89,8 6 90,24 5-90,4 7 135,-18 0 0,1 5 0,-7 1 0,-3 2-45,-1 2 0,-5 2 180,-6 27 0,-28-7-135,-5-16 0,-5 2-90,1-4-1,-1 0-44,-2-1 0,2-1 0,-11 15 0,26-24-89,13 1 89,19-7 89,12-1-89,10 1 0,-13-5 0,1 1 90,17 6 90,8 5-90,-28-6-90,-7-3 90,-7 0 0,-4 4 0,-6 0 0,-2 7 0,-4 3-90,-6 2 90,-4 7-270,-8 2-450,-10 7-719,-9 3 225,14-21 0,-2-1 956,-5 1 0,-1-2 1,-4 1-1,-1-1 0,-4 0 1,0-1-1</inkml:trace>
  <inkml:trace contextRef="#ctx0" brushRef="#br0" timeOffset="13700">10050 9616 21835,'-14'-30'2698,"-2"3"-2338,-4 2-90,-8 7-1,-7 2 1,-11 9-90,-9 9 90,-7 12-557,30-2 1,1 3 331,1 3 0,1 3 0,1 2 0,1 3-45,4 3 0,1 1 45,3 1 0,4 2 0,4 0 0,3 2-45,2-1 0,5 0 0,14 29 0,13-2 0,-3-33 0,3-3 0,6-1 0,3-1 0,6-3 0,2-2 0,3 1 0,0-2 0,0-1 0,0 0 0,-2 0 0,-3 1 0,-5 0 0,-2 1 90,20 20-90,-19 3 0,-17 4 0,-25 5 0,-22 2 0,5-25 0,-3 0 0,-7 1 0,-1-2 0,-4 1 0,0-1 0,-2-2 0,0-1-820,2-2 0,1-1 595,3-3 0,2 0-404,-19 8-451,13-5-3237,28-15 4317,18-10 0,33-17 0,12-8 0</inkml:trace>
  <inkml:trace contextRef="#ctx0" brushRef="#br0" timeOffset="13908">10952 9815 24173,'-3'-50'1979,"-9"4"-1484,-26 30-1,-7 8-314,-19 10-1138,19 14 1,-5 9 0,7 3 957,8 8 0,6 4 30,3-3 0,0 3 0,8 3-221,11 4 1,8 2-1,3-2 56,3 6 1,5-1-710,3-7 1,4 2-1,3-7 169,11 0 1,4-7-451,3-3 1,3-3 947,1-5 0,2-4 1,0-4-1,1-3 0,0-4 1,0 1-1</inkml:trace>
  <inkml:trace contextRef="#ctx0" brushRef="#br0" timeOffset="14252">11699 9824 24443,'-52'-33'1619,"-5"11"-1259,-3 17-180,1 21 0,8 20-135,29-11 0,4 5-2171,2 4 0,3 4 2126,4 2 0,4 2 0,3 2 0,4 0 92,3 0 0,4-1-227,3-3 1,3-1-91,0-5 0,5-2-135,6-2 0,3-6 90,13-4 127,11-19 323,-22-37 0,-7-19 0,-16 21 0,-3-2-240,0-4 1,-3 0 329,-4 0 0,-1 0-45,-1 0 0,-1 1-46,-2 5 1,0 2 0,-8-24 2615,3 15-2706,6 12-89,2 15 789,4 18-789,0 21-90,7 25-135,0-17 0,1 2-460,3 5 0,3 2-1339,11 17 0,4 1 2033,-9-18 0,2-1 0,8 10 0,0-5 0,11 6 0</inkml:trace>
  <inkml:trace contextRef="#ctx0" brushRef="#br0" timeOffset="14591">12198 9715 24443,'0'-55'1799,"0"14"-1709,-3 19 90,-5 32-90,-3 24-45,2 18 0,0 8-1463,5-13 1,0 1 0,1 0 1417,-1 0 0,1 1 0,0-1 0,1 17 0,1-4 475,0-21 0,2-6-565,-1 1 0,0-11 0,3-81 90,5-8-896,0 8 0,2-4 896,3 5 0,1 0 0,2-1 0,3 0 1270,-1 4 1,4 2-1092,7-2 1,3 6-45,-8 19 0,1 7 0,7 4 0,-1 10-291,16 42 156,-24-5 0,-1 8 30,-2 4 0,-1 7 0,-1-1-744,3 10 1,-2 1 533,-3-9 0,-1 4 0,-1-3-1079,2 15 0,-2-4 1036,-5-21 0,0-1 223,-1 4 0,-1-5 0,-2-10 0,-2-9 0</inkml:trace>
  <inkml:trace contextRef="#ctx0" brushRef="#br0" timeOffset="15485">13835 8992 21745,'3'-46'989,"1"1"0,-3 8 1,-2 1-765,-3-12 0,-3-3-885,-7-3 0,-3 2 795,4 12 0,-3-1 74,-2 0 1,-3-2 0,2 4-63,2 8 1,-1 2-103,-3-6 0,-2 6 361,-11 12-316,10 21-90,-5 30 0,13 19 0,4 8-1013,2-9 1,0 5 1012,2-4 0,-1 9 0,1 2 0,2-1 0,2-2 0,2 1 0,0 0 0,0 0 0,-2 1 0,1 1 0,-1 1 0,2-1 0,1 1 0,1 0 0,1-1 0,-1-3 0,1 1 0,0-3 0,1-1 0,-1 0 0,0-1 0,1 0 0,1-2 0,0 0 0,-1-2-60,1-3 0,0-1 0,0-1-165,1 19 1,1-3-271,0-7 0,-1-3-135,1-6 1,0-3-451,-1-8 1,0-2 1176,4 18 0,-2-18 0,0-11 0</inkml:trace>
  <inkml:trace contextRef="#ctx0" brushRef="#br0" timeOffset="15701">13311 10073 22289,'-18'-35'959,"0"1"1,1 3 0,3 1-600,-1-4 682,7 5-952,5 4 0,10 1 182,9-1-362,15-4-405,5 6 1,5 2-1,-8 4 0,1 1-90,14-5 1,2 3-91,-12 6 1,-1 1-436,0 2 1,0 0-3807,-1 1 1,1 0 4506,-3 0 1,-1 1 0,28-7-1,-5 1 1</inkml:trace>
  <inkml:trace contextRef="#ctx0" brushRef="#br0" timeOffset="16108">14830 8621 24353,'-22'-16'2339,"-4"6"-1979,-7 8-2696,1 20 1,0 7 2425,7-1 0,1 3-46,-11 19 1,4 6-539,11-4 1,7 4 493,2 5 0,5 3 348,4 3 1,8 3-777,4-17 1,5 3 0,2 0 0,0-2-360,3 2 0,1-2 0,2 1 157,1-3 1,2 3-1,2-1 1,-1-6 629,3-4 0,0-5 0,0-1 0,14 13 0,2-4 0,-2-5 0,1 0 0</inkml:trace>
  <inkml:trace contextRef="#ctx0" brushRef="#br0" timeOffset="16467">15362 8625 23993,'-7'-38'1124,"-1"0"1,-4-27-855,-1 20-270,7 30 0,-1 23 0,7 31 45,3 1 0,1 4-90,0-9 0,1 0 45,6 20 0,2-1-90,-1-21 0,1-3 90,10 24 0,0-28 0,-8-28 90,8-36 0,-6-9 0,-6 9 0,1-2 135,-3-8-1,0 1-179,-3 12 0,1 1 0,2-10 0,-1 5-45,1 13 0,3 10-180,-2 30-539,4 15-450,0 12-630,5 11-8032,1 5 8533,4 0 1,6-1-1,3-1 1</inkml:trace>
  <inkml:trace contextRef="#ctx0" brushRef="#br0" timeOffset="16708">16917 8367 25882,'5'-54'1709,"-2"4"-1079,-8 13-270,-4 31-360,-9 29 0,6 6 0,0 8-1813,-4 12 0,-1 7 0,1-1 1813,2-7 0,1-2 0,-1 4 0,0 1 0,0 3 0,0 0 0,1-2 0,-1 4 0,2-1 0,0-1 0,0 2 0,1 0 0,1 0-107,-1-1 1,1 1 0,0-2-14,1-2 0,1 0 1,-1-1-301,2-4 0,0-1 0,1-1-480,-5 15 1,2-3-360,2-9 0,-1-3 1259,1-9 0,-2-4 0,-3 9 0,-2-15 0</inkml:trace>
  <inkml:trace contextRef="#ctx0" brushRef="#br0" timeOffset="16874">16389 8711 25702,'-26'-41'1260,"1"5"-1170,7 9-90,7 7-90,6 8-630,12 12-629,8 9-1170,11 12 2519,11 6 0,4 4 0,3 4 0</inkml:trace>
  <inkml:trace contextRef="#ctx0" brushRef="#br0" timeOffset="17050">17230 9281 25612,'10'25'1619,"0"-4"-1529,-4-4-90,2-9-90,-3-2-449,2-6-541,0 0-449,2 0 1529,18-14 0,0-4 0,15-13 0</inkml:trace>
  <inkml:trace contextRef="#ctx0" brushRef="#br0" timeOffset="17515">18038 8318 23184,'0'-53'2788,"-9"6"-2338,-2 8 180,-13 14-91,-5 18-89,-7 18-90,-7 23-270,19-10 0,1 2-368,0 5 0,1 2 278,1 2 0,1 1 0,3 0 0,2 0 0,2-1 0,3 0 0,3-2 0,2 0-172,0 28 172,10-9 0,5-7 0,12-8 0,9-8 0,12-9 0,7-8-3151,10-2 3151,3-9 0,0 9 365,-2-2-365,-24 1 0,-1 3 0,14 12 0,-19 4 0,-5 6 0,-8 19-626,-12-13 1,-4 1 625,-8-5 0,-3-2 0,-3 2 0,-4 1-317,-15 16 1,-4-1 316,8-14 0,-2-2 0,-2-2 0,-4 1 0,3-6 0,-22 7 1160,23-17 1,1-7-1161,0-16 0,15-32 0,13-3 0,15-20 0,10 11 0,3 7 0,3 7-180,-4 9 896,-2 10-2155,-4 8 722,-3 9-2071,-5 5 2815,-6 9 0,-3 2 1,-2 2-1</inkml:trace>
  <inkml:trace contextRef="#ctx0" brushRef="#br0" timeOffset="18274">18984 7513 24263,'0'-21'1889,"0"5"-1799,-4 7 0,4 5-90,-4 10 90,4 8-90,5 11 0,6 11 0,10 3 0,7 1 0,-3-10 0,2-1 45,4 8 0,2-4-45,17-7 0,-19-24 0,-3-13 90,-5-10 90,-5-12 179,-4-8 271,-5-9 90,-4-1-630,-3 4-90,-2-4 0,0 19 0,0 2 0,2 33 0,2 14 0,1 21 0,2 14-1440,-3-5 1,-1 2-341,1-10 1,0 1 1779,1 14 0,0 1 0,0-17 0,0-1 0,1 0 0,0 0 0</inkml:trace>
  <inkml:trace contextRef="#ctx0" brushRef="#br0" timeOffset="18801">20275 8652 24018,'-3'-5'2519,"2"1"-1959,-3 4-380,4 0 72,-5 0 18,0 0 82,-7 0-172,0 0 70,-4-2-250,-10-6 0,9 0 0,0-5 0,14 4 0,8-2 0,9 1 0,11 3 0,13 7 0,7 13 0,6 14-418,-2 16 418,-25-15 0,-5 5 0,-1 22 0,-12 9 0,-17-12 0,-10 5 0,-4 1 0,2-3 0,7-7 0,0-1 0,-1-1 0,-4 2 0,-10 1 0,1 0 0,-1 0 0,1 0 0,-1 0 0</inkml:trace>
  <inkml:trace contextRef="#ctx0" brushRef="#br0" timeOffset="21951">23037 7585 22194,'0'-36'2969,"-6"2"-1890,-10-8-809,0 14 0,-11 0-180,-6 19 0,2 15 0,-13 13-45,18 11-1,3 6-44,4-6 0,2 1-996,-6 15 0,5 1 996,8-11 0,5 0 45,2 0 0,2-1-123,4-2 1,4 1 77,13 11 0,4-2 0,-5-11 0,4-1 0,7-1 0,6 2 0,-2-4 0,-2-5 0,0-2 0,20 11 0,-1-2 0,-2-2 90,0 9-90,-46-1 0,-19-1 0,-12 0 0,-9 3-45,-6-3 0,-1-1 685,0 0-1,0 0-954,1-3 1,4-4-1227,-4 5 371,9-7-539,12-3-809,9-12 2518,17-2 0,13-12 0,10-1 0</inkml:trace>
  <inkml:trace contextRef="#ctx0" brushRef="#br0" timeOffset="22185">23443 7571 24353,'11'-43'899,"1"0"1,-2 4 0,0 3-631,2-23 1,-6 21 90,-2 17-90,-4 29-90,0 29-135,0-4 0,0 8-276,0 10 1,-1 8 0,2 2 230,-1-10 0,1 1 0,0 1 0,0 0-784,0 0 1,0 1 0,0-1 0,1 0 693,0 12 0,1 0 0,0-7-225,1-3 0,0-4-1096,1 7 0,0-3 376,-2-18 1,1-2-316,0 4 1,-1-5 850,0-7 1,-5-13-1,-3-8 1</inkml:trace>
  <inkml:trace contextRef="#ctx0" brushRef="#br0" timeOffset="22635">23362 8191 23454,'-19'-34'1619,"5"4"-1529,5 6 0,8 4-180,25-7-180,28-1 180,8 2-305,-21 13 0,-1 3 305,17-4 135,-20 5 0,-1-2 675,24-10-181,-4 0 91,-21 2-90,-19 5 179,-6 2-539,-4 5 610,-3 3-700,-1 31-90,2 3 0,1 30 0,4 0 0,4 1 0,3-2-90,-3-26 0,1-2-90,8 11 0,17-7 90,-12-31 90,17-40 90,-17-2-134,-9 5 0,-1-1 404,2-18-91,-1 2-179,-8 9-90,-2 10 0,-4 24 0,-2 20 0,0 28 0,2 16 0,0 4-759,4 3-590,0-6-360,0-7-810,2-9 2519,0-10 0,3-9 0,1-6 0</inkml:trace>
  <inkml:trace contextRef="#ctx0" brushRef="#br0" timeOffset="23544">24710 7110 22104,'4'-29'2969,"0"3"-2610,-4 4 91,2 6-90,-2 3 450,5 26-361,0 24-269,-1 3 0,0 7-1435,0 13 0,-2 5 1285,0-12 0,-1 2 0,0 1 0,1 4 0,-2 1 0,0 4-12,-1-12 0,0 3 0,-1 2 0,0-1 0,1-3-18,0-2 0,1-3 0,0 0 0,-1 4 36,0 4 0,0 6 0,-1 0 0,1-3 0,1-8-188,1-4 1,0-5 0,1 0 151,0 7 0,0 1 0,2-6 0,10 18 0,5-14 90,23-17-90,-4-18-90,23-19-315,-17-17 1,2-9-950,-12 4 1,0-3 0,0-1 993,1 0 0,0-1 0,-1-1-90,-3-3 1,-1 0-1,-4 1 11,1-6 0,-5 1-4477,-4-1 1,-1 0 4308,-3-2 1,-2 0 0,-5 2 0,-2 0-1,-2 0 1,-1 1 0</inkml:trace>
  <inkml:trace contextRef="#ctx0" brushRef="#br0" timeOffset="23719">24779 7219 22284,'-46'-48'2159,"8"5"-2069,13 7 0,13 4 0,18 7-90,16 3-45,15 6 0,7 4-135,-5 2 0,1 1-635,20-2 1,1 1 4,-12 4 1,0 3 809,15 0 0,-1 1 0,-19 4 0,0 0 0,8 2 0,0 0 0</inkml:trace>
  <inkml:trace contextRef="#ctx0" brushRef="#br0" timeOffset="26625">12735 5898 20215,'12'-9'1889,"3"-2"-1619,8-1 0,15-5-90,22-8-2513,-15 8 0,5-2 2423,-7 3 0,3-1 0,2 0-68,-3 2 1,3 0 0,1-1-1,2 1 0,7-2 1,3 0 0,1 1-1,1 0-311,-7 2 1,1 0 0,2 0 0,-1 1-1,2 0 307,2 0 0,1 0 0,1 1 0,0 0 0,0 0-132,2 0 1,-1 1 0,1-1 0,-1 0 0,1 1 113,-1 0 0,-1 1 0,1 0 0,1 0 0,3-1-156,-8 1 0,4 0 0,1-1 0,1 1 0,-1-1 0,-1 1 0,-4 0 156,7-1 0,-3 1 0,-2 0 0,0 1 0,3-2-14,-1 1 1,3 0 0,1-1-1,-1 1 1,-4 0 0,-5 0 103,-1 1 0,-4 1 0,-4 0 0,0 0 242,8-1 1,-1 0 0,-4 0 27,13-3 0,-6 1 493,-14 2 1,-3 0-404,17-7-270,-23 1 1768,-19-1-1858,-17 0 2359,-9 0-2360,-7 5-89,1-1 2111,2 5-2111,6 1 342,-2 3-2411,7 1 989,-8 8-539,3 4 1619,-12 20 0,10-4 0,-3 11 0</inkml:trace>
  <inkml:trace contextRef="#ctx0" brushRef="#br0" timeOffset="27587">25928 7169 23903,'0'-23'2699,"0"3"-2160,0 2 1,0 4-180,0 5 90,0 5-360,4 28-90,0 10 0,-1-1 0,0 4-1155,0 2 1,0 1 1154,-1 5 0,0 1 0,0 1 0,0 4-306,0-1 0,0 5 0,0-5 306,0-4 0,-1 0-36,0 3 1,-1 3-1,-3-15 1,-4-19-1,-5-1 1</inkml:trace>
  <inkml:trace contextRef="#ctx0" brushRef="#br0" timeOffset="27852">25969 6852 23813,'-13'-45'1619,"3"6"-1259,4 10 90,2 5-360,4 9 0,0 4-90,2 7 90,7 4-90,-1 0 0,6 4 90,-8-3 180,-2 3-90,-2-4-1,-2-4-89,-4-1-90,-9-12-90,2 6-359,-6-6-451,13 12-449,-4 1-720,4 4 2069,-1 0 0,-4 6 0,2 1 0</inkml:trace>
  <inkml:trace contextRef="#ctx0" brushRef="#br0" timeOffset="28804">26582 6536 23454,'-27'-12'2428,"3"1"-2158,3 2 180,7 2-270,11 3-180,15 2 0,21 2 0,18 0 0,-2-2 0,2 0 0,-13 0 0,0 1-17,13-3 0,-2 1 377,2 0 720,-4-3-901,-20 3-179,-6 11 0,-16 15 0,-5 27-332,1-15 1,0 2 331,2 8 0,2 3-1311,2 9 0,2 1 1311,3 6 0,3 2 0,-5-19 0,2 1 0,0 0-293,1-1 0,1 1 0,0 2 293,0-1 0,1 3 0,-1 0 0,0 0-648,2 12 1,-1 0 0,-1-1 647,0-1 0,0 0 0,-4-3 0,-3-10 0,-3-2 0,-4-5 127,-4-4 1,-8-4-128,-17 11 0,-9-2 0,7-12 0,-4-2 36,-18 8 0,-3-5-36,9-11 0,1-3 0,-3-2 0,0-1-491,0 0 1,0-1 490,1-2 0,2 0-315,6-2 1,0 0 403,6-2 0,2-1-4316,-21 7 4233,31-7 1,17-5 0,25-7 0</inkml:trace>
  <inkml:trace contextRef="#ctx0" brushRef="#br0" timeOffset="30095">27678 7685 25253,'0'-21'1439,"0"5"-1079,0 3-181,0 6-89,0 2 0,0 3 180,0 2 180,0-2-270,0 0-90,0-3 90,0 1-180,0 1 0,0 1 0,0 10 0,4-6 0,-2 6 0,4-8 0,0 0 0,-3-2 0,0-2 0,-10-3 0,-7 2 0,-9 1 0,-6 4 0,-8 6 0,13 1 0,-2 9 0,20 0 0,2 4 0,4 1 0,13 9 0,-1-9 0,13 2 0,-2-16 0,12-5 0,-10-6 0,7-5 0,-16-5 0,-4 0 0,-6-1 0,-2 1 0,-4 3 0,0 12 0,0 13 0,4 8 0,0 4 0,6-6 0,0-5 0,8-6 0,-6-5 0,3-8 0,-9-5 0,-2-8 0,-2-5 0,-2-1 0,-11-6 0,-24 14 0,11 12 0,-10 14 0,30 4 0,8-5 0,3-10 0,-1 0 0,0 0 0,0-6 0,-3-14 0,0 1 0,-3-7 0,0 7 0,-3 10 0,2 9 0,-3 9 0,6 2 0,-2-9 0,2-5 0,-2-3 0,-11 3 0,3 7 0,-9 4 0,4 7 0,7 3 0,0 1 0,12 9 0,2-10 0,7 0 0,1-12 0,0-10 0,0-5 0,-1-9 0,-3-5 0,-6-6 0,-2 1 0,-4 1 0,-13 0 0,3 12 0,-14 2 0,4 15 0,-1 5 0,-1 5 0,6 4 0,0 0-270,9 0-989,2 1 1259,14 8 0,-2-13 0,9 4 0</inkml:trace>
  <inkml:trace contextRef="#ctx0" brushRef="#br0" timeOffset="30655">28104 6527 20755,'-3'-14'3058,"2"3"-2428,-3 0 0,4 4-91,0 0 1,0 4 0,0 1 719,8 29-989,-1 3-90,9 35-135,-5-12 0,1 2-465,-2-9 0,0 2 420,4 16 0,0 1-45,-4-18 0,0 1-675,3 12 1,2 1-1125,-2-8 0,1-3-3072,-1-2 1,-1-4 3311,8 11 0,-14-41 1,-2-6-1</inkml:trace>
  <inkml:trace contextRef="#ctx0" brushRef="#br0" timeOffset="30994">28145 6617 24263,'-7'-44'1979,"2"8"-1709,5 12 359,0 12 91,18 30-450,6 14-180,-1-1 0,3 3 0,1 3 0,2 1-860,4 4 0,2 0 815,2 4 0,1-1-45,1-1 0,0-2-378,-2 0 1,-1-2 377,-2-5 0,-1-2 0,-5-4 0,-1-2 0,16 16 0,-11-13 0,-12-24 0,-9-49 0,-10-17-846,-1 13 1,-1-8 845,3 5 0,-1-7 0,2 0 0,-1 7 0,0-6 0,2 0-342,0 5 0,1-6 0,0 2 0,0 13-1097,4-1-540,1 3-809,-2 31 2788,0 5 0,6 10 0,2 1 0</inkml:trace>
  <inkml:trace contextRef="#ctx0" brushRef="#br0" timeOffset="31367">29298 6680 23903,'3'-7'2699,"-2"1"-2339,-4 1-91,-5 3-179,-7 6 0,-7 9 0,-12 43-90,5-2 0,12 2 0,3 4 0,6-23 0,3-1-45,1 12 0,3-2-45,8 6 90,6-11 0,7-14 0,5-15 0,0-17 0,-1-16 0,-4-15 90,-2-11 0,-5-8 180,-1-2-180,-8 7 0,0 7-90,-4 11 90,0 10-180,0 18 90,0 14 0,0 22-360,0 11-764,3-7 0,1 1-1125,1 18 2249,2-16 0,0-4 0,1-10 0,2-3 0</inkml:trace>
  <inkml:trace contextRef="#ctx0" brushRef="#br0" timeOffset="32073">29615 6680 23274,'13'-16'2069,"-3"5"-1350,-6 19-179,-3 13-270,-4 20-135,-2-2-1,-2 2-134,-5 23-1489,6-21 0,0-3 1579,1 8 0,5 2-90,0-36-90,0-6 180,5-44-90,6-14 0,7-9-82,-6 27 1,0 0 81,13-25-90,0 7 90,-5 14 3000,-4 14-2910,0 27 0,-7 15-45,-4 12 0,-2 5-45,-5 19 0,0-19 0,-1-1 0,-5 8 0,4-11 231,0-9-231,4-12 0,0-14-90,4-16 90,4-17 0,10-12 0,9-8-1307,7-2 1307,3 7 0,2 9 90,-5 14 0,-1 14 0,6 29-90,-12 5 0,4 21 0,-14-7 0,-3-4 0,-2-6-270,9-7 0,-1-12 1398,11-14-1218,0-14 0,4-16 90,1-17 45,-11 4 0,-2-4-212,-6 13 0,-2-1 347,4-23 0,-5 3-90,-13 5 180,-13 3-91,-16 45-89,-5 21 0,-4 21 0,4 23-314,18-22 0,2 4 224,4 21 0,5 2 0,2-14 0,4 0-180,5 13 0,7-1-990,10-12 1,6-6 89,-6-10 1,4-5 1079,20 1 0,3-10 0,10-20 0,-21-8 0,0 0 0</inkml:trace>
  <inkml:trace contextRef="#ctx0" brushRef="#br0" timeOffset="32395">30354 5695 21385,'-35'-46'2518,"5"5"-2158,11 9 180,9 10-90,10 6-1,14 9 541,41 9-541,8 10-870,-12-1 0,3 4 645,-5 4 1,2 5-15,3 8 0,3 8 0,-3 0-210,-12-6 0,-3 0 0,1 4 0,-1-1 0,2 4 0,-2 2 0,-6-1 0,-2 3 0,-5 1 0,-3 5 0,-4 3 0,-3 5 0,-2 2 0,-3-3-632,0 6 1,-4-2 0,-2 3 631,-1-4 0,-1 3 0,-2 1 0,-6 1 0,-4-4 0,-5 2 0,-2 0 0,-2-1 0,2-2 0,-2 4 0,0-2 0,-1-1 0,0 0-162,3-9 0,-1 2 0,0-1 1,0-2-1,1-6-408,-4 6 0,0-5 1,5-12-1590,4-12-7672,8-25 8829,16-28 0,14-26 0,-8 20 0,-1 0 0</inkml:trace>
  <inkml:trace contextRef="#ctx0" brushRef="#br0" timeOffset="33019">31909 5961 25612,'-12'-31'2789,"0"1"-2609,5 3-180,2 4 0,5 5 0,0 5-810,0 2-4407,0 10 5217,0 8 0,-6 15 0,0 8 0</inkml:trace>
  <inkml:trace contextRef="#ctx0" brushRef="#br0" timeOffset="33234">31800 6549 24353,'20'18'2968,"0"-1"-1708,1 2-1260,3 4 0,0 10 0,5 13 0,-3 14 0,-16-19 0,-3 6 0,-3 3-1021,-4 10 0,-4 4 0,-1 0 796,0-14 0,0 0 1,-1 1-1,-4-1-517,-2 4 0,-3 1 0,-3-2 0,-1-3 742,-5 1 0,-2-4 0,-3 0 0,-5 1 0,-3-1 0,-1 0 0,-2-1 0,-1 0 0,0 0 0</inkml:trace>
  <inkml:trace contextRef="#ctx0" brushRef="#br0" timeOffset="35591">10383 12438 22284,'0'-38'2159,"-3"-3"-1619,-4-2 179,-7-2-179,-4 1-180,-10 4 0,-9 4-91,-10 10-820,-11 10 731,-8 22-135,30 3 0,-1 6-45,-15 21 0,2 9-475,13-9 1,3 2 474,5-2 0,1 2 0,5 0-896,7 6 1,7-2 895,5 0 0,7 0 0,6-1 0,6-2-179,5-1 0,7-2 179,6-6 0,6-1 0,-1-2 0,7 5 0,1-2-30,-5-7 0,3 0 0,-3-2 30,-3-1 0,-3-2 0,24 14 0,-22-3 0,-17 0 238,-28 3-238,-17 2 0,-24 2 0,20-17 0,-3-2-45,-2 1 0,-1-1-315,-12 2 1,1-1 139,13-5 0,2-1-410,-5 1 1,4-2 994,12-4-10196,18-7 9475,24-9 1,24-14 0,-15 9 0,-1 0-1</inkml:trace>
  <inkml:trace contextRef="#ctx0" brushRef="#br0" timeOffset="35803">11232 12565 24173,'1'-39'2339,"-9"7"-1440,-40 17-629,0 20-773,11 6 0,0 6 548,8 2 0,3 5 0,-5 17 0,4 7-45,11 2 0,4 4-45,1-1 0,6 0-426,10-3 0,9-4-159,24 8-449,11-11 359,-19-25 0,1-4-449,1-5 0,2-2 1169,0-2 0,1-4 0,-1-5 0,1-3 0,-1 0 0,1 0 0</inkml:trace>
  <inkml:trace contextRef="#ctx0" brushRef="#br0" timeOffset="36136">11687 12461 23364,'-18'-21'2338,"-3"7"-1978,-1 14-90,-2 14-180,1 11-45,10 6 0,2 6-45,4 4 0,2 1 0,1 3 0,1 0-90,5-3 0,2-3 0,9 4-90,12-9 90,5-26 180,5-34 90,-8-15-90,-17 10 0,-1-4 270,-1-3-1,-2 1-179,1-16-90,2-5 0,-7 35-90,2 12 90,2 21-90,2 14 0,5 21-90,3 12-1759,2 6 1354,-8-30 1,1 0-1035,9 29-1158,2-8 2687,1-13 0,1-12 0,0-9 0</inkml:trace>
  <inkml:trace contextRef="#ctx0" brushRef="#br0" timeOffset="36437">12198 12402 21924,'11'-35'1889,"-1"10"-1619,-4 18-90,-2 19-90,0 19 0,0 13-90,2 8 0,2 0 90,0-4 0,4 3 180,1-23-90,1-11 90,0-27 89,0-17 1,1-5 180,4-14-360,-5 15 359,7-1-359,-8 33 0,16 39-90,-7 9-415,-6-9 0,0 2 145,-4-9 1,0 0-226,0 0 0,1 0-1034,11 28-810,0-9 2249,1-11 0,-1-8 0,0-8 0</inkml:trace>
  <inkml:trace contextRef="#ctx0" brushRef="#br0" timeOffset="36702">13640 11561 15172,'0'-55'1281,"0"1"1,0 0 0,-2 6 0,-4 4-733,-11-15 0,-8 19-549,-12 54-128,13 23 1,0 17 0,4 1 127,6-5 0,3 2 0,2 3 0,-1 6 0,1 5 0,1 1 0,2-2 0,2-7 0,2-1 0,1 0 0,0 0-43,2 2 0,2 0 0,0 1 0,0-1 43,0-2 0,1 0 0,0 0 0,2 3 0,0-4 0,2 4 0,0 0 0,1-2 0,-1-3-315,0-3 0,0-3 0,1-1 1,0 2-80,1 7 0,1 2 1,0-1-1,0-5 394,1-2 0,-1-4 0,0-4 0,-2 0 0,0-3 0,1 3 0,-1 0 0</inkml:trace>
  <inkml:trace contextRef="#ctx0" brushRef="#br0" timeOffset="36836">13356 12841 24623,'-19'-45'449,"1"1"1,1 3 0,3 2-405,4 6 0,3 1-135,2-22-270,20 9-1312,18 2 907,-8 22 1,5 1-496,7-1 1,3 0 1079,5 0 0,2 1 0,4-1 0,2 1 0,1 1 0,0 0 0</inkml:trace>
  <inkml:trace contextRef="#ctx0" brushRef="#br0" timeOffset="37076">15017 11656 25253,'-18'-33'2698,"-8"8"-2248,-11 16-270,-10 24-180,21 5 0,1 7-738,-1 13 1,3 6 737,0 13 0,5 5-891,8-15 1,2 3 0,3 1 890,0 4 0,2 2 0,4 0 0,2 1 0,3 0 0,4 4-214,3-3 1,3 2-1,3 2 1,2-3 100,2-3 1,2-1 0,2-1-1,0-1-540,-1 0 0,2-1 0,0-1 0,1-4-67,8 5 1,1-4-1,-2-7-719,1-6 0,0-8 1439,-3-5 0,-1-4 0,24 1 0,-7-12 0</inkml:trace>
  <inkml:trace contextRef="#ctx0" brushRef="#br0" timeOffset="37402">15382 11565 25343,'0'-49'1169,"0"11"-1079,2 20 0,2 24-90,4 18 0,4 23 0,5 10 0,-7-24 0,2 0 0,12 29 0,7-6 0,1-13-90,3-13 90,1-14 90,-3-20-90,-2-17 180,-7-18 224,-11 1 1,-2-6 45,-3-16 0,-3 1-450,1 21 0,0 3 0,-1-27-630,0 94-539,5 22 359,-5-21 1,2 2-796,1 6 0,0 2 1605,1 1 0,1 1 0,0-1 0,2 0 0,-1-1 0,0 0 0</inkml:trace>
  <inkml:trace contextRef="#ctx0" brushRef="#br0" timeOffset="37785">17185 11732 20935,'0'-25'3418,"0"1"-2968,0 5-180,0 4 89,0 5-89,0 4 0,0 3 270,4-1-180,-3 4 539,2-2-359,-3 14-270,0 13-270,-7 15 0,-2 6 0,3-6 0,-1 3-468,-5 12 0,-2 5 0,2-3 468,0-1 0,1 0 0,-1 2 0,-1 5 0,1-4-445,1 3 1,0-3 129,1-1 0,0-3-450,2-11 1,1-6-1125,-2 5 1889,-6-3 0,3-19 0,-3-3 0</inkml:trace>
  <inkml:trace contextRef="#ctx0" brushRef="#br0" timeOffset="38002">16645 11732 23634,'0'-23'1529,"0"3"-1439,0 7-90,0 4 0,0 4-270,5 3-450,4 2-809,9 0-990,8 4 2519,5 5 0,6 11 0,-1 6 0</inkml:trace>
  <inkml:trace contextRef="#ctx0" brushRef="#br0" timeOffset="38152">17453 12375 16599,'25'25'1979,"-3"-5"634,-8-4-2703,-2-9 774,-5-3-1943,-3-6-463,-1-4 1722,1-10 0,3-9 0,1-7 0</inkml:trace>
  <inkml:trace contextRef="#ctx0" brushRef="#br0" timeOffset="38568">17949 11289 23903,'4'-57'3149,"0"7"-2610,3-5-179,0 27 90,8 1-270,8 37-180,6 17 0,2 9 0,-4 0 0,1 6-847,-3 1 0,2 9 0,1 2 0,-4-4 847,-2 0 0,-2-1 0,-1 2 0,0 0 0,0 3 0,-1 1 0,-2-4 0,-1 0 0,-1-3 0,-2 0 0,-2-3 0,-1 0 0,0-1 109,3 15 0,-1-3-109,-4-7 0,-1-3 0,-1-7 0,-1-3 0,0 18 0,-3-18 0,-10-18 0,-7-20 0,-10-16 0,-2-9 0,4 2 0,-1-2-290,-11-14 1,0-1 289,7 7 0,1 2 1141,-1 1 0,-3 3-1141,-14-1 0,-4 10 0,2 16 0,0 8 0,-1-2 0,3 10 0,2 28 0,11 11 0,20-3 0,7 3 0,-1 0 0,4-1 61,11-2 1,5-4-62,17 8-315,1-24 1,6-5-945,24 0 269,-15-10 1,0-5-316,-8-12 1,-2-5 1304,3-2 0,-1-3 0,1-6 0,-1-3 0,1-4 0,-1 1 0</inkml:trace>
  <inkml:trace contextRef="#ctx0" brushRef="#br0" timeOffset="38952">18781 11135 22914,'-5'-25'3238,"0"3"-2698,-2 4-180,0 2-181,6 4 1,-2 5-180,19 54 0,-5-11 0,2 5 0,1 1 0,5 13 0,-5-20 0,1 0 0,6 11-3392,6 3 3392,-11-35 0,0-8 90,1-17 0,-1-5 0,0-13 90,0-5 90,1-5-90,-1 2-90,2-3-90,-7 16 3392,0 2-3572,-7 16-1619,-1 26 180,-2 7-990,-6 27 2609,-2 3 0,1-24 0,-2 1 0,1 2 0,0-1 0</inkml:trace>
  <inkml:trace contextRef="#ctx0" brushRef="#br0" timeOffset="39235">19751 11931 23903,'7'-11'2519,"0"2"-1800,-2 4 721,12 9-1440,11 22 0,3 6 0,-10-5 0,-1 3 0,9 30-814,-15-25 1,-3 2 813,-1 2 0,-4 1 0,-3 1 0,-4 0 0,-3 0 0,-4 0-90,-3-2 0,-4-1-855,-5-2 1,-3-2-361,-2 1 1,-3-3 1304,-3-1 0,-3-2 0,-2-1 0,-1 0 0,-2-2 0,0 0 0</inkml:trace>
  <inkml:trace contextRef="#ctx0" brushRef="#br0" timeOffset="40943">23800 10787 20665,'2'-38'2879,"0"-1"-2430,-2-1 91,-5 1 0,-2 1-1,-7 4-269,-2 2 0,-5 7-90,-3 7 0,-8 9 0,-3 11 0,-6 11-90,2 14 89,6 16-89,9 14-443,18-24 1,4 2 397,3 3 0,6 1-45,4 0 0,4-1 0,6 3 0,5-3 0,2-1 0,5-1 0,0-4 0,4 1 0,1-2-379,-2-1 0,0-2 0,0 0 334,17 13 0,-2-1-135,-7-4 0,-7-4-539,-12 2-361,-16 3-359,-32-8-809,-22 3 2248,14-15 0,-3 0 0,-5 2 0,-1 0 0,-5 1 0,0-1 0</inkml:trace>
  <inkml:trace contextRef="#ctx0" brushRef="#br0" timeOffset="41686">22050 11791 23813,'14'-20'2249,"-1"0"-1799,-4 3-90,0 2-180,-5 5-1,1 4-89,-2 4 0,1 10 180,-2 24-180,-4 6-90,-8 24 90,-10-6-341,6-25 1,-3 0 250,-3 0 0,-2-1 0,-2-1 0,-1-1 0,-3-2 0,-1-1 45,0-2 0,-1-2-45,0-2 0,-1-2 0,1-3 0,-1-1 0,-28 7 0,21-14 0,1-2 0,-13 2 0,-4-6 0,33-8 0,12-6 0,14-18 0,13-13 0,13-7 0,6-5-1102,-5 9 1,3-1 1101,-1 1 0,3-3 0,-1 3 0,-4 9 0,-1 2 0,0-1-308,1 0 1,0-1-1,2-3 308,-1-1 0,1-2 0,1-1 0,-3 1 0,1-2 0,-3 2 0,2-5 0,-6 3 0,2-4 0,0-2 0,-2 1 0,-3 4 0,-2-3 0,-3 3 0,-1-2 30,3-12 0,0-2 0,-6 1-222,-8 9 1,-4 1-1,-2 4 237,-1-5 0,-3 2-1015,-4-9 0,-6 4 1060,-16-2 656,-13 12-746,-6 15 0,-8 11 0,-6 17 0,30 8 0,-1 5 0,-2 3 0,1 4 0,-2 5 0,1 5 0,0 3 0,0 3 45,0 5 0,2 3-45,0 2 0,2 2 45,1 4 0,1 1-45,4 2 0,1 0 163,4 2 1,2 1-164,3 0 0,3 1-38,4 0 0,4 0 38,4 1 0,4-1 0,3 2 0,6-1 0,7 2 0,4-1 0,5 1 0,7 0-90,-3-17 0,5 2 0,2 0 0,-1-2 17,3 2 0,0-3 0,2 1-422,0-2 1,3 2-1,1-1 1,-3-4-988,-1-3 0,-1-4 0,-1 0 1482,-2-1 0,0-1 0,-1-1 0,12 8 0,-2 0 0,-4-3 0,0 1 0</inkml:trace>
  <inkml:trace contextRef="#ctx0" brushRef="#br0" timeOffset="42319">24523 10434 21173,'0'-47'4318,"0"-15"-3149,0 10-899,0 5 329,0 26-239,5 34-180,6 26-45,-2-7 0,0 3-647,2 9 1,1 3 511,0 6 0,0 3 0,-2 1 0,1 4 0,-2-2 0,-2-14 0,-1-1 0,1 3-158,0 5 1,1 4 0,-1 1-1,0-5-502,-2-2 1,0-4-1,0-1-60,3 22 1,0-5-316,-3-16 1,-2-6 1109,1 0 0,-11-20 1,-2-6-1</inkml:trace>
  <inkml:trace contextRef="#ctx0" brushRef="#br0" timeOffset="42776">24454 11031 23454,'-17'-32'1349,"7"5"-1259,13 1-90,38 15-180,4-1-1991,5 11 0,3 2 2171,-19-1 0,0 0 0,11-1 0,-2 0 860,10-4-230,1-10-181,-21-2 91,-1-7 0,-21-1 89,-5 2-179,-4-2 3122,-2 7-3482,0 2 0,0 7-90,0 4 0,0 7 0,3 10 0,9 28 90,1-1-180,11 18 90,9 0 0,-10-32 0,2-2-90,13 15 90,3-20 0,-24-29 0,3-10 90,-1-8 270,4-24-360,-7 17 0,1-11 0,-10 26 0,-1 7 0,-2 8 0,7 14 0,0 8 0,18 30-1530,-13-17 1,1 0 1529,6 7 0,0 0 0,-5-7 0,0 0 0,15 18 0</inkml:trace>
  <inkml:trace contextRef="#ctx0" brushRef="#br0" timeOffset="43297">25969 9910 23184,'0'-50'2518,"0"4"-1618,0 2-630,0 19 359,0 10 91,0 34-540,4 34 0,2 13-180,-2-6 0,-1 5-535,0-17 0,1 4 1,0 2-1,0 2 535,0 8 0,-1 3 0,0 0 0,1-3-786,0 3 1,1-4-1,0 3 786,0-5 0,0 2 0,0 0 0,1-7-158,1-8 0,0-5 0,1-1 158,2 15 0,2-3-76,5 0 0,2-4 76,9 10 957,14-11-957,-9-48 0,3-8 0,25-18 433,-19 4 1,6-6 0,-5 0-1064,0-6 1,-1-2 89,-5 5 0,1-3 1,-4-3-1080,-3-4 0,-3-3 0,-3 1 1619,0-7 0,-2-1 0,-6 6 0,-1-2 0,-4 2 0,-6-2 0,0 0 0</inkml:trace>
  <inkml:trace contextRef="#ctx0" brushRef="#br0" timeOffset="43458">26192 9892 21801,'-25'-30'330,"0"0"0,4 2 0,3 0-241,-2-22 578,18 7-577,20 5-360,21 8-450,18 6-497,-20 14 1,3 4-44,4 0 1,2 3 1259,3-1 0,0 4 0,1 3 0,0 2 0,-1 0 0,1 0 0</inkml:trace>
  <inkml:trace contextRef="#ctx0" brushRef="#br0" timeOffset="43652">27223 9905 24083,'0'14'2249,"0"1"-1529,0 8-91,0 8-179,2 16-270,2 15-90,1-8 0,2 5-2966,2 3 1,0 1 2605,0 1 1,0-3-271,1-7 0,-1-6 330,-2 6 210,-5-15 0,-12-18 0,-5-9 0</inkml:trace>
  <inkml:trace contextRef="#ctx0" brushRef="#br0" timeOffset="43804">27114 9363 22773,'-6'-38'539,"1"0"1,0 4 0,0 0-540,1-20 378,-3 11-648,6 14-410,-3 7-760,4 12-1193,6 8 2633,0 13 0,8 10 0,1 6 0</inkml:trace>
  <inkml:trace contextRef="#ctx0" brushRef="#br0" timeOffset="44203">27467 9304 25073,'0'-32'1619,"0"2"-1529,0 3 0,22-5-90,3 9 90,25-3-90,1 14 0,4 6 0,0 4 90,-2 2 89,-6 0 271,4 4 0,-17 5-90,4 9-270,-16 11-90,-2 8 0,1 9 0,-4-1 0,1 5 0,-1 0-758,2 3 1,-1 1 0,0 2 757,-3-8 0,0 4 0,-1-1 0,0-2 0,1 5 0,-1-2 0,-1 0 0,0 2 0,-1 0 0,0-1 0,0-2 0,-2 0 0,1-1 0,-2-2 0,-1-1 0,-1-1 0,2 16 0,-2-2 0,-1-7 0,-4-2 0,-3-7 0,-3-2 10,-3-6 0,-5-2-10,-3-5 0,-6-2-495,-19 3 0,-5-5-180,9-6 1,-2-3-181,-14 3 1,0-4-451,14-9 1,3-2 1304,1-1 0,1 0 0,-27-3 0,6 0 0</inkml:trace>
  <inkml:trace contextRef="#ctx0" brushRef="#br0" timeOffset="45479">28892 10213 22284,'0'13'2249,"0"-1"-1709,-3-1-181,-2-2-179,1 0-90,-4-4 0,7 3 0,-2-7-90,3 3 0,0-4 810,2 0-540,-2-2-1,2 2-89,-7-2-90,3 2-180,-3 0 90,5 0 0,0 0 0,0 4 0,5 1 90,2 0-90,2-1 0,-2-4 0,-5 0 0,0-2 0,-2-3 0,0-4-270,0-2-1439,0-7 180,0 5-989,-3 2 2518,-4 7 0,2 4 0,0 0 0</inkml:trace>
  <inkml:trace contextRef="#ctx0" brushRef="#br0" timeOffset="45936">29534 9308 23364,'4'-32'2698,"0"5"-2518,-4 7 90,0 10 359,0 30-539,0 23-45,0-2 0,0 6-668,0 8 1,0 3 622,0-13 0,0 0 0,0 2-594,0 2 1,0 1-1,0 1 444,0-1 0,0 0 1,0-1-181,0-2 0,0 0 0,0-2-345,0 18 1,0-2-528,0-9 0,0-2 1202,0-8 0,0-2 0,0 18 0,0-11 0</inkml:trace>
  <inkml:trace contextRef="#ctx0" brushRef="#br0" timeOffset="46304">29538 9376 22181,'4'-34'674,"0"-1"1,4-26-405,0 16 0,2 12 308,4 10-308,26 7-11,-4 15-169,20 9 0,-16 19 89,-4 11-89,-9 18-444,-18-21 0,-4 1 398,-1 4 1,-4 2 0,-4 2 0,-2 0-45,-2 2 0,-3-1 45,-1-2 0,-2 0-45,-3-1 0,0-3 45,-1-2 0,-1-3 60,-1-3 1,-1-1-106,-18 17 0,4-8 90,9-10-90,6-9 0,11-8 0,4-2 90,5-9-90,4 3 0,20-4-90,5-2 637,21-3-1356,-1-2-541,4-2-905,2 0 2255,0-4 0,-2-3 0,-3-4 0</inkml:trace>
  <inkml:trace contextRef="#ctx0" brushRef="#br0" timeOffset="46619">30249 9571 21475,'0'-37'2698,"-6"5"-1978,-6 10-450,-2 10-180,-5 20 89,3 40-179,11-11 0,2 3 0,0 1 0,3 0 0,3-2 0,3-2 90,7 6-90,0-10 90,1-9-90,0-11 0,2-13 90,1-11 0,1-14 0,-5-9 0,-5-5-90,-5-4-90,-8 4-90,-4 5-1169,-14 1-1259,-12 17 2608,-14 6 0,8 17 0,0 5 0</inkml:trace>
  <inkml:trace contextRef="#ctx0" brushRef="#br0" timeOffset="46888">30557 9028 23184,'8'-37'2159,"-1"5"-1710,0 6-269,-4 11 180,2 11 270,3 43-451,-1 10-134,-1-7 0,0 4-459,-1-1 0,0 1 414,0 3 0,0 2 0,1 2 0,0 1 0,1-2 0,-1 0-90,-1-4 0,0-1-270,0-5 0,0 0-1143,-2 4 0,-2-2-746,3 11 2249,-9-3 0,-4-37 0,-5-11 0</inkml:trace>
  <inkml:trace contextRef="#ctx0" brushRef="#br0" timeOffset="47113">30833 9010 23004,'3'-36'1124,"1"1"1,0-26-766,-1 11-89,0 18 180,1 14-90,1 24-180,4 22 0,1 28-180,-3 3 0,0 6-499,-1-12 0,-1 3 499,-2-6 0,1 3 0,-1-3 0,1 7 0,-1-3-180,0 0 0,-1-1-225,1-4 1,0-1-181,-2-6 0,0 0-1394,0 1 0,0-2 1979,-1 7 0,0-8 0,0-32 0</inkml:trace>
  <inkml:trace contextRef="#ctx0" brushRef="#br0" timeOffset="47588">31390 8336 20215,'18'-12'2519,"6"5"-2159,10 9 180,11 12-1,10 15-948,-23-6 1,-1 3 633,1 7 0,-1 5-46,2 9 1,-4 5-571,-3 6 0,-3 4 421,-10-15 0,-1 1 0,-3 2 0,-1 3 0,-3 0 0,-2 2 0,-1 1 0,-3 1 0,-1 0-30,-1 0 0,-2-1 0,-2 3 0,-3-2 0,-1 2 0,-2 0 0,0-4-654,0 0 1,0-3 0,-2 1 473,1-5 0,0 3 0,-2-2 0,1-5-315,-7 9 1,-1-6-379,1-4 1,0-3-207,1-6 0,-1-2 1182,-19 13 1,5-13 0,1-13 0</inkml:trace>
  <inkml:trace contextRef="#ctx0" brushRef="#br0" timeOffset="48019">32571 8603 22104,'-4'-16'1979,"0"0"-1529,4 2 0,0 3-270,0 2 0,0 2-180,0 5-630,0 0 630,-5 2 0,-6 8 0,-5 2 0</inkml:trace>
  <inkml:trace contextRef="#ctx0" brushRef="#br0" timeOffset="48209">32506 9195 21108,'31'40'2339,"-3"4"-1009,-1 11-611,-7 7-584,-11-25 0,-1 1-107,-4 0 1,0 1 16,-2 3 0,-1 1-45,-3 2 0,-3 1-225,0 1 0,-4 3-675,-8 0 1,-4 3 0,-2-3-31,2-10 1,0-3-1,-4 2 856,-10 13 1,-5 0-1,-2-4 1,3-11 0,-2-5-1,-1-1 1,-5 1-1,1 1 1,-1-1 0</inkml:trace>
  <inkml:trace contextRef="#ctx0" brushRef="#br0" timeOffset="49090">10489 14776 22824,'-40'-2'2249,"-5"0"-1979,-6-1 89,-4 1 1,0 2-180,0 0-90,4 4 0,1 3-90,3 5 0,2 5 0,5 4 0,5 8 0,7 7 90,13 12-90,16-5 0,7 3-327,3-8 1,4 1 326,8 16 0,4-2 0,2-12 0,3-1 0,0-3 0,2 1 0,-1-1 0,3 5 0,-1-1 0,11 8 0,-5 0-57,-17-11 1,-7-2 56,-1 14 0,-21-16 0,-8-2 0,-19 1-90,-24 1 0,8-14-180,-3-4-269,-2 0-361,2 0-359,4-2-261,6 1 1520,12-7 0,13 4 0,9-5 0</inkml:trace>
  <inkml:trace contextRef="#ctx0" brushRef="#br0" timeOffset="49370">11260 15283 24263,'0'-50'1709,"-7"2"-1349,-4 5 0,-9 5-90,-4 10-180,-5 8-1,-1 11 1,-5 17-90,2 15 0,1 21 90,7 14-289,17-23 1,2 1 198,1 3 0,2 1 0,5 1 0,2 0-1630,1 0 0,4-1 1495,3-1 0,4-3-180,4-1 0,3-2-570,3-3 0,3-3-105,2-4 1,3-3 989,16-3 0,2-7 0,-11-6 0,-1-5 0,13-3 0,0 0 0</inkml:trace>
  <inkml:trace contextRef="#ctx0" brushRef="#br0" timeOffset="49693">12004 15048 23903,'-28'-40'2159,"-7"13"-2069,-12 18 90,-6 20-135,16 14 0,3 10-45,9 9 0,4 3-322,-3 1 0,5 1 232,15 1 0,7-2-134,13 12-226,5-27 1,5-5-1,23 3 450,-2-13 180,-18-37 90,-21-17 89,-14-12 91,-4-6-90,-9-3-180,1 5-90,1 8 328,9 13-418,2 15 0,12 12 0,4 15 0,30 33-270,-3 0-240,-8-12 0,3 2-1379,4 3 0,-1-4 1889,-8-10 0,-1-1 0,7 4 0,-2-1 0,5-3 0</inkml:trace>
  <inkml:trace contextRef="#ctx0" brushRef="#br0" timeOffset="50012">12328 15043 23274,'9'-32'1709,"-3"7"-1349,2 15-1,0 21-4430,0 22 4251,2 21-135,-6-20 0,-2 2 342,1 2 1,-1 4-358,-1 6 0,-1 5 0,0-6 15,0-9 0,0-2 44,0 26 1,0-15 0,0-44-90,6-17 0,6-25 90,11-17 1166,-8 22 0,2-1-1211,1 0 0,3-1 45,9-7 0,3 3-218,-9 14 1,1 3 127,6-4 0,3 10-61,-2 24 0,-2 10-389,16 17 0,-16-2 1,-4 5-1685,-8-6 1,-3 2 1098,0-1 1,0 1-3882,-2-1 1,1-2 4211,14 20 1,0-14-1,3-10 1</inkml:trace>
  <inkml:trace contextRef="#ctx0" brushRef="#br0" timeOffset="50235">13750 14252 23156,'6'-57'899,"0"1"1,-1 6-1,-2 3-629,-3-13 180,-8 42-1,-6 53-449,3 8 0,2 7 0,1-3 0,1 3 0,1 3-1489,-1 9 1,0 3 0,1 2 1488,1-13 0,1 1 0,0 0 0,0 1 0,2 2 0,-1 0 0,1 0 0,1-1 0,-1 0 0,0 0 1,1 0-1,0-1 0,1-2 0,1 1 0,-1-2 0,1 0-60,0 13 0,1-1 0,-1-1-330,1-5 0,0-1 1,0-1 45,1-7 0,0-2 1,0 1-1217,-1 3 1,-1-1 0,0-4 1556,-1-2 1,-2-4-1,-1 1 1,-6-10 0,-10-18-1</inkml:trace>
  <inkml:trace contextRef="#ctx0" brushRef="#br0" timeOffset="50355">13405 15613 23634,'-11'-35'764,"1"-1"1,-3-27-1035,10 9-180,18 9-449,16 2 899,11 12 0,8 1 0,-8 5 0,3 1 0,-2 2 0,-1 0 0,1 0 0</inkml:trace>
  <inkml:trace contextRef="#ctx0" brushRef="#br0" timeOffset="50580">15362 14487 25432,'-21'-26'2249,"-10"10"-1709,-14 20-180,-8 25-360,25-1 0,2 5-1345,1 11 1,3 5 1344,4 10 0,3 5 0,8-17 0,1 1 0,3 2 0,2 2 0,3 1 0,1 1 0,3 0 0,1 0 0,5 3 0,1-2 0,4 3 0,2 1 0,2-1-540,1-2 0,3-1 1,1-1-1,1 0 45,-2-2 0,1 0 1,1-1-1,2-4-435,7 7 1,2-3 0,0-9 909,1-9 0,1-8 0,-3-7 0,0-6 0,-2-5 0,0 0 0</inkml:trace>
  <inkml:trace contextRef="#ctx0" brushRef="#br0" timeOffset="50909">15784 14604 24893,'-18'-50'1619,"1"9"-1439,9 20-180,2 21 0,6 21 90,6 18-90,6 13 0,11 7-293,-8-29 0,2 0 203,20 24 90,5-11-180,1-11 97,2-16-7,-2-14 0,-4-18 180,-7-15 180,-7-17 90,-9-12-46,-11 17 1,-2-1-225,0-20-45,-2 28 0,-2 3-45,3 2 0,1 25 0,2 18-270,4 28-629,5 20 217,-6-24 1,2 1-309,1 1 1,2 1 989,6 11 0,2-1 0,-6-14 0,1-2 0,5 7 0,-1-1 0</inkml:trace>
  <inkml:trace contextRef="#ctx0" brushRef="#br0" timeOffset="51221">17607 14442 24623,'3'-33'1799,"-2"6"-1619,-1 11 90,0 14 89,0 21-179,0 27-90,-3-9 0,-1 4-597,0 11 1,-1 3 551,-2 10 0,0 2-45,2-21 0,0 0 0,1 3 0,-1 0 0,1 3 0,0 0 0,-1-4-150,1 1 0,-1-3 0,1 2-90,-2 9 0,1 3 1,0-7-301,0-5 0,0-5-180,3-6 1,-1-2-1439,-6 22 2158,1-19 0,-8-17 0,-3-11 0</inkml:trace>
  <inkml:trace contextRef="#ctx0" brushRef="#br0" timeOffset="51406">17254 14528 24083,'-18'-32'2069,"1"4"-1979,3 4-90,8 6-1349,0 2-90,10 8-1080,4 2 2519,5 14 0,6 2 0,2 9 0</inkml:trace>
  <inkml:trace contextRef="#ctx0" brushRef="#br0" timeOffset="51586">18087 15201 25972,'22'19'540,"-2"-3"-720,-1-9-90,-1-3-629,0-10-541,2-4-988,1-10 2428,-1-5 0,0-5 0,1-1 0</inkml:trace>
  <inkml:trace contextRef="#ctx0" brushRef="#br0" timeOffset="51906">19333 13623 21425,'7'-42'749,"-1"0"1,0 2-1,-2 1-524,-4 3 0,-2 1 135,-6-23 986,-7 12-1256,-8 17 90,-6 13-90,-10 26 180,-5 24-45,19-2 0,2 6-714,-4 13 0,2 6 489,8-10 0,1 3 0,2 2-493,-3 9 1,2 3 0,0 6 492,5-17 0,1 4 0,0 4 0,0 0 0,1 0 0,0-4-352,0 1 1,1-3 0,0 0-1,1 1 1,0 3 351,0 1 0,0 4 0,0 2 0,1-1 0,0-2 0,1-5-231,1 8 0,0-4 0,2-3 0,-1 1 231,2-2 0,0 0 0,0-1 0,0-1 0,1-3 0,0-1 0,0 0 0,0-1 0,1 13 0,0-2 0,0-1 0,1-5 0,1-1 0,0 2-1440,-1-2 1,2 4 0,-1-2 0,-1-5 1439,2 11 0,-2-4 0,0-6 0,-2 1 0,-1-11 0,-7-6 0</inkml:trace>
  <inkml:trace contextRef="#ctx0" brushRef="#br0" timeOffset="52060">18639 15382 21900,'-11'-49'479,"-1"0"1,3 4 0,2 2-390,0 5 0,4 2-90,6-25 0,14 9 861,17 5-1311,12 13 0,8 2-180,-11 8 1,4 0-43,-3 3 1,4-1 0,-2 2 671,7-2 0,-2 2 0,-2-2 0,0 0 0,-2 0 0,0-1 0</inkml:trace>
  <inkml:trace contextRef="#ctx0" brushRef="#br0" timeOffset="52374">19768 13587 23723,'6'-14'2429,"0"3"-2159,-4 2-180,0 4 180,0 3 89,2 12-89,13 27-180,1 6-90,-5-11 0,2 4-646,4 8 1,-1-1-75,-5-9 1,0 1 719,7 19 0,-2-1 0,-4 4 0,-6-22 0,-1-1 0</inkml:trace>
  <inkml:trace contextRef="#ctx0" brushRef="#br0" timeOffset="52936">20166 13578 23004,'0'-41'1979,"0"2"-1799,0 10-90,0 6 179,0 12 181,0 9-180,0 17-90,0 12-180,1 18 90,2 14-263,-2-25 1,0 3-368,0 22 1,0 3-613,-3-12 0,0 1 612,1-7 1,-1 3-1,-1-3-719,-3 7 0,-2-2 1259,0-1 0,-1-1 0,-1 0 0,0-1 0,0-2 0,0 0 0</inkml:trace>
  <inkml:trace contextRef="#ctx0" brushRef="#br0" timeOffset="53176">20474 14903 23004,'12'27'3238,"4"8"-2339,3 13-998,-8-17 0,0 1 369,1 5 0,-1 1-225,-1 4 0,-2 0-423,-1 1 1,-3 1 377,-3 1 0,-2-1-135,-4 0 1,-2-1-586,-6 1 0,-2 0-449,-5-1 0,-3-2 1169,-7-1 0,-3-1 0,-5 0 0,-3-1 0,-4-2 0,-1 0 0</inkml:trace>
  <inkml:trace contextRef="#ctx0" brushRef="#br0" timeOffset="54236">22261 13967 23544,'28'-25'809,"0"0"1,2 0-1,1 0-494,2 2 0,0 0-408,0 2 0,1 2 318,-2 3 0,1 2 45,28-4 0,-6 9-3759,-5 18 3579,-7 7 813,-6 18-903,-9 13 0,-14 1 0,-4 4-124,-3-9 0,-3 2 124,-1 17 0,-4 1-703,-3-15 0,-4-3 703,-3 1 0,-3-1 0,-1-2 0,-2-1 979,-2-1 0,-3-2-979,0-3 0,-3-2 0,0-3 0,-1-3 0,2-4 0,-1-3 0,-21 13-248,7-18 248,6-11 261,7-25-261,8-25 0,11 9 0,3-5 480,3-11 1,2-5-481,2 14 0,1-2 0,1-5 0,2-7 0,1-5 0,0-2 0,-1 4 0,1-6 0,0 3 0,0-4-421,-1 3 1,0-3-1,-1-1 1,-1 6 420,-3 1 0,-1 3 0,-2 2 0,-1 2 0,-1 1 0,-2 1 0,-1 5 0,-2 1 0,-4 1-91,-7-3 1,-4 1 0,-1 5 90,-5 1 0,-4 6 0,-11-1 0,-4 13 0,12 23 0,0 10 0,0 7 0,3 7 0,1 7 0,5 5 0,3 7 0,7 3 0,3 5 0,9 5 0,12-1 0,9 4 0,2-3 0,-1-11 0,2-1 0,4 0-479,1 0 1,4 1-1,2-1 1,2-4 148,6 0 0,2-4 1,2-1-241,2-1 0,2-1 1,2-3-620,1-1 0,1-3 0,0-1 1189,0-3 0,2-1 0,-2-1 0,-2-4 0,0 0 0,-1-1 0,0-2 0,-1 1 0,0-1 0</inkml:trace>
  <inkml:trace contextRef="#ctx0" brushRef="#br0" timeOffset="54872">25136 12895 23094,'-5'-42'689,"-1"-1"1,-1 5 0,-5 2-466,-5 5 1,-4 5 405,-32-10-405,21 26 0,-1 6-90,-5 7 0,0 5-377,-1 5 1,1 6 286,0 7 0,2 4 0,3 5 0,3 3 0,4 5 0,5 3 0,6 2 0,5 5-45,8-2 0,5 4 0,2-1 0,5 11 0,4 0-1007,-1-10 0,2 2 0,2-3 1052,6 5 0,1-3-45,-2-1 0,1-1-177,-2-3 0,-2 2 177,-2 11 0,-5-1 0,-6-16 0,-5-2-135,-3 10 0,-9-4-135,-6-17 0,-6-4-270,-5 0 1,-3-1-226,-5-1 1,-2-2-316,-1-1 1,0-2 1079,0-3 0,1-2 0,4-2 0,1-3 0,-30 9 0</inkml:trace>
  <inkml:trace contextRef="#ctx0" brushRef="#br0" timeOffset="55111">25160 13089 24533,'28'-50'659,"0"0"1,-2 4 0,-2 1-552,-3 7 1,-1 2 521,13-21-180,-9 14-156,-6 16-294,-6 14 117,-2 23-117,-2 24 0,-2 10 0,-1-1 0,1 3-537,-1 1 0,1 4 1,-1-1 536,1 17 0,0-2 0,-2-19 0,0 0 0,0 0-30,0 0 0,-1-1 0,0 0-1009,2 21 0,0-2 139,0-4 1,-2-1-361,0-6 1,-1-1 1259,0-6 0,0-2 0,-4-7 0,-2-1 0,-3 26 0</inkml:trace>
  <inkml:trace contextRef="#ctx0" brushRef="#br0" timeOffset="55570">25181 13713 23634,'-11'-29'1798,"5"4"-1708,2 5 0,12 6 0,8 1-90,15 1 0,10-1 0,9-1 0,5 1-4251,4-3 4251,0-2 0,-2-7 859,-6-2-499,-21 3 0,-2-2 180,8-12-1,0-10-89,-22 18 0,-2 6-360,-7 11 3302,0 11-3392,-5 18 0,0 16 0,0 15 0,1-6 0,0 2 0,2-9 0,0 0-337,0 9 1,3-1 246,8 8 0,0-12 90,2-9 0,9-10 0,-4-20 0,6-14 0,-5-19 0,3-11 90,0-4-90,-1 2 0,-2 6 0,-3 9 763,-3 10-673,-2 10-90,0 14 0,2 12 0,4 15-225,-3-1 0,0 3-765,1 2 1,0 1 224,0 1 1,-1 0-1485,15 24 2249,-12-25 0,-3-5 0,-2-4 0</inkml:trace>
  <inkml:trace contextRef="#ctx0" brushRef="#br0" timeOffset="55988">27162 12501 22554,'-12'-20'2429,"2"0"-1890,3 4-89,4 4 0,3 5 0,0 5-1,0 15 91,0 14-180,0 27-225,-2-15 0,0 3-1173,2 10 0,-1 3 1038,0 6 0,-1 3 0,1-19 0,1 1 0,1 3-669,1 1 1,1 2-1,1 1 1,1-2 668,1 2 0,1-2 0,2 1 0,2 14 0,3 2 0,1-6-210,8-2 0,3-2 210,-1-13 0,3 2 0,0-5-135,2 1 0,1-3-225,8 7 0,0-6-539,6-12-1080,4-19 2415,-15-18-1336,3-17-359,-17-11 2588,-4-7-11044,-4-5 9715,-2-4 0,-2 2 0,1-2 0</inkml:trace>
  <inkml:trace contextRef="#ctx0" brushRef="#br0" timeOffset="56256">27134 12651 23004,'-20'-30'629,"1"1"1,1-8 0,3-1-630,4-17 0,16-8-270,27 27-810,9 15 1,9 4 1079,-9 7 0,4 3 0,0 0 0,1-1 0,0 2 0,0 0 0,3 4 0,-1 0 0,0 0 0</inkml:trace>
  <inkml:trace contextRef="#ctx0" brushRef="#br0" timeOffset="56474">28023 12538 25432,'-4'6'1170,"-3"7"-810,6 14-270,-7 16-1,7 16-406,0-25 0,-1 3 317,2 3 0,0 1-180,0-1 0,0 0-315,1-1 1,1-1-881,3 28-1143,1-10 2518,-2-17 0,-2-16 0,-2-13 0</inkml:trace>
  <inkml:trace contextRef="#ctx0" brushRef="#br0" timeOffset="56619">27905 11968 23454,'-16'-60'-180,"4"8"-540,3 14-1349,8 13 2069,8 7 0,8 11 0,6 3 0</inkml:trace>
  <inkml:trace contextRef="#ctx0" brushRef="#br0" timeOffset="56970">28198 12013 23364,'-15'-20'1439,"7"-1"-1349,6-1 0,10-1-90,10 0 0,11 3 0,8 0 0,5 4 90,1 2 180,0 5 629,5 0-629,-15 6 0,2-1 0,-15 10-91,2 10 91,6 18-45,5 16 0,1 8-854,-5-6 1,0 3 628,-1-1 0,2 6 0,-3-2-669,-5-9 1,-2 0 0,-1 0 668,0 3 0,-2 0 0,0 1 0,-1-2 0,-1 0 0,-1 3-45,-4-3 0,0 2 0,-3 2 0,-4-2-901,-4-3 1,-4 1 0,-3-1 0,1-1 405,-1 16 0,-2 0 1,-5-5-331,-8-8 1,-5-4-1,-1-5 807,-8-3 0,-1-6 1,-1-3-1,-2-3 0,1-3 1,-1 1-1</inkml:trace>
  <inkml:trace contextRef="#ctx0" brushRef="#br0" timeOffset="57229">29607 13067 26152,'0'-9'2159,"2"0"-2069,-2 2 0,2 0-270,-2 5-450,2-1-629,2 3-630,2 0-989,2 0 2878,-3 0 0,-2 0 0,-3 0 0</inkml:trace>
  <inkml:trace contextRef="#ctx0" brushRef="#br0" timeOffset="57929">30354 12130 23184,'-16'-63'2248,"-4"4"-1888,0 26 0,-3 4-90,-15-3-135,1 31 0,1 12-45,-4 39-975,12-4 1,5 7 884,12 0 0,4 3-472,1 4 0,2 2 472,4 2 0,4-1 0,1 0 0,4-1 45,4-4 0,3-2-90,2-5 0,4-3 0,1-5 0,3-4-135,2-6 1,3-3 137,-1-5 1,1-5-319,1-6 0,1-5-359,29 1-1,-2-22 1,-5-11-91,-4-18 315,-26 17 1,-2-4-856,8-20 1,-2-4 539,-7 12 1,-2-1-338,7-16 0,-3 0 1147,-10 17 0,-1 1 0,-2 1 0,0 1 0,-2 1 0,0 0 0</inkml:trace>
  <inkml:trace contextRef="#ctx0" brushRef="#br0" timeOffset="58356">30890 12022 21205,'0'-34'2878,"0"0"-2158,0-2-1,0 4-269,0 1-90,0 7-90,0 4-90,0 7 0,0 4-90,0 4-1,0 3-89,0 2 270,0 10-90,0 11-90,-3 18 0,-2 17-259,3-23 1,0 2 168,-1 3 0,2 2 0,0 0 0,2 1 0,1-1 0,1-1 0,2-1 0,1-1 0,2-2 0,2-2-90,15 24 90,-1-10-90,1-13 0,-3-11-90,11-22 90,-6-18 90,8-23 0,-8-17 135,-13 9 0,0-3-90,-4 14 0,-1 0-45,4-16 0,-1 3 90,0 10-90,1 12 90,-5 40-90,0 24 0,0 19 0,-3-21 0,-1 2-270,0 2 0,2 1-989,0 14 0,3 0-988,4-8 0,0-3 2247,-1-5 0,3-4 0,16 1 0,-6-37 0</inkml:trace>
  <inkml:trace contextRef="#ctx0" brushRef="#br0" timeOffset="58777">31564 12049 23454,'7'-44'749,"1"-1"1,-2 5-1,0 1-389,0-25-90,-2 19 0,-4 22 0,-4 25-180,-4 32-45,2-1 0,-1 6-2171,0 11 0,0 5 2156,2-12 0,0 2 0,1 1-30,1 2 0,1 2 0,0 0 257,0-2 1,0 1 0,1 3-258,0 3 0,1 4 0,0 0 0,1-7 0,0 13 0,0-2-101,-1-5 0,0 2 0,0-12 101,2-3-90,-2-24 0,0-17 3289,-4-28-3244,3-25 0,1-10 45,-2 4 0,1-4-269,1 0 0,2-6 0,1-1 291,1 7 1,1-1-1,0-1 1,1 4-352,0-3 0,1 4 0,0-2 329,0 6 0,1-3 0,0 2 0,1 3 30,2 3 0,1 4 0,0 3-90,1 1 0,1 3 105,3-2 0,1 8 135,7 19-90,-5 24 0,-7 19-90,-9 22 0,-9-21 0,-2 1-90,-3 3 0,-3 1 85,-2-1 1,-3 1-311,0-3 1,-2 0-721,-4 6 1,0-3-135,-10 13-810,0-2 1251,16-36 728,9-13 0,5-15 0,9-9 0</inkml:trace>
  <inkml:trace contextRef="#ctx0" brushRef="#br0" timeOffset="59157">31816 11696 22824,'21'-26'1259,"-1"0"1,15-22-721,-9 14 181,-8 11-181,-6 20-179,-2 22-180,-5 30-90,-3-13 0,-1 5-700,-3 10 1,-3 7 0,1-2 609,2-12 0,0-1 0,0 4 0,-1 5 0,0 6 0,0 0 0,0-5 45,1 16 0,1-5-45,1-1 0,0-6 0,0 5 353,-4-53-353,3-29-90,-2-29 90,4 8 0,1-4-472,2-9 1,2-6 471,1 13 0,2-6 0,1 0 0,-1 3 59,1-2 1,-1 2 0,3-4 52,0-2 1,2-4 0,1 0-1,-2 7-67,3-12 0,0 7-45,-1 2 0,0 6 0,7 1 0,-6 44 0,2 25 0,3 26 0,-11-14 0,0 4 0,0 5 0,0 4 0,0 0 0,0 5 0,0-1-50,-1 0 0,0-1 1,1 1-431,-1-2 0,0 1 1,0-3-466,1 12 1,-3-6-1575,-1 0 2519,-4-14 0,-11-16 0,-2-11 0</inkml:trace>
  <inkml:trace contextRef="#ctx0" brushRef="#br0" timeOffset="59304">32096 11941 23993,'-21'-55'1619,"2"7"-1169,6 10-180,5 11-180,6 7-270,10 6-630,8 5-629,12 2-1079,13 3 2518,10-3 0,6 0 0,4-2 0</inkml:trace>
  <inkml:trace contextRef="#ctx0" brushRef="#br0" timeOffset="59542">32559 11054 24443,'0'-50'2069,"0"5"-810,4 4-629,4 29-450,8 20-180,7 44 0,-10-13 0,0 4-1280,1 12 1,-1 5 1279,-4-14 0,-1 2 0,-1 1 0,0 5 0,-2 1 0,0 2 0,-1 3 0,-1 1 0,0 1 0,-1 0 0,-1 0 0,-1 1 0,-1-3 0,-2 1 0,0-1-382,0-3 0,0-2 0,-2 0 232,0-4 0,-2-1 1,-1-1-706,-3 16 1,0-3-226,-2-8 1,-1-2-543,2-10 0,-2-3 1622,0-7 0,-1-3 0,-15 10 0,-1-11 0</inkml:trace>
  <inkml:trace contextRef="#ctx0" brushRef="#br0" timeOffset="60071">33229 11190 23813,'-22'-11'1889,"-1"1"-1619,7-1-90,0 2-180,9 2-809,2 0-361,5 5 630,0 0 0,-6 6 1,0 1-1</inkml:trace>
  <inkml:trace contextRef="#ctx0" brushRef="#br0" timeOffset="60254">33156 11619 23004,'24'23'2878,"1"6"-1978,-1 9-91,0 12-3291,-3 13 2572,-12-28 0,-2 1-45,0 2 0,-5 3-140,-6 0 0,-3 4 0,-6 1-1105,-8 6 1,-7 1 0,-2 1 1199,0 1 0,-2 1 0,-5-2 0,2-11 0,-3-1 0,-2-1 0,0-3 0,-5 1 0,-1 0 0,0 0 0</inkml:trace>
  <inkml:trace contextRef="#ctx0" brushRef="#br0" timeOffset="62821">3180 2515 22734,'-27'-41'1799,"3"1"-1349,5 1-180,9 1-91,4 0 1,14-1-90,8-6 0,23-5-683,-6 20 0,5 0 623,-2 6 0,4 0 0,3 1-842,12-4 1,4 0-1,5 0 834,-7 4 1,4 0-1,2 0 1,2 1-450,-6 3 1,3-1-1,1 1 1,2 0-1,1 1 427,-13 3 0,1 1 0,1 0 0,0 0 0,2 0 0,0 0 0,0 1-204,6 0 0,1-1 0,0 1 1,1 1-1,1-1 0,0 1 1,0 0 203,-3 2 0,-1-1 0,2 1 0,0 0 0,0 1 0,1 0 0,0 0 0,0 1-76,-5 0 1,0 1-1,1 1 1,0-1-1,0 1 1,0 0-1,1 1 1,-1 0-1,1 0 76,0 0 0,0 1 0,1-1 0,-1 2 0,1-1 0,-1 1 0,1 0 0,-1 0 0,0 1-17,0 0 0,0 0 0,-1 1 0,1 0 1,-1 0-1,1 1 0,-1 0 0,0 0 0,-1 1 17,6 0 0,-1 0 0,1 1 0,-1 0 0,-1 0 0,0 1 0,0 0 0,-1 1 0,5 0 0,0 0 0,-1 1 0,0 0 0,-1 1 0,-1 0 0,0 0 0,-6 1 0,0 0 0,-1 0 0,-1 0 0,0 1 0,-1 0 0,0 1 0,2 0 0,0 1 0,-2 0 0,0 0 0,-1 1 0,-1 0 0,3 2 0,-2 0 0,0 0 0,-2 1 0,-1 1 137,4 1 1,-2 1 0,-2 0 0,-2 1-78,6 4 0,-3 1 0,-4 0 30,11 7 0,-7 1 135,-12-4 0,-5 0 576,-9-3 1,-4 0-353,6 14 1949,-15 0-2218,-9-14 2599,-9-6-3048,3-8 1579,-2-9-2299,3 3-450,0-4-540,2 0 1979,2 0 0,2 0 0,2 0 0</inkml:trace>
  <inkml:trace contextRef="#ctx0" brushRef="#br0" timeOffset="63186">9226 2538 20296,'-17'7'809,"11"-1"1711,20-8-2520,22-4 0,23-6 0,-20 5 0,3 0 270,7 0 1,2 0-271,5 3 0,4 1-162,-2 4 1,5 2 0,-3-1 161,-15 1 0,-1 0 0,1 0 0,11 2 0,2 1 0,-6 1 0,-6 0 0,-4-1 923,-7-2 1,-2 0-924,25 2 0,-25-6 0,-7-6 504,-20-8-504,-4-13 0,0-14 0,-2-11 0,2-11 741,-1 29 1,-2-1-607,-1-1 0,-1 0-45,0 1 0,-3 0 0,-8-8 0,-4 4-90,-16-12 0,7 25 0,-5 7-270,-1 16 0,-2 8-842,-9 4 1,-6 5 1111,-7 9 0,-7 5 0,2 1 0,9-5 0,2 1 0,-3 2 0,-1 1 0,1 0 0,-1 0 0,0 0 0</inkml:trace>
  <inkml:trace contextRef="#ctx0" brushRef="#br0" timeOffset="63788">2855 4093 23094,'-43'-41'1169,"-1"7"-719,-3 13 0,-2 21-1,0 23-224,24 1 0,2 5-1283,-3 10 1,3 4 1147,-2 11 0,3 3 0,7-14 0,0 1 0,2 1-514,0 3 1,2 0-1,0 1 484,2 1 0,1 0 0,1 0-30,1-1 0,2-1 0,2 0 15,2 19 0,3-2 0,4-7 0,5-3-1,3-8 1,5-4 0,2-7 0,6-6-169,4-9 0,3-7 124,5-5 0,5-10 0,4-14 0,5-10 0,-3-2-116,-9 4 1,-3-1 0,0-3 137,1-1 1,0-3-1,0-2 1,-5-4 22,-6-4 0,-3-4 0,-4-1 0,-1 2 75,-1-2 0,-3 2 0,-2-3-60,0-12 0,-2-3 0,-6 4 474,-9 1 1,-11 3-535,-15-5 0,-9 5-180,6 19 0,-4 5-135,-15-2 0,-3 9-270,11 16 1,0 8-316,1 3 1,1 5-540,2 1 0,2 3 1439,5 4 0,2 2 0,-20 26 0,7 6 0</inkml:trace>
  <inkml:trace contextRef="#ctx0" brushRef="#br0" timeOffset="68755">16271 10516 19046,'-8'0'2968,"0"0"-2698,0 0-180,0 0 0,3 0 90,-2 0 0,6 0-90,-2 0 180,-1 0 180,0 0-91,-1 0-89,-2 0 0,6 0 989,-3 0-1079,12 0 0,-3 0-180,9 0 180,12-8-90,12-6 0,-6 1 0,8-3-685,13-6 0,10-2 0,-1 1 625,-5 2 0,0 1 0,4-1-12,-10 4 0,4-2 0,1 0 0,1 0 0,-2 1-651,7 0 0,-1 0 0,0 1 0,1 0 633,-9 3 0,1 0 0,0 1 0,0-1 0,0 1 0,2-1 0,0 1 0,0 0 0,1 0 0,-1 0-327,0 2 1,1 0 0,-1 0 0,0 0 0,0 1 326,-2-1 0,-1 1 0,0 0 0,0 1 0,-1-1 0,10 0 0,-1 0 0,0 1 0,-2 0 0,-5 0 0,-1 1 0,-1-1 0,1 1-281,5-1 0,0 1 1,0 0-1,-5 0 341,-3 0 0,-3 1 0,0 0 150,9-2 0,2 0 0,-8 1 277,-13 2 1,-5 0-488,22-3 1562,-29 5-1562,-23 4 2100,-7 0-3539,-3 0 48,-2 0 1391,0 0 0,5 0 0,0 0 0</inkml:trace>
  <inkml:trace contextRef="#ctx0" brushRef="#br0" timeOffset="69954">25201 5505 19316,'-10'-9'3418,"3"-1"-2968,0 1-90,6 4-1,-2 1 1,3 2 540,0 2-720,5 4-1,4 7-89,9 10 0,6 10 0,8 6 0,5 8-380,4 5 290,-2 2 0,-15-14 0,-1 1 0,9 16 0,-13-19 0,-2-2 0,2 6 0,-3-3 0,-4-6 0,-2-6 0,-3-5 0,-3-4 0,-3-4 89,-1-5 202,0-3-291,2-4 0,-1 0 0,0-2 0,-1-3-90,0 0 0,0-3-180,0 2-89,0 0-1081,0-3-179,0 0-809,0-5 2428,0 1 0,0 1 0,0 1 0</inkml:trace>
  <inkml:trace contextRef="#ctx0" brushRef="#br0" timeOffset="70710">25778 5875 19960,'0'-9'2429,"-4"-2"-1900,3 4-439,-2 0 88,3 5 361,0 2-315,-4 6-224,3 2 224,-6 5-224,6 13 0,-3-5 90,4 7-90,2-10 0,2-2 90,2-2-90,4-1 0,10-1 0,-2-5 90,8-3-90,7-10 0,-8-2 0,10-7 90,2-28 0,-15 15 0,6-20-90,-18 24 90,-5 1 0,-1 3-90,-4 0 90,0 1 0,-6 1-90,-1 2 90,-5 1-90,0 3 0,0-1 90,0 3-90,-2-1 90,1 6-90,-3 1 0,2 4 0,-1 0 89,-6 12-89,7-3 0,-5 11 0,7-4 90,-4 8-90,8-2 0,-5 7 90,13-9-90,-8 8 0,7-10 0,-2 6 90,3-16-90,0 2 0,0-9 0,0 3 0,2-4-180,-2 0-359,4 0-541,-2 0-988,4 0 2068,0 0 0,2 0 0,0 0 0</inkml:trace>
  <inkml:trace contextRef="#ctx0" brushRef="#br0" timeOffset="71495">30074 7481 20395,'-10'-2'2879,"3"0"-2430,0-3 1,6 2 0,-2 1 629,3 2-449,0-2-360,0 0-90,0-3 0,0 3 539,0 0-629,0 0 0,0 1-90,0-3 90,0 2-90,0-1-5847,0 1 5847,-8 2 0,-4 0 0,-9 0 0</inkml:trace>
  <inkml:trace contextRef="#ctx0" brushRef="#br0" timeOffset="73640">15561 13926 21115,'-5'0'2159,"-2"0"-1440,6 0-359,-6 0-90,6 0 180,-3 0-450,10 0 0,-3 0 90,14-8-90,0 0 0,17-12 0,14 0-484,-15 5 1,7-1 513,10-3 0,10-2 0,3 0-645,-13 4 1,4 0 0,1 0 0,2 0-1,-2-1 633,2 1 0,-1-1 0,0 0 0,3 0 0,4-1-7,-11 4 0,3-1 1,2 0-1,2-1 0,0 1 1,1 0-1,-2 0 0,-1 1-305,2 0 1,0 0-1,-1 1 1,0 0 0,-1 0-1,1 0 1,0 0 293,0 0 0,1 0 0,-1-1 0,1 1 0,-1 0 0,-1 1 0,0 0-146,6-1 1,0 0 0,0 1 0,-1 1-1,-3 0 1,-4 1 145,5-1 0,-4 1 0,-2 1 0,0 0 0,-5 1 0,0 1 0,0 0 0,1-1 22,5-1 1,2 0-1,-2 0 1,-3 1 37,-3 0 0,-3 1 0,1 0 122,4-2 0,0 0 1,-5 2 132,-3-1 0,-7 2-136,9-1 1671,2 2-1850,-32 6 2721,1 0-2721,-10 0 2115,0 0-2115,-2 0 182,0 0-182,0 0 0,0 0 0,-2 0 719,0 0-1259,-9 0-179,5 0-360,-5 0-361,3 0-628,4 0 2068,-4 0 0,4-4 0,0-1 0</inkml:trace>
  <inkml:trace contextRef="#ctx0" brushRef="#br0" timeOffset="74873">27134 8698 14549,'6'-7'5577,"-2"0"-4408,4 1-360,-3 1-179,-1-2-180,-3 4 0,-1 1-91,0 0 1,0 0 90,0-5-270,0 4-90,0-1 180,0 4-91,-3 0 1,-9 31 45,65-5 0,10 1-135,-39 7 45,42-17 0,-8-20-135,-60-23 90,-14-26-90,-4 27 0,-12-6 90,2 13-90,-5 2 0,-1 5 0,3 4 0,-5 3-90,16 4-270,-1 0-1619,7 20-90,5 3 2069,-3 22 0,8 4 0,2 4 0</inkml:trace>
  <inkml:trace contextRef="#ctx0" brushRef="#br0" timeOffset="75128">31126 9290 15358,'26'-13'5667,"6"-1"-7196,-14 6 1529,0 2 0,-18 6 0,-5 0 0</inkml:trace>
  <inkml:trace contextRef="#ctx0" brushRef="#br0" timeOffset="76789">17096 17160 21025,'-22'0'1979,"-1"0"-1889,-1 0-90,-1 0 90,5 0-90,2 0 0,4 0 90,7 0 180,-2 0 269,8 0 2160,-3 0-2609,4-2 90,0-1-91,0 1 1,0-2 0,0 3 180,0-1-270,4-2 0,2-1 0,6-4 0,24-9 0,8-3 45,-11 5 0,2-1-728,8-3 1,6-2-1,-2 1 743,-5 3 0,-1 1 0,2 0-30,7-3 0,1 0 0,6-1 6,-3 2 0,6-1 0,3 0 0,-1 0 0,-2 1-692,4-1 0,-3 1 0,1-1 0,4 1 671,-10 2 0,3-1 0,2 0 0,0 1 0,-2 0 0,-3 1-309,10-2 0,-3 1 0,-2 0 0,1 1 294,-1 0 0,-1 1 0,0 0 0,-1 0-357,-3 1 1,0 0 0,-1 1 0,0 0 356,-5 1 0,0 0 0,-1 1 0,-1 0 30,10-1 0,-2 0 0,-1 0 98,-7 2-1,-1 0 1,-3 1-83,13-4 0,-4 1-45,-10 3 0,-3 0 0,21-7 1571,-19 5-1571,-12 6 1296,-9-1-1296,-7 6 2991,-6-2-2991,-2 2 942,-2 0-1662,-2 0-359,0 0-90,-2 6-181,3-5-719,5 9 2069,9-9 0,9 3 0,5-4 0</inkml:trace>
  <inkml:trace contextRef="#ctx0" brushRef="#br0" timeOffset="78290">27467 11420 15268,'-5'0'4318,"2"0"-1440,3 0-2608,0-2 90,0-2-180,0-1 0,0 0 0,-4 3-1,3 2 1,-2 0 270,-1 0-270,3 0 90,-2 0 90,3-2-91,0 2-179,-4-2 0,-2 2 0,-10 0 0,-1 0-90,0 0 0,0 10 0,8-4 0,1 11 0,-1-1 0,7-3 0,-3 10 0,5-10 0,0 4 0,0-4 0,2-1 0,2 2 0,6 1 90,-1-1-180,2-4 180,-1 0-90,1-5 0,6 4 0,-1-4 0,4 3 0,-4-7 0,-2 3 0,7-4 0,-7 0 0,8-4 0,-10 3 0,2-7 0,-2 3 0,-1-6 0,-1-3 0,-2-2 0,0-4 0,-2-1 0,2-1 0,-4 1 0,1 1 180,-4-4-90,-1 4 0,0 0 0,-5 7-90,-4 4 0,-5 0 90,-4 2-90,-1 1 0,1 3 90,-2 1-90,0 2 0,-1 0-3392,-12 0 3392,8 0 0,-6 0 0,10 0 0,0 0-180,11 0-360,-5 4-269,14 1 2672,-2 6-4472,3 1 2609,3 5 0,4 4 0,3 4 0</inkml:trace>
  <inkml:trace contextRef="#ctx0" brushRef="#br0" timeOffset="78924">31341 13166 24083,'0'-7'2069,"0"3"-1259,0 2 449,0 2-899,0-2-360,0-1 0,0 1-270,0-2-1259,0 3-990,-6-1 2519,-4 2 0,-16 0 0,-5 0 0</inkml:trace>
  <inkml:trace contextRef="#ctx0" brushRef="#br0" timeOffset="81140">3135 6296 23634,'-24'21'2878,"-1"-3"-2249,4-5-89,3-6-180,6-3-180,6-4-90,2-4 0,11-9-90,10-12 0,12-16 0,9-7-162,-16 22 1,-1 0 71,20-24 90,-16 22 0,0 1 0,6-8 90,4 1 0,-19 25-90,2 17 0,-3 17 0,4 22 0,-5 4 0,0 4 0,-3-10 0,0 2-38,1 6 1,0 7-1,-1-4 38,-1-11 0,-2-1 0,1-2-506,4 23 0,0-4 506,-2-11 0,-1-5 0,2 2-390,-2 0-420,-5-20-269,-2 1-450,-1-21 1039,-1-3 0,-7-12 0,-3-2 0</inkml:trace>
  <inkml:trace contextRef="#ctx0" brushRef="#br0" timeOffset="81397">3115 7296 23634,'-27'30'2158,"4"-6"-1978,15-12 180,14-18 90,18-17-91,24-22-777,-14 16 0,4 0 508,6-5 0,4 0-45,2 1 0,2 0-45,-1 1 0,2 1 30,-8 5 0,3-1 0,-4 3-30,-4 3 0,-2 2-90,11-8 0,-6 4 175,-21 11-535,-10 5-1978,-6 3 2428,-28 4 0,0 0 0,-22 0 0</inkml:trace>
  <inkml:trace contextRef="#ctx0" brushRef="#br0" timeOffset="81839">3683 5315 22464,'-36'-37'419,"0"1"1,-3 1 0,-1 4-240,-4 3 0,-6 6-1037,-3 9 0,-6 6 0,1 3 976,8 4 1,2 3 0,-3 3-304,-1 2 0,-3 3 0,-1 3 1,3 3 295,6 1 0,3 2 1,0 4-1,-2 4 38,1 3 0,-1 4 0,-2 4 0,1 2 0,1-1 0,3 0-270,-1 0 0,4-1 0,0 1 0,1 3 0,-2 6 140,9-6 0,-2 4 0,0 3 0,-1 3 0,1 1 0,1 0 0,2-1 0,3-1 0,2-4-345,-3 16 1,4-4 0,3 0 0,2 1 0,0 3 336,2-7 1,0 1 0,0 3 0,1 0 0,3 1 0,4-1 0,4-1-13,6 7 0,6 0 0,4 1 0,2-2 0,2-2 0,1-4-102,0-1 0,1-4 1,2-1-1,2-1 0,4 2 102,1-2 0,3 3 0,2 0 0,2-2 0,3-5 0,1-6-99,11 2 0,4-9 1,2-4-1,3-4 99,3-2 0,3-3 0,2-5 0,1-3 22,-10-6 1,0-3 0,2-2 0,2-4-1,3-3-22,-8-4 0,3-3 0,2-3 0,1-2 0,1-2 0,-1-1 0,-2 1 0,-3 0 0,7-3 0,-4-1 0,-1 0 0,0-2 0,0-2 0,3-1 11,-6 1 0,3-2 1,0-1-1,2-2 0,-2 0 1,-2-1-1,-3-1 0,-4 1 2,8-11 0,-6 0 1,-2-2-1,-4-1 0,0-1-13,-4-1 0,-1-1 0,-2-2 0,-2 0 0,-3-2 18,-3-1 0,-2-1 0,-2-1 0,-2-1 0,-4 0 18,-1-1 0,-4-1 0,-2-1 0,-2 0 0,-3-1-77,-2 2 0,-2-2 0,-4 1 0,-1 0 0,-3 0 59,-2 1 0,-2 0 0,-2 1 0,-3 0 0,-2 2-18,-2 2 0,-1 1 0,-3 0 0,-2 3 0,-1 0 0,-9-8 0,-2 2 0,-3 2 0,-1 3 63,-1 5 1,-2 2 0,-1 3 0,-2 3-199,2 3 0,-1 3 0,-2 3 0,-2 4-289,-9 1 0,-4 5 0,0 4 0,1 7 424,8 7 0,1 6 0,1 3 0,1 1 0,-13 3 0,1 3 0,6 7 0,18 14 0,-1-1 0,1 0 0</inkml:trace>
  <inkml:trace contextRef="#ctx0" brushRef="#br0" timeOffset="82580">4394 5907 23364,'-43'14'1079,"2"-5"-809,-4-9-90,15-11-90,0-15 0,21-20 0,5 12 0,3-4-553,3-8 1,3-7 484,1 4 1,2-6-1,2-2 1,0 2-741,1 7 1,0 0-1,1 0 1,2-4 735,1-4 0,1-4 0,1-1 0,1-1 0,2 3-433,-1 5 0,2 2 0,0 0 0,1 0 0,2-2 415,-3 4 0,0 1 0,1-2 0,2 0 0,2-2 0,4-3-85,-4 10 0,3-3 0,2-2 0,2-2 0,1 0 1,1 0-1,0 1 0,1 0 0,-2 2 0,0 1 118,4-3 1,-2 2 0,1 1 0,0 1 0,0 1 0,2-2-1,1 0 1,3-1-90,-6 5 0,3-1 1,1-2-1,0-1 1,2 1-1,0-1 1,1 2-1,0 0 1,-1 2-1,1 3 0,-2 1 67,8-3 0,0 3 1,0 1-1,-1 3 0,1 0 1,1 1-1,0 1 0,0 0-7,2-1 1,0 2 0,1 0 0,0 0 0,1 1-1,0 1 1,1 1 0,-1 0-5,2 1 0,0 0 0,0 1 0,1 1 0,0 0 0,0 1 0,0 1 0,1 0 0,0 1 0,-1 1 0,2 0 0,-1 1 0,0 1 0,1 0 0,0 0 0,-1 1 0,0 1 0,0 1 0,1 0 0,-1 0 0,0 1 0,1 1 0,-1-1 0,0 2 11,-1 0 0,0 0 0,-1 1 1,1 1-1,0-1 0,-1 2 1,1-1-1,-1 2-11,6-2 0,-1 1 0,0 0 0,0 1 0,1 1 0,1 0 0,3 1 10,-6 1 0,2 1 0,2 1 0,2 0 0,-1 1 0,0 0 0,-1 0 0,-3 1 0,-2 0-10,2 1 0,-4-1 0,-2 2 0,-1 0 0,2 0 0,1 1 0,3 1 57,-1 0 1,3 1 0,3 1 0,1-1-1,0 2 1,-1 0 0,-2 1 0,-4 1 0,-4 0-40,13 4 0,-6 1 0,-3 2 0,-2 0 0,1 0-18,-2-2 0,0 1 0,-1 0 0,-2 1 0,-3 2 0,16 8 0,-5 1 0,-10-1 635,-16-5 1,-6 0-591,3 2 0,-4-1-45,0 5 0,-13-5 1902,3 0-1902,-9 1 0,4 1 90,1 5 2664,8 9-2754,-5-6 90,4 4-90,-10-13 1565,-2-8-1476,-2 0 1,-2-5 90,2 0 0,-5-1 90,0-4-450,-3 0-3238,0-2 3418,-3-3 0,-4 2 0,-3-1 0</inkml:trace>
  <inkml:trace contextRef="#ctx0" brushRef="#br0" timeOffset="84541">16418 10457 12750,'-5'-2'3957,"1"0"1530,4 2-5307,-5 0 0,0 4 90,-7 1-90,0 0 0,-2 5 0,-4-3 0,-1 7-1,-3-1 1,0 1 450,-8-3-360,8 0 0,-2-5 0,16-2-1,-1-4 1,8 0 90,-3 0-90,0 0 0,4 0-90,-8 0-1,7 0 721,-2 0-540,15 0-180,8-6-180,25-8 0,-13 2 0,3-1-480,13-6 0,3-2 480,-8 4 0,1 1 0,2-2-1025,7-3 1,2-1-1,1 0 1025,-9 4 0,0 1 0,2-1 0,0 0-514,3-1 0,2 0 0,0 0 0,1 1 514,2 0 0,1 1 0,0 0 0,1 1-308,1 0 1,0 0 0,1 1-1,0 1 308,0 1 0,0 0 0,0 1 0,0 0-192,-1 1 1,-1 0 0,0 1 0,-1 0 191,-2 1 0,-1 0 0,-1 1 0,-1-1 0,12 0 0,-1 0 0,-2 0 265,-7 2 1,-2 1 0,0-1-266,1 1 0,0 0 0,-4 1 0,0-1 0,-2 2 0,1-2 0,-4 1 1462,0 3-1462,-22 0 1858,-2 2-1858,-16 0 3107,0 0-3107,-1 0 861,-2-2-1221,0-1-1799,-2 1-1979,0-1 4138,-8 3 0,-6 5 0,-9 0 0</inkml:trace>
  <inkml:trace contextRef="#ctx0" brushRef="#br0" timeOffset="85738">25818 5826 20575,'-12'0'2789,"2"0"-2340,3 0 1,0 0 0,6 0 1709,-2 0-1530,3-6-539,3-6-90,4-9 90,7-8-90,17-27 0,-4 12 0,-8 12 0,0 1 0,5-8 0,-2 3 90,-3 7 0,-3 6 0,-4 5 0,-6 7 0,0 2-90,-4 4 0,0 1 90,0 4-90,-2-2 0,0 12 0,0 6 0,0 18 0,-3-1 0,-1 5 0,3 8 0,0 2 0,-3 1 0,1 1-457,2 3 1,2-3 456,-1-13 0,0-1 45,0 0 0,0 0-45,0-2 0,0 0-90,0 27-37,0-7 127,0-8 0,0-2 90,0-17-90,0-1 0,0-19 901,0-3-901,0-4 139,0-8-139,2-2-180,0-10-180,2-3-180,0 0-269,-2-2-1620,2-1 360,-4 6-7762,2 0 9073,-2 11 0,-5 5 0,-2 2 1</inkml:trace>
  <inkml:trace contextRef="#ctx0" brushRef="#br0" timeOffset="86707">25835 6346 20305,'-17'5'3059,"1"-1"-2700,2-4-89,0 0 90,1 4-180,7-3 0,-3 3 90,8-4 269,-3 0 271,29 0-630,0-6 0,28-4 0,0-8-90,6-2-45,-27 9 0,1-1 0,8-3-1,0-1-44,15-4 0,6-4 90,-34 13-90,-6 4 0,-5 3 90,-7 2 0,-4 2 0,-4 0 630,-2 0-2339,-8 0 0,7 0-900,-12 0 2519,8 0 0,-7 0 0,2 0 0</inkml:trace>
  <inkml:trace contextRef="#ctx0" brushRef="#br0" timeOffset="87625">28929 7703 23004,'-7'0'1799,"2"0"-1619,6 0-90,9 0 0,14-6-90,22-4 45,-13 2 0,6-2-15,8-1 0,8-1 0,-2 0-862,-9 2 1,-1 0 0,2 0 831,17-3 0,2-1 0,-3 1 30,-15 4 0,-2 0 0,-2 0-385,20-3 1,-3 0 488,-6 1 1,-2 1 0,-9 0 0,-1 0 45,0 1 0,-3 0 90,9-3 0,-1 1-90,-28 9 2313,-8-2-2403,-4 3 1069,-4-1-3947,-2 2 2788,-17 0 0,-1 6 0,-16 2 0</inkml:trace>
  <inkml:trace contextRef="#ctx0" brushRef="#br0" timeOffset="89240">15691 13935 15088,'-8'-4'4858,"3"-1"-3149,-2 2-1260,2 1-179,-3 2 0,4 0 0,-5 0-90,2 0 90,-3 0-180,-2 0 90,3 0 269,-1 5 1,6-4-90,0 3 449,4-4 451,0 0-1081,6 0 1,40-21-135,-17 10 0,6-3-770,11-3 0,10-5 0,4-1 0,-3 2 770,-8 3 0,-2 1 0,1-1 0,4 0-9,6-2-1,4-1 1,2 0 0,0-1 0,-2 3-493,-7 1 1,-1 2 0,-1 0 0,0 0 0,1 0 474,2 0 0,0 0 0,1 0 0,0 0 0,0 1-336,1-1 1,0 1 0,0 0 0,1 0 0,-1 1 317,-2 0 0,-1 0 0,1 0 0,1 0 0,2 0-177,-1 0 0,3 1 0,2-1 1,-1 0-1,-1 0 0,-4 2 177,8-3 0,-3 1 0,-1 0 0,4-1 45,-10 3 0,5-1 0,0 0 0,0 1 0,-4 0 0,-7 1 15,4 0 0,-6 0 0,1 1 387,4-1 0,1 0 1,-6 1-448,-7 2 0,-5 0 1725,9 1-1725,0 1 2580,-29 6-2580,-1 0 2104,-9 0-2104,-6 0 348,-2 0-348,-5 0-5191,0 0 3572,0 0-810,3 0 2429,2 0 0,10 0 0,2 0 0</inkml:trace>
  <inkml:trace contextRef="#ctx0" brushRef="#br0" timeOffset="90464">27219 8797 21115,'-16'0'2159,"0"0"-1799,1 0-1,7 0-89,2 0 0,6 0-180,0 0 0,4-4-90,4-5 0,6-5 90,9-8-90,3-1 0,5-4 0,1 2 90,-1 0-90,-3 4 0,-3 3 90,-5 3 0,-4 3-90,-3 1 180,-4 2-90,-2 2 89,-1 0-89,-2 3 90,-2 1-90,0 1 180,-2 2-270,0 8 180,0 13-90,2 3-90,2 11 0,2-5 90,2 2-90,-2-1 0,2 15 0,-5-13 0,0 8 0,-1-16 0,0-4 0,3-3 90,-3-5-90,0-6 0,-2-3 0,0-4-90,1 0-360,3 0 0,-1-2-269,3-2-181,-4-3-449,2-2-810,0-2 2159,-2-3 0,0 0 0,-2-2 0</inkml:trace>
  <inkml:trace contextRef="#ctx0" brushRef="#br0" timeOffset="90973">27333 9064 20665,'-5'12'2879,"2"-5"-2520,3 1 1,0-7 899,0 3-1169,5-4 90,7 0 0,27-6-180,-2-2 90,18-5 0,-16-1 180,16-2-180,-21 4 0,7 1-90,-23 3 180,0 1-90,-7 2 0,-1 1 0,-7 4-2879,-3 0 1440,-7 0 1349,-4 0 0,-3 0 0,-2 0 0</inkml:trace>
  <inkml:trace contextRef="#ctx0" brushRef="#br0" timeOffset="91636">31292 9982 22914,'-16'-9'1709,"1"0"-720,7 2-719,2 0-90,6 5-360,0 0-989,-3 2 1169,-18 14 0,-7 2 0,-17 13 0</inkml:trace>
  <inkml:trace contextRef="#ctx0" brushRef="#br0" timeOffset="94906">16958 17535 27321,'12'-4'360,"31"-19"-3055,5-5 0,7-4 2785,-15 9 0,1 0 0,4-2-46,1 1 1,3-1 0,2-1 0,-1 2-270,0 1 1,-1 0 0,2 1 0,0-1 224,8-1 0,2 0 0,1-1 0,1 1 0,-10 3 0,2 1 0,0-1 0,1 1 0,0 0 0,2-1 0,1 1 0,0-1 0,0 1 0,1 0-88,0 0 0,-1 0 0,1 1 0,0-1 0,0 1 88,-1 1 0,1-1 0,-1 1 0,0 1 0,0-1-156,-2 1 0,-1 1 0,0 0 0,1 0 0,2 0 156,0 0 0,3 0 0,1-1 0,0 1 0,-2 1 0,-3 0 0,8-2 0,-3 1 0,-2 0 0,3 0 0,-5 2 0,3-1 0,0 0 0,-3 1 0,-6 1 0,1 0 0,-6 1 0,-2 1 0,15-3 0,-5 1 0,-9 2 0,-5 1 0,-8 2 0,-3 1 0,16-5 1130,-17 3-1130,-7 5 1690,-11 2-1690,-1 2 1746,-7 0-1746,-5 0 423,-2 0-2042,-1 0 1057,0 0 0,13-4 0,2-1 0</inkml:trace>
  <inkml:trace contextRef="#ctx0" brushRef="#br0" timeOffset="96433">27447 11561 17067,'-5'13'5217,"-4"1"-4767,8-3 360,-8-4-451,8-3 1,-3-4 540,4 0-810,20-14-90,-2-1 90,28-25 89,-9 3 1,-2 2-90,-10 6 0,-11 16 0,-4 4 0,-3 2 90,-4 3-90,-3 1 90,2 1-90,-1 2 90,2 0-90,-2 0 0,1 0-90,-1 0 90,0 0-90,1 6 89,-1 16-89,2 1 0,1 16 0,0-7 0,-2 7 0,0-1 0,-2 5 0,0 0 0,0 0 0,0-4 0,0-5 0,0-3 0,0-9 90,0-7-90,0-9 0,0-6-359,0 0-1,0-4-1259,0-1 360,0-4-630,-4 4-540,0 1 2429,-4 4 0,-2 0 0,-1 0 0</inkml:trace>
  <inkml:trace contextRef="#ctx0" brushRef="#br0" timeOffset="96939">27394 12040 15988,'-30'8'7196,"18"-6"-6836,-11 6-91,23-8-179,3 0 180,16-2-270,6-4 90,17-6 0,1-6-90,5-5-395,3-2 485,0 0 0,-4 0 89,6 1 1,-19 5 0,3 1 0,-23 9 0,-2 3 0,-4 3 90,-2 1-180,-1 0 485,-4 1-485,-1-1-90,0 0 0,0 0 0,0-1-3238,0 1 989,-5 2 2249,-2 4 0,-7 6 0,0 4 0</inkml:trace>
  <inkml:trace contextRef="#ctx0" brushRef="#br0" timeOffset="98107">30813 13695 21205,'-12'0'2339,"1"0"-2070,5 0 181,2 0 180,4 0-540,10 0 0,12-6-90,26-3 0,-12-1 0,3 0-704,11-3 0,2 1 704,7-4 0,3 0 30,-19 5 0,2-1 0,-1 1 30,1-1 0,0 0 0,-1 0 30,21-6 0,-1 1 44,-3 0 1,-2 1 0,-7 2 0,-1 0-179,-4 1 0,-3-1 179,-6 4 0,-2 0 45,24-8-90,-15 4 0,-11 3 0,-9 4-90,-7 3 1426,-6 2-1336,-2 2 429,-6 0-519,0 0 90,-4 0-5037,2 0 4947,-7-2 0,-4 1 0,-7-1 0</inkml:trace>
  <inkml:trace contextRef="#ctx0" brushRef="#br0" timeOffset="113564">4284 8937 25702,'-45'8'539,"0"-1"1,4-1 0,1-6-225,4-6 0,4-7 135,-11-32-360,32 8 0,9-7-1508,10-14 1,12-10 1417,-2 25 0,4-6 0,4-3 0,2-1 0,0 1 0,-1 2-516,3-3 0,0 1 0,1 1 0,1-1 0,2-3 516,-1 3 0,0-1 0,3-3 0,0 0 0,2-1 0,2 1 0,0 2 0,0 4 0,2-1 0,1 1 0,2 0 0,-1 0 0,1 2 0,-2 1 0,-1 1-74,2-3 0,-1 3 0,-1 1 0,1 1 0,1-2 1,3-3 73,-4 7 0,3-3 0,2-2 0,1 0 0,1 0 0,-1 1 0,-2 2 0,-3 2 0,-4 5 0,5-4 0,-4 5 0,-2 3 0,0-1 0,1 0 0,4-5 0,3-1 0,-2 0 0,-1 2 0,-4 4 0,4-4 0,-4 5 0,-3 2 0,-1-1 0,-3 3 0,2-2 0,-5 4 0,-10 4 0,-17 12 770,-21 13-2389,-22 14-449,-1 1 2068,-6-1 0,9-10 0,-3-6 0</inkml:trace>
  <inkml:trace contextRef="#ctx0" brushRef="#br0" timeOffset="113916">5450 5934 24263,'-60'-29'1709,"9"-5"-1349,18-4-90,24-8-180,33 1 0,4 21 0,7 5-1302,13-1 0,6 5 1212,-12 6 0,1 3 0,5 3 22,5 5 1,6 4-1,0 3 1,-3 0-23,3 2 0,-2 3 0,1 2-704,-3 2 0,3 2 1,-1 3-1,-7 1 704,-3 3 0,-6 3 0,-2 1 0,-3 1 0,-2 1 0,-3 2 203,10 16 0,-7 3-159,-7-2 1,-5 2 0,-7-4 0,-6 0-45,-5-2 0,-6-1-204,-7-4 1,-6-1 203,-5-2 0,-5-3 0,-6-1 0,-5-4 0,-4-2 0,-4-3 90,-3-3 0,-3-5-45,-2-3 0,-2-5-1,-2-4 1,0-5 0,0-4 0,0-7-45,3-5 0,2-5 0,2-7 0,4-5-45,6-5 0,5-8-225,10 2 0,4-7 0,2 3-270,0-7 1,4 1 626,4 7 0,3-1 1,1 5-5004,3 4 1,2 5 3842,1-13 0,-5 24 0,-2 18 1</inkml:trace>
  <inkml:trace contextRef="#ctx0" brushRef="#br0" timeOffset="114865">4694 11081 24533,'-34'-20'1259,"0"0"1,-16-1-721,-9 8-89,37 44 0,6 13-405,6-1 0,4 5-1238,-1 5 1,1 6 0,3-1 1192,3 0 0,2-1 0,1 1 0,0 7 0,0 1 0,1 1-23,0-15 1,1 0 0,-1 0-1,2 0-135,0 0 1,0-1 0,1 0 0,0 0-203,3 14 0,1-2 0,0-1-120,1-5 1,-1-2-1,2-1-60,-1-7 1,0 0-1,0-4-501,4 11 1,-1-5 1040,-3-13 0,0-6 0,1-12 0,-6-25 0</inkml:trace>
  <inkml:trace contextRef="#ctx0" brushRef="#br0" timeOffset="115094">4585 11904 22114,'-9'-61'389,"0"0"1,1 0 0,-1 0 0,1 0 0,1 5 0,0-1-1,0 2 1,2 3 0,1 4-330,2-3 0,1 5 0,4 2-144,7-15 1,8 5 173,6 11 0,7 7-46,7 9 1,6 9 45,5 9 0,2 10-45,1 9 0,-1 8 0,-2 7 0,-4 11 15,-15 9 0,-5 9 0,-5 0-432,-7-10 1,-3 0 0,-4 3 371,-2 18 0,-4 3 0,-7-3 30,-5-16 0,-4-2 0,-3-2-30,0-1 0,-3 0 0,-1-3 0,-11 15 0,-1-3-180,2-9 0,1-4-44,4-8 0,1-3-1305,-12 1-265,20-30-994,27-37 2788,7 6 0,6-4 0,11-9 0,4-3 0,6-4 0,1 0 0</inkml:trace>
  <inkml:trace contextRef="#ctx0" brushRef="#br0" timeOffset="115477">5653 11203 24533,'41'-23'3058,"-7"3"-2698,-12 11 90,-8 11-270,-7 14-180,-4 17 0,-3 15 0,0 13 0,0 4-848,0-2 848,0-11 0,0-9 0,0-13 0,0-20 0,0-14 0,6-20 0,8-15 0,21-15-599,-4 19 1,5 0 598,-4 6 0,4-1 0,3 1-221,7-4 1,3 0 0,10-3 220,-13 10 0,6-1 0,6-2 0,2-2 0,2 1 0,-1 1 0,-2 1 0,-4 2-416,-1 0 0,-3 2 0,-2 2 0,1-1 0,2 0 0,4-2 416,-4 2 0,5-2 0,3-1 0,1-1 0,0 1 0,0 0 0,-2 1 0,-3 3 0,-5 1-267,9-1 1,-4 2 0,-3 2 0,-1 1 0,0-1 266,11-3 0,-2 0 0,0 1 0,-2 1 0,-6 2 0,-1 0 0,-1 1 0,-1 0 0,7-2 0,-3 1 0,-1 0 0,11-2 0,-5 0 0,-11 4 0,-5 1 541,20-7-541,-12 2 791,-24 9-791,-12 1 2046,-22 7-4025,-15 12 1986,-10 9-7,-15 19 0,17-11 0,-2 2 0,-4 5 0,-1-1 0</inkml:trace>
  <inkml:trace contextRef="#ctx0" brushRef="#br0" timeOffset="116065">5112 13985 24713,'-12'-28'3418,"2"4"-3058,4 9-270,-2 15-90,6 27 0,3 14 0,-1-1 0,0 4-1418,2 3 1,1 6 0,1 0 1417,0-3 0,2 0 0,0 0 0,1 4 0,1 0 0,1 0-86,0-1 1,1 1 0,0-1 85,0-3 0,0-1 0,1 0-216,1 6 1,0 2-1,-1-6 216,1 2 0,-1-3 0,3 6 0,-5-14 0,-12-32 0,-8-43 0,-1-15 0,-3-14 0,1-1 179,2 8 0,2 0 0,-1-4-179,1-2 0,0-6 0,1 0 0,1 4 0,1-5 0,2 3 0,3 0 0,3 3 0,2 0 0,2 1 0,2 5 0,2 1 0,4 3 166,3 4 0,4 2 1,3 3-167,13-13 0,9 8 0,0 21 0,7 5 0,-2 6 0,6 3 0,-1 8-71,-8 6 1,0 4 0,-6 8 70,-7 13 0,-9 8 0,-6 5 0,-8 4-195,-10 7 1,-7 2 194,-8 4 0,-6 0 0,-8 2 0,-5-1 528,-3-2 1,-2-3-529,-1-2 0,-3-3-360,9-13 0,-1-2 1,1-2-1469,-5 1 0,2-5-8003,-21 5 9368,50-49 0,48-32 0,-12 20 0,1 0 0</inkml:trace>
  <inkml:trace contextRef="#ctx0" brushRef="#br0" timeOffset="116265">6225 14166 25612,'37'-12'989,"0"1"1,0-2 0,0-1-990,-1-2 0,1-1-2332,5-5 1,2-1 2331,9-7 0,2-1 0,-12 7 0,2 0 0,1-1-224,5-2 0,2-1 0,2 1 224,3-1 0,2 1 0,1 0 0,-14 8 0,0-1 0,1 2 0,-1 0 0,16-4 0,1 1 0,-1 1 0,-4 2 0,0 2 0,2 0 164,-10 4 1,1 1 0,1 1 0,-3 1-375,4 1 0,-1 1 0,-2 2-150,-3 0 0,-2 2 1,-4 3-316,-2 4 1,-12 6-1035,-17 19-900,-23 12 2609,-25 13 0,9-20 0,-3 2 0,-5 3 0,0 0 0</inkml:trace>
  <inkml:trace contextRef="#ctx0" brushRef="#br0" timeOffset="116784">5689 16536 24893,'-9'54'1529,"11"-8"0,5 2-1259,2-6 0,2 1-989,1-2 0,2 4 1,1-2 718,5 16 0,1 1 0,-6-17 0,1 2 0,-1 0-401,1 3 1,0 0 0,-1 1 400,1 1 0,-1 1 0,1 0 0,0 0 0,-1 1 0,0-1 0,0 0 0,-1 0 0,0-1 0,0-2 0,-1 0 0,-1-1 0,5 17 0,-1-1 0,-4-8 0,0-2-880,-2-9 1,-2-4 879,2 21 0,-4-27 0,-29-51 0,-2-34-141,0-1 0,-1-8 141,9 14 0,1-3 0,0-1 0,-1-7 0,1-3 0,0 0-32,3 11 0,0 1 1,1-2-1,1 1 32,0 0 0,1-1 0,0 1 0,2 0 0,-2-15 0,3 1 0,3-2 0,5 4 0,3-2 0,3 0 0,3 4 0,3-1 0,3 4 0,5-1 0,-2 5 0,4-1 0,2 2 0,3 7 0,6 5 0,3 7 0,2 4 0,-1 2 0,3 3 0,2 6 474,12 4 0,4 7 0,-3 5-474,4 5 0,-2 8 0,-11 3 0,0 5 0,-9 5 0,-8 16 0,-11 7 0,-6 6 0,-9 3 0,-10 7 0,-9 0 0,1-20 0,-4 0 0,-3-1 0,-3 0 0,-4-1 0,-2-2 0,-1 0 0,-2-2 0,-1-3-668,0-2 0,-1-3 1,0-2 667,-14 10 0,0-4 0,6-7 0,2-4-138,9-6 1,3-4-1392,-4-4-2789,55-51 4318,0 18 0,7-1 0,17-15 0,5-1 0,0 8 0,0-1 0</inkml:trace>
  <inkml:trace contextRef="#ctx0" brushRef="#br0" timeOffset="117076">7456 17083 28581,'-14'-4'0,"6"-5"0,8-15 0,26-17 0,0 10 0,6-1-2831,16-9 1,7 0 2830,-10 10 0,4 1 0,6-1 0,-4 6 0,5-1 0,3 1 0,2 0 0,-1 1-98,2 2 1,1 1 0,1 1-1,-1 1 1,1-1 97,0 1 0,0-1 0,0 1 0,0 1 0,0 1 0,0 3 0,3 0 0,-2 2 0,-3 1 0,-7 1 0,-3 1 0,-6 3 0,0-1 300,6-1 0,0 1 0,-6 0-300,-4 1 0,-6 1 0,8-2 0,-2 3 2472,-28 2-3551,-16 2-3868,-10 10 4947,-11 0 0,1 14 0,4-1 0</inkml:trace>
  <inkml:trace contextRef="#ctx0" brushRef="#br0" timeOffset="133602">8158 10860 22464,'-22'-16'4048,"12"4"-4048,-3 0 90,33 6-90,3 10 0,23 5-45,-10 4 0,0 3-90,-6-4 0,1 3-405,22 13 1,-1 2 134,-22-12 0,-1 0-405,15 12 1,-2-2-180,-3-2-181,3-3-89,-24-17 449,-7-14 810,-6-6 3059,-3-27-2160,-9 3-179,-2-17-136,-5 21 1,-1 1-405,-3-10-180,-3-4 0,12 45 0,5 24-90,-4 21-360,-2 23-540,2-25 1,0 5 0,-1-1 652,-3 11 0,-1 2 0,0-5 0,-2 4 0,0-3 0,-5 7 0,0 0 0</inkml:trace>
  <inkml:trace contextRef="#ctx0" brushRef="#br0" timeOffset="134316">8722 17106 22644,'-28'-26'3328,"3"4"-2968,3 4-180,8 2 0,6 5 0,8 4-180,11 3 90,14 14-90,12 4 0,11 15-180,7 5 0,-25-14 0,0 1-135,-2 0 0,1-1-135,-1 1 1,-2-1-541,20 16 1,-8-6-1080,-1-9 810,-16-18-90,-2-18 449,-15-19 1260,-10-13 1889,0-8-810,-4 16 0,-2 1-450,-2-15-359,-9-8-180,8 36 0,-3 12-181,2 19-89,-4 15 0,3 19-180,-1 15-315,7-8 1,0 2-435,3-11 1,1 0 73,-3 12 0,2-2-1393,-2 11 2068,2-11 0,3-12 0,2-8 0</inkml:trace>
  <inkml:trace contextRef="#ctx0" brushRef="#br1" timeOffset="702840">22736 8992 23094,'-52'9'749,"0"0"1,1 1 0,-1 0-436,3 0 1,0 0-1063,3 2 1,1-1 1017,4-1 0,2 1-1366,5-1 0,3 0 1816,-10 6 239,30-1-959,46-3 0,9-7 0,9-3-426,-4 0 1,5-2-1,10 0 426,-12-1 0,9-2 0,4 0 0,3 0 0,2-1 0,-1 1 0,-3-1-180,-4 1 1,-1 0 0,0 0-1,0 0 1,2 0 0,2-1 0,3 0 179,-10 1 0,2-1 0,3 1 0,1-1 0,1 0 0,2 0 0,-1 0 0,1 0 0,-2 0 0,0 0 0,-1 0 0,2 0 0,-1 0 0,-1 0 0,0 0 0,0 1 0,0-1 0,1 0 0,0 0 0,0 0 0,2 0 0,-8 1 0,1 0 0,1-1 0,-1 1 0,1-1 0,1 1 0,-1-1 0,1 1 0,0 0 0,1-1 0,-1 1 0,1 0-101,2-1 1,0 1 0,1 0 0,0-1-1,1 1 1,-1 0 0,1-1 0,0 1 0,0 0-1,0 0 1,0 0 0,0 0 100,-3 0 0,0 1 0,0-1 0,0 0 0,0 1 0,0-1 0,1 1 0,-1-1 0,1 1 0,0 0 0,-1-1 0,1 1 0,-1 0-30,1 0 1,1 0 0,-1-1 0,1 1 0,-1 0-1,1 0 1,-1 0 0,1 1 0,-1-1 0,1 0-1,-1 0 1,0 1 0,0-1 29,-1 1 0,0-1 0,0 1 0,0 0 0,0 0 0,0 0 0,0 0 0,-1 0 0,1 0 0,-1 0 0,0 0 0,0 0 0,0 1 0,3-1 0,-1 0 0,1 0 0,-1 1 0,1-1 0,-1 1 0,0-1 0,-1 1 0,1-1 0,-1 1 0,-1-1 0,0 1 0,2 0 0,0-1 0,0 1 0,-1 0 0,0 0 0,-1 0 0,0 0 0,0-1 0,-1 1 0,0 0 0,-1 0 0,2 0 0,-2 0 0,1 0 0,-1 0 0,-1 0 0,0 0 0,0 0 0,-1 0 0,-1 0 0,-1 0 0,8 0 0,-2 0 0,0 0 0,-2 0 0,1 0 0,-1 0 0,0 0 0,1 0 0,1 0 0,1 0 0,1 0 0,-1-1 0,0 1 0,-3 0 0,-1 0 0,-4-1 0,9 0 0,-3 1 0,-3-1 0,-1 0 0,1 0 86,3-1 0,1 1 0,0 0 1,-5 0-1,-8-1-86,11-2 0,-10-2 614,-13 1 0,-7-1-614,4-3 1836,-51 0-1836,-17 4 0,0 6 0,-2 2 0,2 2 0,-3 2-720,-5 4 1,-5 4-1,1 0-25,-14 4 1,-2 2 744,2-2 0,-5 3 0,2-1 0,3-2 0,2 1 0,-2-1 0,10-4 0,1 1 0,-1-1 0,0 1 0</inkml:trace>
  <inkml:trace contextRef="#ctx0" brushRef="#br1" timeOffset="703355">22984 12357 22983,'-55'22'1349,"2"1"-720,22-8 1,1 0 90,-9 6 278,1-1 81,58-22-1079,37-20 0,0 2 0,11-2-1034,-24 7 1,2-1-1,3-1 1,2 0 1033,-1 1 0,3-1 0,1 0 0,2 0 0,2 0-230,-2 1 1,1-1-1,1 0 1,2 1 0,1-1-1,1 0 230,-3 1 0,2 1 0,0-1 0,1 0 0,1 1 0,0-1 0,2 1-185,-5 1 1,-1 0 0,1 0 0,1 0 0,1 0 0,2 0 0,2 0-1,3-1 185,-12 3 0,2 0 0,2-1 0,2 1 0,1-1 0,2 0 0,-1 0 0,1 0 0,0 1 0,-1-1 0,-1 1 0,-2 0 0,-1 1-93,1-1 1,-2 1 0,0 0 0,-2 0 0,0 0 0,0 1 0,1 0-1,0-1 1,1 1 0,1-1 0,2 0 92,-4 0 0,2 0 0,1 1 0,1-2 0,2 1 0,-1 0 0,1 0 0,0 0 0,0 0 0,-1 0 0,-2 0 0,0 1 0,-3 0 0,-1 1 0,7-1 0,-3 0 0,0 0 0,-2 1 0,-1 0 0,0 0 0,-1 1 0,0-1 0,1 1 0,0-1 0,5 0 0,0 0 0,-1 0 0,1 0 0,-1 0 0,1 1 0,-2-1 0,1 0 0,-1 1 0,4-1 0,-1 0 0,-1 0 0,0 1 0,0-1 0,1 1 0,0-1 0,2 0 0,-8 1 0,2 1 0,1-1 0,0 0 0,1 0 0,-1 0 0,-1 0 0,-1 1 0,-2-1 0,-2 1 0,5-1 0,-3 1 0,-1 0 0,-2 0 0,0 0 0,1 0 0,1 0 0,6-1 0,1 0 0,2-1 0,-1 1 0,-2 0 0,-4 0 0,-6 1 0,19-3 0,-8 2 0,-4-1 187,-9 1 0,-4 1 1,-1-1-188,7-1 0,-4 0 632,-12 2 1,-4 1-633,11-3 1650,-24 0-4259,-27 0 2609,-24-8 0,0 5 0,-3 0 0,-5-2 0,-1-1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12:15.508"/>
    </inkml:context>
    <inkml:brush xml:id="br0">
      <inkml:brushProperty name="width" value="0.09071" units="cm"/>
      <inkml:brushProperty name="height" value="0.09071" units="cm"/>
      <inkml:brushProperty name="color" value="#00B0F0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FF0000"/>
    </inkml:brush>
    <inkml:brush xml:id="br3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8978 2587 26872,'1'-42'854,"1"-1"1,-8-21-855,-8 34 0,-13 52 0,7 13 0,0 9-1887,2-1 0,1 5 0,-1 4 1887,2-4 0,0 2 0,-1 2 0,1 2 0,-3 6 0,1 2 0,-1 2 0,1 0-216,3-9 1,0 1 0,1 1-1,0-1 1,0 1 215,2 1 0,-1 0 0,2 0 0,0 1 0,1-1-60,0 0 0,2 0 0,0 0 0,1 0 0,1-1 60,2-1 0,1 0 0,1-1 0,1 0 0,1 0-266,2 10 1,1 0 0,1-2 0,3 0 265,1-5 0,2 0 0,2-2 0,1-1 0,1-6 0,2 0 0,1-2 0,1-2 268,6 7 1,3-3-1,6-7-358,11-6 0,7-6 0,2-13 0,3-18 0,1-13 1,1-4 89,1 0 0,-1-4 0,-3-7 22,-13-3 1,-1-7-1,-3-1 1,-3 0 336,-1-3 1,-5 0 0,0-3-300,4-11 0,-1-4 0,-2 3-60,-1-2 0,-2 1 0,-7 12 0,0 0 0,-5 6 0,1-16 1861,-7 21-1861,-6 22 487,6 45-487,8 8 0,11 9 0,7 1 1271,-7-17 0,2-2-1271,13 11 0,5-6 0,2-14 0,1-8 0,-13-5 0,0-6 0,9-3 0,-3-8 0,3-27 0,-12-16 0,-25 20 0,-4-2 0,-1-2 0,-6-3 0,-11-13 0,-8 1 0,-8 7 0,-6 4 0,1 1 0,-6 8-1215,-16 15 1,-2 15 1214,14 18 0,2 6 0,1 0 0,3 2 0,9 8 0,1 0 0</inkml:trace>
  <inkml:trace contextRef="#ctx0" brushRef="#br0" timeOffset="299">10684 4252 25163,'13'-28'2428,"-7"3"-2158,-22 9 0,-11 7-90,-12 13-90,0 8 0,2 13-90,22 23 0,15-7-90,27 11-90,16-20-90,14-11 135,-13-17 0,2-5-20,-11-4 0,-1-2 200,9-7 0,-4-4-626,0-25 851,-17-10-180,-16-3 0,-18-1-90,-17 3 0,-10 8-450,6 23 0,-3 4-809,-12-2-630,-12 5-809,33 26 2698,13 5 0,10 10 0,9 2 0</inkml:trace>
  <inkml:trace contextRef="#ctx0" brushRef="#br0" timeOffset="548">11309 4048 21218,'29'-16'3418,"-5"5"-1543,-6 4-1515,-5 17 175,-3 15-535,-4 23 0,-3-14 0,0 4-187,-2 6 1,0 3 186,0 9 0,0 3-1106,-1 6 0,0 2 1106,0-19 0,0 1 0,0 1 0,-2 0 0,1 1 0,-2 0-629,1 0 0,0 0 0,0-1 629,-2-4 0,0 0 0,-1 1-325,1 5 0,0 2 0,0-4-305,-1 0 0,0-2-44,2 5 1,0-8-1126,-1-17-1051,4-50 2850,0-27 0,0 2 0,0-5 0,0-1 0,0 1 0</inkml:trace>
  <inkml:trace contextRef="#ctx0" brushRef="#br0" timeOffset="737">11301 4555 21115,'-8'-52'1079,"0"-1"1,0 6-1,1-1-674,2-6 0,4 2-2856,8-13 2675,3 29 1,7 6 225,30 11 463,16 13-823,-27 10 0,2 3 42,1 3 1,1 3-43,-2 1 0,0 4 0,3 10 0,-4 5 0,4 17-90,-32-4 0,-12 2-360,-30 8-90,2-18 0,-4-2-405,3-13 1,-1-3-630,0-2 0,0-2 1484,-28 11 0,8-9 0,5-2 0</inkml:trace>
  <inkml:trace contextRef="#ctx0" brushRef="#br0" timeOffset="1040">14493 2759 25612,'-16'-46'510,"0"0"-1,-3 7 1,-4 5 120,-4 11 0,-5 12-1926,-8 23 0,-6 18 1,2 3 1295,6 1 0,2 4 0,0 6 0,5-6 0,-2 4 0,1 2 0,1 4 0,2 3-317,4 3 0,2 5 1,2 3-1,1 1 1,1-2-1,2-1 317,0-1 0,2-2 0,2 0 0,0 1 0,1 3-120,0 1 0,0 5 1,1 1-1,2 0 1,2-3-1,4-3 120,4 8 0,5-4 0,3-3 0,3 1-212,2-1 1,3-1 0,2-2 0,4 0 211,2-4 0,3 0 0,2-2 0,3-3-94,3-2 0,2-3 0,3-1 0,1-3-356,1-4 0,1-1 1,2-3-1,1-3-248,1-4 1,1-3 0,1-2 0,0-4 697,-1-4 0,0-2 0,0-3 0,0-3 0,14-3 0,-1-5 0,0-3 0,-2-5 0,0-1 0,0 1 0</inkml:trace>
  <inkml:trace contextRef="#ctx0" brushRef="#br0" timeOffset="1681">18034 3302 24803,'-23'-23'2518,"3"3"-2068,4 0 0,7 4-270,4-4 0,8-3-180,9-12 0,11-11 0,3 2 0,4-1 0,-6 12 0,0-1 0,14-20 0,0 3 0,2 3 0,-1 3 0,-21 40 0,-4 25 0,-2 34-471,-6-13 0,-2 4 471,1 13 0,-2 4-1027,0-16 1,0 1-1,-1 1 1027,0 3 0,0 0 0,0 4 0,2-1 0,-1 4 0,2 0 0,-1-3-356,0 2 0,0-3 0,1 2 356,0-5 0,0 3 0,0-1 0,0-5-855,4 13 0,0-4-404,-1-4 0,1-3 1259,0-7 0,0-2 0,-3-5 0,0-2 0,6 26 0</inkml:trace>
  <inkml:trace contextRef="#ctx0" brushRef="#br0" timeOffset="1823">18103 4437 25343,'-57'-2'2158,"7"0"-2068,12-5 0,19 0-90,15-2 0,28-4-180,26-3-180,-9 5 1,4-1-871,11-1 0,4-1 660,-14 3 1,1 0-1,1-1-240,3 0 1,1 0 0,0-2 809,1-2 0,0 0 0,-1-1 0,0-1 0,0 0 0,-1-1 0,0-2 0,-1 1 0,1-1 0</inkml:trace>
  <inkml:trace contextRef="#ctx0" brushRef="#br0" timeOffset="2105">19548 3610 16031,'11'-32'1709,"0"0"0,3-25-510,-14 14-659,-11 20 1497,-9 21-1767,-5 24-270,-1 21 779,3 19-779,15-26 0,3 3 790,4 0 1,2 1-791,5 2 0,5-2 0,4-3 0,4-1 0,4-4 0,3-3 0,4-4 0,3-5 0,1-6 0,2-5 0,-1-2 0,1-8 606,7-17 0,-3-9-606,-11 2 0,-5-4 0,3-15 0,-6-5 0,-15 4 0,-7 0 0,-3-2 0,-4 0 0,-2 2 0,-6 1 0,-15-3 0,-6 5 0,9 18 0,-4 4 0,-10-1 0,-2 12-1439,2 27 0,4 11 269,11-7 1,4 5-3747,-4 12 1,8 4 3797,17 23 0,26-7 1,12-3-1</inkml:trace>
  <inkml:trace contextRef="#ctx0" brushRef="#br0" timeOffset="2382">20551 3456 22045,'13'-34'1199,"0"-1"1,-10-3-1,-6 3-1199,-18-6 476,-13 28 0,-6 9-476,-16 25 0,19 1 0,4 7 0,14 0 0,7 3-480,4 5 0,6 1 480,5 2 0,8 0 0,21 14 0,9-2 0,-7-16 0,3-3 0,17 7 0,3-8 0,-16-17 0,1-9 99,12-13 1,-3-10-100,-16-1 0,-3-5 0,6-12 0,-11-10 0,-24-4 0,-14-6 0,-5 3-150,-2 10 0,-5 4 0,-1-2-245,-2-9 0,-2-1 0,-4 8-460,-15 5 1,-1 12-406,15 15 1,2 4 1259,-29 4 0,6 15 0,3 6 0</inkml:trace>
  <inkml:trace contextRef="#ctx0" brushRef="#br0" timeOffset="3049">16024 3799 22194,'-7'17'2519,"-2"-4"-2069,8-2 269,1-2 91,12-4-91,14-1-269,19-4-180,20-4-1257,-25 1 1,1-1 986,5-1 0,0-1 45,2-2 0,0 0-1385,-3 1 1,0 0 1294,-4-1 0,-1 0-90,-5 2 0,-1 1-404,21-4-1350,-4-4 270,-23 5-1080,-6-5 3059,-29 2 0,-16 0 0,-12-3 0</inkml:trace>
  <inkml:trace contextRef="#ctx0" brushRef="#br0" timeOffset="3498">14550 3596 21924,'0'-21'2789,"0"3"-2070,0 5-179,0 4 90,0 4-270,0 3 89,0 8 1,-6 10-270,-2 17 0,-5 20-366,6-19 0,0 2 186,2 3 0,3 2 45,5 19 0,3 0-45,2-17 0,4-2 0,7 0 0,4 0 0,2-7 0,3-10 0,4-7 0,10 4 0,3-9 0,-11-13 0,-1-7 0,-2-3 0,-1-5-115,-1-2 1,-3-7 159,2-22 0,-6-5-45,-8 11 0,-3-2-1325,0-18 0,-6-1 1325,-9 17 0,-6 2-45,-1 0 0,-2 2-466,-4 3 0,-1 3 196,-1 4 0,-1 3-514,-22-13-520,-1 21 1349,-13 38 0,16 17 0,17-3 0,0-1 0</inkml:trace>
  <inkml:trace contextRef="#ctx0" brushRef="#br0" timeOffset="4639">17181 3438 13739,'4'-26'2968,"0"5"-2248,0-5 269,-2 10 361,2-1-91,-2 3-449,4-2 269,1-4-719,-1 5 719,-2-6-539,-2 11-90,-2-1 89,0 7 271,0 1-1,0 1-719,-22 34 0,-5 2-423,1 0 0,-4 1 378,0-2 0,-3 0-15,-3 0 0,-4 3 0,1-2-30,-9 6 0,-1 0-1027,5-6 0,-3 1 0,2-4 1027,-6 4 0,0-4 0,0-1 0,-3-1-271,7-6 1,-2 0 0,3-1 270,-3 1 0,2-1-130,-12 4 0,6-3 130,4-2 90,15-3 364,10-11-364,13-1 2777,4-6-2687,7 0 1192,5-2-1372,0-2 485,3-1-485,0-2 0,-4 5 0,2 0 0,0 2 0,2-2 0,10-1 0,39 1 0,8 4-1696,-13 1 0,5 3 1696,-1 1 0,2 2 0,-15-2 0,2 2 0,1-1-418,4 2 1,1 0-1,1 0 418,1 1 0,1 2 0,0-1-540,0 1 1,-1 0-1,1 0-360,-2 0 1,-1 1 0,0 0 667,-3-2 0,0 0 1,-2 0-1,19 6 0,-2 0 1,-2-2-1,-1 0 0</inkml:trace>
  <inkml:trace contextRef="#ctx0" brushRef="#br0" timeOffset="5772">21770 2429 23634,'-5'-41'2158,"2"3"-1708,3 1 0,7 6-1,11 8-89,24 9-90,23 26-135,-21 4 0,2 7-2171,6 14 0,-2 9 2096,-14-9 0,-2 4 0,-1 3-30,-1 8 0,-1 3 0,-4 2-154,-9-11 0,-1 2 0,-2 1 0,-2 1 124,-1 1 0,-3 1 0,-1 1 0,-2 0 0,-3 0 0,-3 1 0,-1-1 0,-1 0 0,-3-2 0,-1 0 0,-1-1 0,-3 0 0,-4 13 0,-2-1 0,-3-2 0,1-5 0,-2-1 0,-3 0 0,1-9 0,-2 2 0,-1-2 0,2-3-90,0-2 0,1-2 0,0 1-270,-5 3 1,-1 1-1,3-6-1439,-11 18 1799,-1-5 0,11-23 0,-6 3 0</inkml:trace>
  <inkml:trace contextRef="#ctx0" brushRef="#br0" timeOffset="6468">11382 6576 23004,'-17'-56'2159,"-6"1"-1890,-11 10 91,-13 9 0,-12 15-824,23 16 1,-3 3 643,-4 6 0,-1 3-45,-4 3 0,0 2-426,-2 3 0,0 3 336,4-1 0,0 3 0,-5 8 0,5 3 180,16-10 1,7 3-271,5 11 1,11 1-136,30 3 135,1-15 0,5-2-45,8-2 0,1-3 90,13 11-854,3 8 854,-42 0 63,-20 14 27,-15 5 0,-7 8-60,4-12 0,-1 2 0,-1 4-30,4-4 0,0 3 0,0 2 0,1-3 4,-4 7 0,2-2 0,3 1-4,10-11 0,2 3 0,3-2 0,2-6 0,1 8 0,5-3 45,2 10 0,4-3-45,6 8 90,-3-9-90,-4-6 0,-11-15 0,-3-1-450,-6 21 47,-1-18 1,-2 1-318,2-8 1,0 0-541,-3 5 1,1 0 1259,-2 5 0,-1 2 0,1 4 0,0 3 0,-2 2 0,1 0 0</inkml:trace>
  <inkml:trace contextRef="#ctx0" brushRef="#br0" timeOffset="7151">11991 15301 23993,'-12'-51'2789,"2"16"-2699,4-4 0,7 19-90,13 4 0,17 1 0,9 7 0,6 4 45,-6 2 0,0 3-455,20 1 1,-1 4 409,-15 3 0,-2 4 90,-3 2 0,-3 2 0,-4 1 0,-5 5-138,-4 14 0,-7 5 138,-8-7 0,-5 1 0,-5 14 0,-6 1-974,-5-11 0,-4-1 929,0 0 0,-1 0-45,-1-4 0,1 0-347,3-4 1,1-1 346,-1 19 647,21-8-647,27-9 0,26-10-138,-20-12 0,3-2 183,7 0 0,2 0-45,2-1 0,2 2 0,-6 0 0,2 2 0,-3 1 0,6 2 0,-2 2 0,11 5 0,-5 4 0,-25-4 0,-5 3 0,-3 1 0,-4 2 1423,14 30-1423,-13 4 0,-10 0 0,-14-14 0,-6 0 0,-1-12 0,-3 0 0,-6 12 0,-4-2 0,1-13 0,-1-3-20,-2 0 1,-1-1-881,0-2 1,-2 0-271,0-2 1,-1-1 1169,0-4 0,-1-1 0,-30 11 0,0-7 0</inkml:trace>
  <inkml:trace contextRef="#ctx0" brushRef="#br0" timeOffset="8037">12430 9114 24263,'0'-25'2249,"-4"2"-2159,0 7 90,-6 7 90,0 13-1,-4 12-89,-1 18-90,-1 13-45,4 3 0,0 6-90,5 7 0,0 2-873,-1 0 0,1 0 468,4-3 0,2-5-270,2-22 1,0-2 762,1 5 1,0-1 0,1 13 0,0 6-1</inkml:trace>
  <inkml:trace contextRef="#ctx0" brushRef="#br0" timeOffset="8210">12341 8521 24125,'-23'-47'420,"1"-1"0,1 3 0,1 1-375,0 5 0,2 1 270,3 7 1,1 1-1126,-10-31-1708,20 30-1,13 14 2519,22 32 0,12 23 0,6 6 0</inkml:trace>
  <inkml:trace contextRef="#ctx0" brushRef="#br0" timeOffset="8600">13421 8390 19150,'9'-49'449,"0"-1"1,0-2 0,-1 0-270,-1-1 0,0-1 45,-2 1 0,0 2-45,-1 2 0,0 3 694,-1 5 0,0 2-739,-2 0 0,0 3-45,1-8 0,-2 3 723,0 32-723,0 9 566,-7 19-566,-6 22 45,-4 16 0,-3 8-77,4-8 1,0 3-59,1-3 0,0 5 0,2-3-748,2-9 1,2-1 0,0-1 747,1 3 0,-1 1 0,2-1 0,0 0 0,1-1 0,0 3-365,3 0 1,1 4-1,0 0 1,1-3 364,1 3 0,0-2 0,2 2 0,0-3 0,1 2 0,1 0 0,0-3 0,1-1 0,1-3 0,1 3-23,0-1 1,1 2-1,0 0 1,0 0-243,0-1 0,0-1 0,-1 0 1,1-1 204,2 16 0,-1-1 0,1-3-121,-2-8 0,0-3 0,-1-4-179,-2-6 0,-1-3-629,1 25 1329,-3-13-340,-2-16 0,-5-20 0,-2-9 0</inkml:trace>
  <inkml:trace contextRef="#ctx0" brushRef="#br0" timeOffset="8799">13197 9494 22824,'-28'-23'1484,"0"-1"0,-15-16-1484,8 1 90,58 1-90,24 13-45,-5 8 0,4 1-973,-2 2 1,0 1 522,4 0 1,0 1-271,-3 0 1,2 1 741,9 0 0,-2 0 1,-17 4-1,-2-1 0,7 1 1,-1-1-1</inkml:trace>
  <inkml:trace contextRef="#ctx0" brushRef="#br0" timeOffset="9537">15626 7404 21958,'6'-34'1214,"0"-1"1,3-23-766,-13 21 271,-12 33 0,-19 42-316,10 5 1,-1 9-1423,4-6 0,0 3 1,-1 4 1017,4-7 0,0 3 0,0 0 0,0 2 0,0 3 0,-1 1 0,1 2 0,2 4 0,3-6 0,0 3 0,2 3 0,0 0 0,1-1 0,1-3 0,1-2 0,2-2 0,1-1 0,0 0 0,1 3-274,1 1 0,0 2 0,1 2 0,1-2 1,2-1-1,2-4 274,4 4 0,3-4 0,2-1 0,2-1 0,-1-2 0,2 0 0,3-1 0,4 0-901,11 7 1,6-1-1,2-1 1,0-5 90,2 0 0,1-4 1,4-3 765,-3-6 0,4 0 0,1-3 1,-3-8-1,0-8 0,-1-6 1,1-2-1,-2-4 0,1 1 1,-1 0-1</inkml:trace>
  <inkml:trace contextRef="#ctx0" brushRef="#br0" timeOffset="12231">17469 7739 22014,'0'-7'720,"0"2"-450,0 1-90,0 2 0,0-3 0,0 1-1,0-3 91,-3 0-180,2-4 0,-8 0 0,4-5 180,-12-8-180,3 6-90,-6-6 90,0 13-90,-2 4 90,-5 2-90,-3 12 0,-1 4 0,-1 14 90,-1 9-90,1 11 90,3 7-90,5 7 0,6 0 45,13-17 0,5-1-45,4 18 45,9-16 0,7-3-45,7-16 0,3-4 0,0 1 0,1-2 0,5-6 0,-1-2 0,18 2 0,-18-2 0,-1 2 0,16 11 0,-20-7 0,-2 4 0,-7 10 0,-4 2 0,3 23 0,-12-6 0,-6 1 0,-15 10 0,-5-16 0,-5-3 0,-13 1 0,-12 2 0,18-24 0,3-12-90,7-3-90,4-6-540,4-4 91,2-3-361,5-7 990,9-18 0,5 0 0,7-15 0</inkml:trace>
  <inkml:trace contextRef="#ctx0" brushRef="#br0" timeOffset="12490">18225 7431 23544,'4'-43'1349,"0"4"-1169,-4 14-90,0 12 90,0 19-91,0 23 1,1 22 0,1 9-947,1-7 0,1 3 887,-1 0 0,0 3 0,1-2-60,0-9 0,0-1 0,0-1 30,0 1 0,0 0 0,0 0 0,1-3 0,-1 0 0,1 1-90,4 10 0,0 1 0,1-4-225,0 3 1,1-2-1593,4 11 0,1-5 378,2 0-990,-1-16 2519,-9-16 0,-2-16 0,-6-9 0</inkml:trace>
  <inkml:trace contextRef="#ctx0" brushRef="#br0" timeOffset="12972">18074 8191 23454,'-35'-36'1709,"12"10"-1619,2 0-90,19 12 0,13 3-180,41 2 45,-7 2 0,4 1 135,2 0 0,1 0-460,9-3 0,-2 0 460,-16 2 0,-2-2 0,-3 0 0,-1 0 90,-4 0 0,-1 0 269,19-11 1,-13 1 90,-10-1 90,-9 2-271,-5 4-89,-8 1-180,-2 8 90,-3 1 740,5 28-830,8 28-397,3 12 397,-5-24 0,0 0-90,13 18 45,-4-22 0,2-3-45,14 10 45,-11-19 0,1-5-45,10-8 1,10-29 89,-15-8 0,2-25 89,-19-4 1,-7-4 90,-4-2 0,-4 6-180,0 8 0,0 13 0,0 9 0,0 13 0,9 43 0,0 6 0,1 0 0,0 3 45,-1-5 0,0 1-225,7 16 0,1 1-630,1-5 1,0-2 198,1 1 1,2-5 610,5-9 0,0-7 0,6-8 0,11-8 0</inkml:trace>
  <inkml:trace contextRef="#ctx0" brushRef="#br0" timeOffset="13299">19922 7088 24623,'-18'-55'1799,"1"9"-1709,1 10 0,4 20 90,6 14 0,2 60-150,5-17 0,2 7 0,0 6-30,0 2 0,0 7 0,0 4 0,0 0 0,0-5-713,0 1 0,0-2 1,0-1-1,0 3 713,0-3 0,1 4 0,-1 0 0,1-2 0,-2-6 0,1 7 0,0-5 0,0-5-796,1 5 0,0-3 796,1 8 0,0-6 0,5-5 0,6-18-89,39-24-181,2-20-386,-16-6 0,7-7 0,-4 0 161,2-6 1,-1-3-108,-4 2 0,1-2 0,-3 0-523,1-9 1,-5 0 1124,-2-2 0,-4-2 0,-5-2 0,-2-1 0,-4-1 0,0 0 0</inkml:trace>
  <inkml:trace contextRef="#ctx0" brushRef="#br0" timeOffset="13457">20089 7106 22342,'-58'-27'1080,"7"3"-990,18 2 364,15 4-454,20 0 67,18 0-562,16 3 0,7 2-180,-6 2 1,2 1-915,18-3 0,3 0 1589,-15 6 0,-1 1 0,0 1 0,-1 1 0,-1 0 0,-1 1 0</inkml:trace>
  <inkml:trace contextRef="#ctx0" brushRef="#br0" timeOffset="13738">21083 7137 24443,'0'-9'1889,"0"2"-1799,0 1 0,0 3 270,2 1-91,2 18 1,4 14 0,5 29-180,-7-18 0,1 6 0,-1-1-1082,2 10 1,0 1 991,-1-4 0,0 4 0,-1-3 0,0 4 0,0-3-413,-1-1 1,0-1 322,0-7 0,0-1-180,-1-6 0,0-2-2338,3 28 2608,-3-54 0,-3-19 0,-1-49 0</inkml:trace>
  <inkml:trace contextRef="#ctx0" brushRef="#br0" timeOffset="14015">21075 6368 23184,'-10'0'809,"4"4"-809,-2 3 90,7 3 0,-6 3-90,6-7 180,-2 0 90,3-6 0,0 0-180,0-6-90,-4-4 0,3-6 0,-2-2 0,3 2-360,0 2-1079,-4 3-270,3 6 1709,-2 1 0,3 10 0,0 2 0</inkml:trace>
  <inkml:trace contextRef="#ctx0" brushRef="#br0" timeOffset="14631">21688 6558 23274,'-10'-22'1709,"0"1"-1619,6 3-90,0 2 0,8 3 90,7 1-180,12 3 90,15 5 0,-2 2 0,3 2 0,24 0-114,-21 2 0,-1 2 24,12 3 180,-9 7-90,-9-1 360,-3 13-180,-15-1 135,-8 8 0,-4 6-135,0 25-565,-3-11 0,0 2 430,3 1 0,0 1-428,0-13 1,0 2 0,1 0 412,2 6 0,1 0 0,2 5-537,3 3 1,2 4 0,2 2 0,-1-5 506,-4-11 0,1-3 0,1 0 0,0 2 0,4 10 0,2 4 0,0-2 0,-1-5 0,-1-5 0,-1-5 0,0-1 0,6 15 0,-1 0 0,-9-15 0,0 0 0,-2-3 0,-2 2 0,-4-1 0,-1 5 0,-11-3-316,-20-10 0,-9-7 136,4-6 1,-2-4-226,-16 6 0,-2-4-225,11-12 1,1-2-451,1-1 1,1-2 1079,2-3 0,1 0 0,-26-4 0,6-1 0</inkml:trace>
  <inkml:trace contextRef="#ctx0" brushRef="#br0" timeOffset="15180">23183 7395 24893,'0'19'90,"5"-4"-90,-2-8 90,7-3-90,-7-10 0,0-3 0,-3-7-180,0-2-360,0 1-269,0 4-2969,0 0 3778,4 3 0,2 3 0,5 3 0</inkml:trace>
  <inkml:trace contextRef="#ctx0" brushRef="#br0" timeOffset="15866">24019 6477 23274,'-5'-25'1979,"0"4"-1620,-1 4-89,2 5 90,0 5-90,0 45-270,-4 11 30,4-3 0,0 10 0,0-2-860,0 9 0,-1 1 830,1-5 0,0 4 0,0-3 0,1-13 0,1-2 0,-1 0 0,1 19 0,0-1 0,0-6 0,0-1-522,2 3 0,0-3 522,0-20 0,0-2 0,0 32-89,0-54 89,0-60 0,0-15-1234,0 5 1,0-5 1233,0 3 0,0-2 0,1 18 0,0-2 0,1 0 115,-1-1 1,1 0 0,1-2-86,3-16 0,0-3 0,1 4-60,-1 17 0,-1 2 0,1 0 30,1-10 0,1-1 0,2 5 0,6-3 0,3 6 303,-5 16 1,3 4-304,17-5 0,3 9 0,10 18 0,15 16 0,-27 24 2939,-12 16-2939,-15 16 0,-12-26 0,-4 1 190,-5 4 0,-5 1-190,-4 2 0,-5 1 0,-2-5 0,-4 1 0,1-2 0,-3 5 0,-1-2-233,5-9 1,-1 1 0,3-3 232,4-6 0,1-2-337,0 1 1,3-2 336,-4 5 0,4-7 0,25-18 551,12-6-551,16-6 45,6-3 0,4-2-45,-6 1 0,0 0 201,16-5 0,1 1-291,-12 4 0,-1 0-225,-1 1 0,0 0-180,-3 0 1,1 0-1530,7-4 0,-1 0 2024,15-7 0,-23 7 0,-2-1 0,5-4 0</inkml:trace>
  <inkml:trace contextRef="#ctx0" brushRef="#br0" timeOffset="16182">24990 6635 23094,'0'-25'1979,"-6"3"-1799,-2 7 179,-10 7-179,-5 16 0,-3 11-90,-3 15-90,4 11 90,3 5-90,11 4 0,6-1 90,24 11-90,1-22 0,6-17 0,2-7 0,11-10 0,10-18 0,-20-19 90,-9-14-90,-9-8 90,-6-3-90,-14 2 0,-6 6 0,-12 8-270,-5 11-180,-5 11-359,-1 7-271,-1 13-719,0 6-719,6 8 2518,5 2 0,13 3 0,6 0 0</inkml:trace>
  <inkml:trace contextRef="#ctx0" brushRef="#br0" timeOffset="16482">25376 6586 22554,'19'-26'2609,"-5"4"-2519,-9 4 89,-8 6-179,-6 6 90,-7 12-90,-2 10 0,-3 15 0,7 3 0,2 4 90,0 25-323,3-19 0,3 0 233,12 19 0,6-6-45,5-26 0,3-2 45,14 6 0,14-5 0,-16-30 0,-5-16 0,-5-14 0,-8-13 0,-6-11 0,-9-5 0,-10-5-1393,-7 5 1034,-7 5-697,1 7-113,-3 8-990,5 7 2258,2 6 0,3 7 1,3 1-1</inkml:trace>
  <inkml:trace contextRef="#ctx0" brushRef="#br0" timeOffset="16857">25652 5844 16078,'0'-14'4947,"0"5"-4317,0 5 1708,0 4-4586,2 0-271,-2-2 2519,2 1 0,-2-1 0</inkml:trace>
  <inkml:trace contextRef="#ctx0" brushRef="#br0" timeOffset="17185">25335 5966 22734,'-4'-27'2609,"-4"2"-2160,7 2-179,-2 5-90,3 6 0,0 6 180,0 20-136,0 18 1,0 8-180,-2 0 0,0 6-538,2-1 1,0 7-1,0 1 1,-1-3 522,0-2 0,0-2 0,0 2-30,0 15 0,1 3 0,1-5-1370,-1 3 1,1-3 1369,1-4 0,1-1 0,0-7 0,2-1-285,2 6 0,1-2-255,4 13 45,-5-29 0,0-6-944,-1-11 616,-2-9 823,-2-40 0,0-2 0,-2-28 0</inkml:trace>
  <inkml:trace contextRef="#ctx0" brushRef="#br0" timeOffset="17506">25713 5767 23813,'6'-59'2159,"-2"6"-1619,0 11-270,-2 12 0,2 8 269,0 12 451,6 61-990,-5 3 0,0 8-489,0-16 1,-1 1-1,0 2 489,0 11 0,-1 1 0,0-2-903,-1-12 0,0-2 0,0-1 903,0 2 0,0-1 0,0 0 0,1 20 0,0-1-233,1-4 1,0 0 232,1-11 0,0 2 0,0-4 0,1 3 0,0-1-76,2 9 0,0-2 76,-1-19 0,-1-3 0,3 10 910,1 1-910,-6-29 1491,-2-11-3290,-2-10 1990,6-31 0,-1 0 0,5-19 0</inkml:trace>
  <inkml:trace contextRef="#ctx0" brushRef="#br0" timeOffset="19740">10907 1086 14998,'2'-12'4138,"-2"1"-2969,4 4-359,-4 1-360,2 3 2158,-2 1-2158,0 10 0,0 10-91,0 18-89,0 21-180,0-22 0,0 3-334,-1 7 1,-1 2 243,-1 4 0,1 1-500,0 4 0,0 1 500,-2-2 0,0 1 0,4 0 0,0-1 0,-2-4 0,0 0 0,2-4 0,0-1-165,0-4 1,0-1 29,1-5 0,0-2-654,1 5 0,0-3-470,2 12-149,2 1 1408,-2-31 0,-2-6 0,0-8 0</inkml:trace>
  <inkml:trace contextRef="#ctx0" brushRef="#br0" timeOffset="20288">10932 1190 20935,'-11'-34'2609,"5"0"-2250,2 6-179,4 4 180,0-2-270,18 2 0,3 5 0,23 6-45,-8 18 0,2 6 45,22 14-259,-18-4 0,-2 5 169,-14 0 0,-3 3 0,-1 0 0,-1 3 45,-5 0 0,-2 2-45,-2-1 0,-3 2 45,-3-2 0,-3 1-45,-4 0 0,-7 0-21,-11 13 0,-8 0 66,-11-2 0,-7-1-16,8-10 1,-3 0 0,1-3-264,-10 3 0,1-6 279,5-4 0,4-5 45,-2-1-24,11-8 24,10 0 317,9-9-318,6 3 133,7-4 227,23-4-179,7-1 0,28-4-1538,-11 5 1,3 3 1267,-11 1 0,2 2 30,5 2 0,5 3 0,-3 1-1246,8 6 1,-1 3 585,-9-3 1,2 1-1,-3-1 377,3 2 0,-4-3 0,-11-1 1,-5-5-1,-9-5 0</inkml:trace>
  <inkml:trace contextRef="#ctx0" brushRef="#br0" timeOffset="21589">12276 1375 20126,'-8'0'2878,"-1"0"-2518,5 0 89,0 4-179,4-3 360,17 3-360,12-4 90,35-6-810,-20 2 1,4-1 629,12-4 0,4 0-520,-16 2 1,3 0 0,0 0 399,5 0 0,1-1 0,1 0-880,3 1 1,1-1 0,0 1 848,1 0 1,0 0 0,-1 0-30,-1 0 0,0 1 0,-2-1-407,-3 1 1,-1 1 0,-1 0 436,-6 0 0,-2 1 0,0-1-91,3 2 0,-1 0 0,-4 0 61,1 1 0,-3 0 335,2 1 0,-6 0-335,-6-1 1827,-8 1-2367,-11-1 1600,-3 0-2499,-16 2 1757,-30-2 0,-7 2 0,9 0 0,0 0 1</inkml:trace>
  <inkml:trace contextRef="#ctx0" brushRef="#br0" timeOffset="21932">12674 1647 21745,'-27'14'2068,"4"-1"-1798,7-8 0,8-1 0,4-4 180,6 4-1,10-3-89,14 3 90,22-4-617,-13-2 0,4 0 392,7-1 0,3-1-90,8-2 0,2 0-45,6-1 0,2-1-542,-19 3 1,0 0-1,1 1 482,1-2 0,0 1 0,0 0-30,1 0 0,0 1 0,0-1 0,-1 1 0,-1-1 0,0 1 0,-3-1 0,-1 1 0,1-1 30,6 0 0,0 0 0,-3 0-30,0 0 0,-2 0 0,5-2 0,-6 1-453,-6 1 273,-13-1-1349,-7-1-2339,-32-6 4026,-7 0 1,-33-4-1,-2 3 1</inkml:trace>
  <inkml:trace contextRef="#ctx0" brushRef="#br0" timeOffset="22840">12978 701 18686,'16'-25'3508,"-1"3"-3238,-3 4-90,-6 4 0,-2 7-90,-4 3 450,0 4-271,-5 14 46,-16 20 0,-5 8-225,4-7 0,-2 2-245,-2 3 0,-4 3 0,-2 1 245,-7 4 0,-4 1 0,2-2-415,8-10 0,0 0 0,-1 0 325,-11 11 0,-3 2 0,4-4-718,-4 0 1,4-4 717,3-2 0,0-1-469,-3 3 0,1 0 514,11-5 0,3-1-45,4-7 0,6-2 90,12 15 228,32-28-318,19 2 90,15-3-90,-6-3 0,2 0 76,-13-2 0,1 1-121,14 2 0,1 0 90,-18-1 0,-1 0-45,0 0 0,-1 1 0,1 0 0,-1 0 602,-1 1 1,0-1-558,-4 0 0,1 1 0,7 2 0,-1 0-45,14 8 90,6 2 1121,-32-8-1211,-6-4 90,-7-1 0,-4-2 805,-4-4-715,-1-1 661,-4-4 328,0 0-1079,-2-6-90,0-6 90,-8-37-90,1 1-301,0 8 0,0-3 301,1 4 0,0 0 0,-1-6 0,0-2 0,0-2 0,0-4 0,0 2 0,0-3 0,1 2 0,-2-9 0,0 0-606,2 11 1,1-3 0,-1 4 605,0 0 0,0 3 0,-1 3 0,1 0-73,1 5 0,0 1 73,-5-28 0,2 13 0,0-1 0,3 21 480,2 2-480,3 17 1893,0 8-1983,0 1 281,0 4-191,0 6 0,0 1-90,0 7-90,0 1-269,0-1-91,0 4-180,0 0 91,2 3-181,2 1-89,0 1-541,4 0-898,-5-1 2338,0-1 0,-3 1 0,0-2 0</inkml:trace>
  <inkml:trace contextRef="#ctx0" brushRef="#br0" timeOffset="25068">10664 2782 20575,'-41'11'2609,"2"0"-2249,3-6-1,5 4 451,-1-8-450,14 3-180,3-4-1,11 0 181,4 0 90,9 0 270,42-6-586,-19-1 1,3 0-568,22-5 1,5-1 551,-20 2 1,1 0 0,4-1-706,12-3 1,7 0 0,1-1 0,-2 1 607,-11 2 1,-1 2-1,0-1 1,3 0-5,1-1 0,3 0 0,2 0 0,1 0 0,-1 1 17,2 1 1,1 0 0,0 0 0,-2 1 0,-2 1-566,-1-1 0,-2 1 0,-1 1 0,2-1 530,-2 1 0,2 0 0,1 0 0,-3 0 0,-5 2 0,5-1 0,-5 1 0,-3 1-579,16-2 0,-4 0 579,-11 1 0,-3 1 194,-10 1 0,-3 1-194,17-4 0,-15 5 0,-12-2 1432,-8 1-1432,-4 1 2449,-6 0-3438,-2 2 490,-2 0-2379,-2 0 2904,-11-2 1,-6-3 0,-12-2 0</inkml:trace>
  <inkml:trace contextRef="#ctx0" brushRef="#br0" timeOffset="28091">21392 3429 20845,'0'-39'3148,"0"3"-2428,0-2-1,0 3 91,0 4-360,0 6-90,0 2-181,0 7 1,0 3 0,0 6 180,0 17-90,0 17-90,0 24-90,1-3 0,2 6-90,3 2 0,3 0 0,-1 0 0,2-2 0,3-5 0,2-7 0,11-1 0,1-12 0,17-23 0,-9-16 0,8-24 0,-19-14-405,-7-13 405,-12 25 0,-2 0 0,-4-3 0,-4 0 0,-1 0 0,-2 1 0,-5 1 0,-3 1 0,0 5 0,-3 1 0,-7-3 0,-3 4-540,-23 4-719,-1 12-720,14 41-1079,16 17 3058,5 12 0,10 9 0,5-31 0,0 0 0</inkml:trace>
  <inkml:trace contextRef="#ctx0" brushRef="#br0" timeOffset="29859">15516 1149 21835,'0'-22'1978,"0"1"-1708,0 5-90,0 3 810,0 8-631,4 23-179,0 7-45,1 33 0,0 8-135,-2-26 0,-1 0 30,0 4 0,0 5 0,0-4-120,-2 7 0,0-3-765,0-6 1,0-2-226,0-1 1,0-4 1079,0 5 0,-6-31 0,-1-10 0</inkml:trace>
  <inkml:trace contextRef="#ctx0" brushRef="#br0" timeOffset="29995">15374 805 21295,'8'-48'899,"2"9"-1618,2 19-1620,4 10 2339,3 22 0,3 9 0,1 14 0</inkml:trace>
  <inkml:trace contextRef="#ctx0" brushRef="#br0" timeOffset="30358">15821 1208 24083,'0'20'720,"0"5"-630,0 9-90,0 9 90,0 2-90,0 5 0,-4-6 0,3-6 0,-6-9 90,6-8-90,-3-10 0,4-5 0,0-12 0,0-9 0,8-15 0,4-13 0,13-9 90,5-5-190,5 2 190,2 5-1,-11 27 1,2 3 0,15 2-90,14 17-45,-29 24 0,-3 6-404,14 22-1,-16-13 0,-2-1-899,4 16-990,-5-8 2339,-6-13 0,-4-14 0,-4-10 0</inkml:trace>
  <inkml:trace contextRef="#ctx0" brushRef="#br0" timeOffset="30767">16426 1258 21385,'20'-60'2249,"-1"8"-1890,-3 11 181,-2 18-90,-2 19-1,0 26-179,0 24-135,-5-12 0,-1 4-421,-1 7 1,0 3 285,0 5 0,0 1-517,-1 3 1,0 0 516,0-1 0,0 1 0,-1-6 0,0 0-122,2 8 1,0-3-14,-3-20 0,-1-2-315,4 32 180,-5-52 90,-5-23 670,0-25-580,-1-23 90,3 16 0,0-6 0,2 0-42,0-13 0,1-2 72,-2 6 0,1-4 0,0 0 119,1-1 1,0-1 0,0 3-105,0-6 0,0 1 15,0 13 0,1-2 0,2 6-53,0 8 0,4 5 83,13-16-90,12 26 45,-3 35 0,0 12-45,13 24-86,-16-3 0,-4 4 86,-12-6 0,-6 2 295,-3 0 0,-4 0-295,-3 1 0,-4-2-45,-5-1 0,-3-2 45,-2-2 0,-3-3-180,0-5 0,-3-2-12,2-3 0,-1-2-3316,-30 11 3508,24-20 0,7-17 0,25-16 0</inkml:trace>
  <inkml:trace contextRef="#ctx0" brushRef="#br0" timeOffset="31340">17112 1054 22644,'14'-5'1529,"-5"15"-1169,-4 16-180,-5 22-90,0 15-415,0-27 0,0 1 325,0 1 0,0 1 0,1 0 0,0-1 71,2-3 1,0-2-72,7 26-360,16-16 270,-4-28-90,19-49 180,-16-23 22,-13 14 1,0-9 0,-1-4-1,-1 6 157,2-11 0,-2-1-134,-1 8 0,0-7 0,0 0 0,-1 10 44,0 3 1,-1 7 45,-2 0 0,2 15 45,0 28 0,-4 51-90,-2-14 0,0 4-45,-1 7 0,0 2-395,0 5 1,1 0 349,1-1 0,0-1-972,2-3 0,0-2 972,1-6 0,1-2 44,1-7 1,2-4-45,9 14 0,8-22 188,7-27-188,7-28 0,-16 5 0,-1-7-360,3-11 0,1-8 0,-2 0 360,-4 9 0,-2 0 0,1-3 0,0 0 0,0-4 0,0 0 0,-2 3 307,-1-3 0,-2 2 0,0 1-248,-1 1 1,-1 1 0,-1 1 30,4-18 0,-2 3-45,-3 10 0,-2 3 70,-1 3 0,-2 5 154,1 10 1,-9 31-180,-6 50 0,0 22-90,-1-13 0,0 2 143,1-1 0,0 4 0,0-2-143,2-15 0,0-2 0,0 0 0,1-1 0,1-1 0,0-1 0,0 19 0,0-3 169,2-7 1,1-2-395,0-6 1,2-2-676,-1 23-539,0-19-810,0-24 2260,0-17 1,0-23-1,0-9 1</inkml:trace>
  <inkml:trace contextRef="#ctx0" brushRef="#br0" timeOffset="31517">17770 1018 22194,'-25'-30'2069,"3"5"-1529,6 1-450,7 9 0,9 0-90,14 8 0,13 3-270,12 2-900,-7 2 1,2 0 1169,0 0 0,-1 0 0,30 0 0,-15 0 0</inkml:trace>
  <inkml:trace contextRef="#ctx0" brushRef="#br0" timeOffset="32306">15342 2361 22824,'-13'0'1799,"3"0"-1529,4 0-90,6-4 0,17-5 89,25-7-1178,-3 3 1,8-1 997,-3 4 1,4-1 0,3 0-630,-1 2 1,2-1-1,2 0 1,2 1 557,-5 0 0,3 0 0,0 0 0,2 1 0,0 0-380,6 0 1,0 0 0,2 0 0,0 0 0,0 1 361,-8 0 0,1 1 0,-1-1 0,1 1 0,0-1 0,0 1-212,1 1 1,-1-1 0,1 1-1,0 0 1,-1 0 0,1 0 226,-2 0 0,0 1 0,-1 0 0,1 0 0,1 0 0,3 0-89,0 0 1,3 0 0,2 0 0,0 0 0,-1 0 0,-1 1 0,-4 0 91,4-1 0,-2 1 0,-3 0 0,1 0 0,2 0 42,-3 1 0,2-1 0,1 0 0,-2 0 0,-3 0 0,-5 0 287,9 0 0,-7 0 0,-2 0-123,14 1 1,-5-1-45,-14 0 0,-3 0 90,22-1 1037,-23-1-1307,-14-4 1955,-10 2-1955,-8-2 2923,-4 2-3283,-4 3 966,-2 2-3574,0 2 270,-3 0 2698,-6 0 0,-7 0 0,-5 0 0</inkml:trace>
  <inkml:trace contextRef="#ctx0" brushRef="#br0" timeOffset="40203">26574 6133 19316,'-9'5'5217,"0"-1"-4048,4-4-629,-1 0-90,6 0 179,0 0-359,7 0 0,10 0 0,17 0-180,17-2-45,-18 0 0,3 0-45,4-2 0,2-1-239,2-1 1,1 0 283,1 0 0,0-1-90,-3 0 0,0 0 45,-3 0 0,-1 0 90,26-4-90,-10 0-180,-2 4 0,-23 2-180,0 3-1259,-24 2 540,-2 0-181,-11 0-1978,-13 14 989,-5-2 2368,-8 12 1,2-4-1,1 1 1</inkml:trace>
  <inkml:trace contextRef="#ctx0" brushRef="#br0" timeOffset="40554">26667 6540 15151,'-14'12'4857,"1"-5"-2716,7-3-1691,2 0 754,4-3-214,0 3-329,0 0-301,0-3 967,4 3-1057,4 0 0,12-3-90,11 3-90,13-4 0,11 0-2521,10 0 2431,-28 0 0,-1 0 45,3 0 0,0 0-45,0-2 0,1 0 45,14-1 0,-2-1-45,-14 0 0,-1 0 0,17-1 0,-4 0 0,-1-2 0,0 0-180,-20 0-180,-13 5 2431,-1 0-2970,-11 2-450,-2-2-180,-2-3 1529,0-8 0,2 1 0,0-6 0</inkml:trace>
  <inkml:trace contextRef="#ctx0" brushRef="#br0" timeOffset="40975">28194 5934 20036,'-12'-9'3867,"-1"0"-3417,3 2 0,0 3 0,6 2-1,-4 2 91,7 0-270,-2 0-90,16-2 90,4-3-1,21-4-134,-2-1 0,4-2-90,-6 3 0,2-2-1364,14-3 0,0 0 1319,-9 2 0,0 1 45,0-1 0,1-1-250,0 2 1,0-1 204,-2 1 0,1 0-121,8-2 0,-1 2 31,-15 2 0,-1 0-90,5 1 0,-3 1-449,-1 0-271,-9 5-359,-7 2 2232,-9 0-3222,-5 0 2382,-10 8 0,-7 4 0,-9 9 1</inkml:trace>
  <inkml:trace contextRef="#ctx0" brushRef="#br0" timeOffset="41225">28165 6355 21745,'-31'18'3148,"3"-6"-2788,12-2 539,13-11-359,17-1-91,23-10-89,22-6-180,0 3 0,6-1-874,-13 4 0,2-1 694,-6 3 0,3-1 0,-3 1 0,1 1 0,0 0-712,11-1 1,0 1 81,-19 2 0,-1 1-445,7-1 1,-3 1-1714,1 0 2788,-13 1 0,-8-1 0,-6-1 0</inkml:trace>
  <inkml:trace contextRef="#ctx0" brushRef="#br0" timeOffset="41533">29907 5541 25465,'0'-41'989,"0"4"13,0 10-1002,0 7 360,0 7-360,2 6 186,0 17-186,4 21 0,1 31-149,-3-19 1,0 4 148,-2 7 0,0 2-1281,1 6 1,0 2 1280,-2 2 0,0 0 0,0 0 0,0 0-421,0-3 0,0 0 331,-1-5 0,0-2-225,0-5 0,0-1-180,0-7 1,0-2-181,0-6 0,0-2-1124,0 21-629,0-14 2567,0-12 0,-5-12 1,-2-10-1</inkml:trace>
  <inkml:trace contextRef="#ctx0" brushRef="#br0" timeOffset="42023">29737 5631 23184,'-9'-66'1349,"2"5"-1079,12 5 180,7 6-181,13 7 91,11 5-180,11 8 90,10 9-90,8 16-622,-18 18 0,1 6 442,-11-1 0,-2 5 45,9 10 0,-4 5-45,-16-6 0,-4 1 0,-3 2 0,-3 1 45,-3 1 0,-4 0-45,-1 0 0,-4 1 0,-4 0 0,-3-1-169,-2-1 0,-1 0 214,-5-1 0,-3-2-183,0-2 1,-2-1 137,-1-2 0,-1-1 0,-21 20 0,1-8 90,3-10-90,2-7 90,9-8 0,5-7-90,11-3 885,1-4-795,8 0 559,-3 0-559,12 0 232,4 0-232,13 0-90,11 0 0,11 8 0,14 4 0,-9 3 0,1 3 0,-13-5 0,1 1-90,23 8 0,-3 0-180,-2 0-315,-22-9 1,-4-2-495,-6-4-181,0-9-449,-19-12-719,-2-13 2428,-4-14 0,-8-11 0,0-7 0</inkml:trace>
  <inkml:trace contextRef="#ctx0" brushRef="#br0" timeOffset="42320">30549 4944 23454,'-10'-58'1439,"3"7"-989,4 10-1,3 7-179,0 7-90,9 7 0,11 4 0,24 9-90,-11 11 0,3 4-411,10 6 1,4 8 432,-9 6 1,4 7-1,0 5 1,-2 4-542,-6-1 1,-2 5-1,-1 2 1,0 2 0,0-1 500,1 0 0,0 1 0,0 0 0,-3 2 0,-2 1-72,-3 2 0,-2 2 0,-2 1 0,-4 0 0,-4-1 0,-5-2 0,-3 0 0,-4 0 0,-1-2 0,-1-3-715,1 15 1,-4-4 0,-1 2 714,-2-8 0,-1 3 0,-1-2 0,-2-6 0,-8 11 0,-1-6-674,1-7 1,-1-3-92,2-9 1,0-2-1519,-13 23 2283,5-19 0,0-12 0,2-9 0</inkml:trace>
  <inkml:trace contextRef="#ctx0" brushRef="#br0" timeOffset="43441">16223 10520 21745,'0'-7'3058,"0"1"-2698,-4 1-1,0 3-89,-1 0 0,-2 2-90,2 0-180,-5 0 90,-2 6 90,-20 19-90,2 6-45,7-8 0,-1 2-45,-15 19-586,0-3 586,4-3 0,3 4 0,16-15 0,7 5 90,19-13-90,9-3 0,9-7-90,5 1 180,11-9-90,-9 3 90,-5-4 676,-17 0-766,-9 0 0,-4 6 0,-7 4 0,-4 6 89,-7 4-89,-1 3 0,3 2 0,4 2 0,5 2 0,5 3 0,8 2 0,7 2 0,3-2 0,3-2 0,-1-5 0,-4-4 180,2-5 90,-7-9-180,-1-3 0,-7-2 0,-1-3-90,0 3 0,0 0-90,0-3-809,0 3-1,2-4-359,2 8-270,3 2-900,4 13 2429,2 2 0,3 8 0,1 4 0</inkml:trace>
  <inkml:trace contextRef="#ctx0" brushRef="#br0" timeOffset="44074">16832 13374 21205,'-6'9'3148,"-2"0"-2698,-10 0-180,2 2-90,1-5-1,8 0-89,4-6-90,3 0 90,3 6-90,5 2 0,23 7 0,-3-3 0,28 9 90,-26-4 180,5 10 0,-23 0 0,-6 5 359,-17 24-359,-3-10-135,-3-4 0,-3-1-45,-7 7-45,7-11 0,0-3-45,-1-1 0,4 1 0,13-12 0,14-7 0,28 4 0,1-11 90,24 4-90,-13-6 90,-4 7 0,-5 0 90,-8 7 0,-9 5-90,-8 9-90,-8 3 0,-4 6 0,-11-2 0,-2 1 0,-17 13 0,6-17 0,-7 10-90,6-23-900,1-5-2428,-15-8 630,8-12 2788,-14-16 0,14-13 0,-1-10 0</inkml:trace>
  <inkml:trace contextRef="#ctx0" brushRef="#br0" timeOffset="45070">18184 11280 21295,'0'-22'2069,"-5"-1"-1889,-2 0 179,-7 1 91,-2 1 0,-3 1-180,-1 4-90,0 2-1,-4 7 1,-3 3 90,-5 10 90,-27 22-270,11 5-1080,15-9 1,2 3 1079,-12 20-90,8 1-1115,9 0 1115,13-1 90,11-4-90,16-4 0,15-6 0,15-3 0,15-3-202,-25-14 0,0 1 202,3-1 0,-1 1 0,0 0 0,0 1 0,-2 0 0,-1 0 0,-3 1 0,-1 1 0,20 18 1616,-13 3-1616,-13 23 45,-26-26 0,-6 0-90,0 0 0,-4-1 45,-9-1 0,-6-3-90,-6-5 0,-1-4-450,-15 9 261,19-13 0,1-4-800,-2-4-720,8-5-630,5-10 2429,9-9 0,8-15 0,7-9 0</inkml:trace>
  <inkml:trace contextRef="#ctx0" brushRef="#br0" timeOffset="45319">18667 10945 23094,'17'-47'2698,"-1"4"-2518,-4 6 180,-2 10 0,2 7 0,-2 7-91,6 6 91,3 15-90,5 15-90,5 22-45,-7 3 0,1 5-90,-5-8 0,0 3-586,1 10 1,1 7 0,-2-5 540,-1 0 0,-2-2 0,-2-7 0,-1 3 0,0-2-469,-2-4 0,-1-1 1,0-3 153,0 5 0,0 0-1138,3 15 0,-1-4-526,-4-8-7852,0-11 8983,-14-29 0,-2-22 0,-7-3 1</inkml:trace>
  <inkml:trace contextRef="#ctx0" brushRef="#br0" timeOffset="45858">18627 11448 23184,'-37'-12'1619,"6"1"-1439,9 4-180,12 0 90,13 3-90,17 1-90,15 2 0,5 0-90,-5 0 0,3-2-633,11 0 0,6 0 1,-4-2 677,-1-1 0,-2 0 90,17-3 0,-3 0 45,-23 2 0,-3 0 180,27-6 270,-10-1 428,-5-5-248,-20 2-90,-1-5-1,-21 3-179,-2 3 0,-4 3 1339,0 2-1609,0 6 220,0 1-310,4 14 0,2 8 90,13 41-90,-1-8-727,-4-13 1,0 0 726,10 17-445,3-1 445,1-8-90,1-6 0,-1-12 90,1-12-90,8-20 90,-8-15 0,4-19 90,-12-10 0,-5-9-1644,-2-2 2004,-6 0 718,-2 9-1168,-4-3 405,-2 21-405,0 2 0,4 45 0,-2 11 0,6 34 0,-2-11 0,0 2 748,0-11 1,1 0-929,1 13 1,2-2-316,-1-17 0,2-2-764,10 20-270,3-7-680,2-13-220,2-16 2429,3-12 0,0-15 0,-1-8 0</inkml:trace>
  <inkml:trace contextRef="#ctx0" brushRef="#br0" timeOffset="46352">20507 10398 22374,'-4'-18'2159,"3"2"-1889,-2 2 90,3 7 269,0 3-89,0 19-90,3 12-91,4 29-781,-2-16 1,2 2 511,0 8 0,0 2-645,1 7 0,0 2 600,1 3 0,-1 4-15,-1-8 0,0 5 0,0-4-30,-1-13 0,-1-2 0,0 1 30,2 9 0,-1 2 0,1-3-377,1 11 1,-1-6 346,-2-19 0,0-2 0,0 10 0,-1-4 0,0-11 90,-2-8 882,15-26-972,5-16 1139,19-14-1289,-3 5 0,7-3 0,-3 0-165,-1 1 0,0 1-787,5-3 0,4-2 0,-6 3 517,-9 6 1,-5 1-136,-2-1 1,-1-1-1986,18-20 2705,-13-4 0,-12-1 0,-6-2 0</inkml:trace>
  <inkml:trace contextRef="#ctx0" brushRef="#br0" timeOffset="46553">20633 10547 22464,'-37'-31'2249,"4"1"-2069,9 1 0,11 2-90,6 0 0,12 0-90,9-1-90,13 3-180,17-1-450,17 1-537,-23 11 1,2 0 41,4 1 1,2-1 1214,0 1 0,1-1 0,-1 2 0,0-1 0,-2 1 0,1-1 0</inkml:trace>
  <inkml:trace contextRef="#ctx0" brushRef="#br0" timeOffset="46953">21733 10321 20755,'0'-9'3418,"0"0"-2968,0 2 0,0 3 359,0 2-449,0 2 180,0 4-1,0 11-179,4 12-180,2 21-45,2 1 0,0 3-135,-1-9 0,-1 1-295,3 17 0,-2 1 340,-1-18 0,-2-2-45,-1-2 0,0-1 0,1-3 0,-2-2-90,1 25-180,-2-12-449,-1-12-630,0-11-540,0-12-990,0-14 2879,-7-14 0,0-18 0,-7-8 0</inkml:trace>
  <inkml:trace contextRef="#ctx0" brushRef="#br0" timeOffset="47121">21705 9905 23544,'-15'-32'1529,"1"3"-1349,8 2-270,0 10-180,6 4-360,0 9-135,0 4 1,2 8-1,0 2 1</inkml:trace>
  <inkml:trace contextRef="#ctx0" brushRef="#br0" timeOffset="47719">22285 9761 21295,'-26'-12'2788,"1"1"-2608,7 6 0,8 1-90,6 2-90,12-3 0,10 0 0,11-1 0,11 1 0,-6 3 0,3 0 45,1-2 0,0 1 0,0 1 0,-2-1 135,26-3 90,-31 3 449,2 1-449,-13 2 0,2 0-90,-12 0 270,-2 8-91,3 36-179,0 11-578,-3-8 0,0 4 443,1-1 0,0 2-876,2 7 0,1 2 861,-3-18 0,0 1 0,1 0-30,1 2 0,-1 0 0,2 1 0,-1-1 0,1 0 0,-1 0 0,1-1 0,-1-1 0,1 0 0,4 19 0,1-3 0,-2-4 0,0-1 0,-3-9 0,1 1 0,1 4 0,-1-1 45,-4-12 0,0-1 0,-1-3 0,-2-3-45,-6 7 90,-14-20 0,-35 8-90,3-8 139,11-5 0,0-2-139,-19 1 0,2-5 90,3 1-180,6-7 1542,6 3-1992,9-4-359,8 4-360,6-3-2879,7 3 4138,7-8 0,8-3 0,5-5 0</inkml:trace>
  <inkml:trace contextRef="#ctx0" brushRef="#br0" timeOffset="48119">23711 10855 26332,'0'25'1799,"0"10"-1709,0-12 0,0 5 0,0-14 0,0-7 0,0-3-1440,0-4-89,0-8-719,0-2-7673,0-14 8645,0-2 1,0-8 0,0 0 0</inkml:trace>
  <inkml:trace contextRef="#ctx0" brushRef="#br0" timeOffset="49204">24779 9552 23723,'0'-9'1260,"0"-2"-721,0 0-179,3-5 0,2 0-90,5-4 180,4-9-181,-5 5-89,1-5 90,-9 9-90,-1 4-90,-7 2 0,-7 7 0,-15 3 0,-11 16 90,-1 14 0,-2 8-847,10 0 1,1 4 666,1-1 0,0 3 0,3 5 0,3 13 0,5 4 0,3-1 0,5-13 0,2-1 0,2 2-984,-2 15 1,2 2-1,6-4 984,8 2 0,8-5 0,3-3 0,8-2-205,6-13 1,6-3 0,0-3 159,9 1 0,4-5-105,-7-7 0,3-3 1,3-8-751,8-12 1,3-10-1,-5-1 225,-2-4 1,-2-4-16,-1-1 1,2-3-1,-9-3-4226,-12-8 1,-8-2 4521,1-4 0,-3-2 0,-2 0 0,-1-2 0,-2-1 0,0 0 0</inkml:trace>
  <inkml:trace contextRef="#ctx0" brushRef="#br0" timeOffset="49981">25583 9543 22914,'0'-34'2878,"0"1"-1978,-6 5-181,5 3-179,-8 7-360,8 5 0,-3 2-90,4 6-90,0 27 0,9 43 0,-4-27 0,0 2-491,4 15 1,2 0 490,-2-8 0,0-1 0,1 2 0,1 0 0,-2-1 0,0-1-351,0-3 0,0 0 396,-2-5 0,1-1-45,6 24 0,-4-12 0,0-5 0,-6-22 0,0-8 0,-9-26 906,-2-15-906,-7-9 0,1-4 0,1-4 0,1 8 0,1-2 152,-6-14 1,1-1-153,4 12 0,1 1 0,0 0 0,0 0 0,1 3 0,1-1 0,1-7 0,0 0 0,-3-15 0,6 25 0,2 1 0,-2-8 0,4 15 0,0 1 0,0 15 0,0 4 0,0 1 472,0 3-472,0 1 0,0 12 90,0 11-90,0 21 0,0 22-257,0-25 0,0 4 257,3 1 0,1 3 0,0-1 0,1 8 0,2 1 0,4 1 0,3 4 0,1-7 0,0-8 0,2-4 0,5 9 0,3-5 0,15-2-126,-10-27 0,1-5 126,21-5 0,-10-16 0,-1-7 0,6-20 0,-18 7 0,-3-2 0,2-27 0,-16 27 0,-2-2 0,-3 0 0,-1 0 0,-2 0 0,0 0 0,-3-29 0,-1 8 0,0 8 0,0 11 0,0 8 0,0 18 0,0 15 0,4 21 500,2 14-500,8 8 0,-1-9 0,2 1-90,10 16-315,-10-19 1,1-2-590,6 3-535,-1-6-540,-1-12-540,-2-12 2609,2-16 0,-1-14 0,1-8 0</inkml:trace>
  <inkml:trace contextRef="#ctx0" brushRef="#br0" timeOffset="50394">26460 9534 23184,'1'-34'1394,"0"0"0,1-27-944,-2 11-90,-4 12 89,3 13 91,-2 11-90,3 26-270,0 23-90,0-3 0,0 4-972,1 9 0,1 3 882,1 7 0,1 3 0,1 5 0,2 3 0,1-4 0,2 3 0,-1-3 0,-2-15 0,0-3 0,0 2 0,3 10 0,1 2 0,-1-6 0,1-6 0,-1-5-45,-1-4 0,0-2-45,7 17-450,-5-14 360,-5-27 0,-5-23 180,-4-38 0,0 15 0,-1-7-111,0-13 1,-2-8 0,1 2 170,1 11 0,0 2 0,0-3-15,1-1 0,-1-3 0,2 1 0,-1 3-15,1 1 0,1 3 0,1 1 60,-1-18 0,2 3-45,0 6 0,1 2-45,1 9 0,2 2 0,2 6 0,4 2-551,11 1 0,5 6 551,16-3 0,21 16 45,-35 32 0,-5 10-45,7 26-219,-14-12 1,-6 2 218,-13-7 0,-6-1 0,0 2 0,-5-2 0,-5-2 0,-3-1-45,0-2 0,-3-2-90,0-3 1,0-2-496,-23 15 1317,4-10-3836,-1-19 3430,28-37 0,10-16 0,17 7 0,0 0 0</inkml:trace>
  <inkml:trace contextRef="#ctx0" brushRef="#br0" timeOffset="50820">27085 8974 23004,'15'-15'2069,"-1"6"-1350,-2 9 91,-2 14-91,0 13-269,-2 16-90,-1 18-180,-3-23 0,-1 3-558,0 5 0,-1 3 378,0 6 0,0 1 0,-1 3 0,0 0-482,-1 1 0,0 0 482,0-3 0,0-2 0,0-4 0,0-3 0,0-6 0,0-2 0,0 25 0,0-17 0,0-12 0,0-28 0,0-24-90,0-36 90,0 11 0,0-4-105,-1-9 1,2-6 126,0 12 0,0-6 1,1 0-1,-1 2-387,0-4 1,0 3 0,0-2 364,1 1 0,0-3 0,0 0 0,0 5 0,-1 5 0,0 3 0,1 1 0,1-18 0,0 2 0,0 9 0,0 3-11,1 7 1,0 3 10,4-21 0,2 21 0,6 17 0,8 28 0,11 24 291,-14-5 1,1 8-292,0 2 0,3 9 0,1 2 0,-2-1-32,5 8 1,-2-1 0,1 3 31,-3-6 0,1 2 0,0 0 0,-2-4-180,-1 0 0,-2-3 0,-1-4-675,-1-1 1,-2-3-381,-2-6 1,-1-1-1644,8 19 2878,-11-14 0,-11-17 0,-7-9 0</inkml:trace>
  <inkml:trace contextRef="#ctx0" brushRef="#br0" timeOffset="50969">27272 9521 23454,'-60'-9'2068,"11"4"-1978,15-1 0,18 1-5750,72-14 5390,-4 5-225,0 2 1,6 0 665,-5 2 0,-3 1 0,13 0 0,-27 3 1,-1 0-1</inkml:trace>
  <inkml:trace contextRef="#ctx0" brushRef="#br0" timeOffset="51794">15520 12289 24713,'-16'-16'1529,"2"2"-1439,0 5 0,7 5-4162,1 10 4252,6 14 491,4 22-581,2 24-45,0-23 0,0 3-45,1 4 0,1 4 0,-1-2 0,2 5 0,-2-4 0,2 7 0,0 0-369,-1-11 1,1 3 0,0-6 233,0-4 0,0-5-135,0-3 0,1-2-1889,13 27 630,-9-24 1672,3-11-143,-12-31 0,-2-18 0,-3-10 0</inkml:trace>
  <inkml:trace contextRef="#ctx0" brushRef="#br0" timeOffset="52070">15500 12429 22104,'-15'-53'2519,"1"4"-2249,8 8-90,0 5 449,26-10-269,32 12-315,1 32 0,3 10 0,-12-1 0,-3 9-367,-4 14 0,0 10 0,-9 0 366,-13-1 1,-6 1 0,2 14 0,-5 1 0,-9-17 0,-4-1 0,-2-2 0,-3 0 0,-3-2 0,-2-3-45,-20 23 0,-2-13-270,-3-2-269,16-22-181,4 0-539,17-22-630,5-10-7942,5-14 9050,7-15 1,11-8 0,6-5-1</inkml:trace>
  <inkml:trace contextRef="#ctx0" brushRef="#br0" timeOffset="52375">17270 11244 23544,'21'-43'1799,"-5"4"-720,-8 3-180,-13 25-449,-8 18-45,-8 31 0,0 18-405,4-1 0,3 8 0,-1 0-792,3-14 1,0-1 0,1 2-1,1 1 792,1 9 0,1 2 0,1-1 0,2-3 0,2 4 0,1-4 0,2-1 0,2 0 0,2-1 0,1-1 0,2-3 0,1 0 0,2-2-439,2-3 0,2-2 1,3-1 438,11 14 0,4-3-135,3-6 0,4-5-585,2-7 1,3-4-1224,1-7 0,2-5 503,1-6 1,1-5 1439,3-3 0,0-6 0,2-5 0,1-5 0,2 0 0,0-1 0</inkml:trace>
  <inkml:trace contextRef="#ctx0" brushRef="#br0" timeOffset="53136">27459 8422 24983,'2'-36'1079,"5"1"-989,10 6 135,12 14 0,8 7-45,-3 7 0,4 5-989,22 5 1,5 7 868,-23 3 0,0 4 0,0 3-342,5 4 0,1 3 1,0 4 311,2 4 0,-1 4 0,-1 2-508,-12-8 1,-1 2-1,-1 1 1,-2 1 522,-2 3 0,0 1 0,-3 1 0,-2 2 0,-2 1 0,-2 2 0,-2 1 0,-3 1-1,-1 0 1,-3 2 0,-2 0 0,-2 0-23,-3 0 1,-1-1 0,-3 1-1,-3 2-363,-3 1 0,-3 3 0,-2 0 0,-1 0 0,1-5 341,-1-2 0,-1-3 0,-1-1 0,-1 2 0,0-3 0,-1 3 0,-2-1 0,1-2 0,-1-5 129,-1 1 0,-1-5 1,-1 1-130,-3 3 0,-1 0 0,2-4-225,0-2 0,1-2-495,-3 6 1,0-12-9112,5-27 8571,16-27 1,12-41 0,3 22 0,-1 1 0</inkml:trace>
  <inkml:trace contextRef="#ctx0" brushRef="#br0" timeOffset="53336">29128 9001 25073,'-12'-30'1169,"5"1"-1079,-2 4-90,8 2 0,-3 5-360,4 4-449,0 3-631,0 6-1168,2 1 2608,-1 10 0,0 8 0,-1 7 0</inkml:trace>
  <inkml:trace contextRef="#ctx0" brushRef="#br0" timeOffset="53536">29237 9675 25432,'29'22'2429,"-3"9"-1889,-1 14-915,-5 14 375,-12-23 0,-1 1 0,-2 3 0,-2 1 0,-2 3 0,-2 1-899,-4 1 1,-2 1-91,-3 0 0,-4 1-541,-5-1 1,-3-1 1142,-5 0 1,-5-2 0,-5 0 0,-5-2 0,-3 0 0,0-1 0</inkml:trace>
  <inkml:trace contextRef="#ctx0" brushRef="#br0" timeOffset="55844">16105 12850 23634,'-8'0'1349,"0"0"-1169,3 0-90,-2 0 0,6 4-1,-3 7-89,6 11 0,4 12 90,5 12-90,3 4 0,0 2 0,0-4-90,-1-5 180,-3-9-90,-2-7 0,-4-13 0,-2-6-90,-8-14 90,-4-10 0,-16-37-89,4-1 133,5 0 1,3-3-45,7 22 0,2 1-217,-2-12 0,3 3 217,11-7 0,6 7 90,11 11-90,7 5 0,20 11 90,13 19-90,-14 2 0,-3 17 0,-35-6-180,-6 4 165,-2 1-1874,-8 3 0,3-11-7942,-8-1 9612,8-14 1,-5-4 0,6-4 0</inkml:trace>
  <inkml:trace contextRef="#ctx0" brushRef="#br0" timeOffset="56010">16507 12646 21835,'4'-2'2518,"0"0"-2338,-4 2 90,0 12-180,2 17-90,2 3 0,4 10-270,2-13-450,1-4-269,-1-2-1080,-4-7 2069,-2-7 0,-2-9 0,-2-5 0</inkml:trace>
  <inkml:trace contextRef="#ctx0" brushRef="#br0" timeOffset="56174">16361 12275 19996,'-25'-46'2069,"1"6"-1398,1 6-671,3 9 778,6 5-1048,2 6-893,7 13 1163,11 15 0,2 4 0,7 8 0</inkml:trace>
  <inkml:trace contextRef="#ctx0" brushRef="#br0" timeOffset="56806">16499 12203 22824,'-11'-9'1439,"5"2"-1349,3 0 0,3 5 90,0 0-90,5 16 0,5 3 90,9 19-90,3 3 0,3 6 0,-3 3-346,-1 1 346,-3-1-90,-4-5 0,-2-4 90,-4-8-90,-4-6 90,-2-5-90,-2-6 0,-7-7 0,-11-15 255,-2-9-255,-8-19 0,10-5 0,7-9 0,4 0 90,7 2-90,3 8 90,4 8-90,7 13 90,4 9-90,8 20 0,3 7 0,5 15 0,-9-7 0,0 2 0,-2-3 0,-1 1-90,21 23-90,-15-18-179,-17-21-91,-4-9 180,-3-13 0,-3-14 180,-1-18 0,0-17-204,0 25 0,0-3 384,1-1 0,-2-4 270,-2-18 0,-1-3 44,0 7 1,-1 2-315,1 0 0,-1 4 0,-1 14 0,1 7-90,4 3 270,-2 15 0,3 22 0,5 20-90,4 28-135,-1-21 0,2 3-354,1 3 0,1 4 0,0-2 309,2 7 0,2 1 0,1 3 0,1 3 0,1-3-315,0 1 0,0-4-135,0 0 1,0-4-8,-6-12 1,-1-5-1883,0-5 2339,-8-11 0,-6-12 0,-4-8 0</inkml:trace>
  <inkml:trace contextRef="#ctx0" brushRef="#br0" timeOffset="56953">16771 12216 23723,'-19'-16'1440,"9"-1"-1440,24-13-450,15 4-1034,11 1 0,5 1 943,-12 8 0,1 2 0,11-5 0,-2 0 0,16-5 1</inkml:trace>
  <inkml:trace contextRef="#ctx0" brushRef="#br0" timeOffset="59792">3598 2393 23094,'-35'-9'1439,"8"0"-1259,11-9 0,21-2-90,25-8-45,-2 12 0,5 1-678,11-4 1,4 0 632,7-1 0,6 0-90,0 3 0,4 0 0,-2 1-150,-16 4 0,-2 1 0,1 1-150,11-2 0,1 0 1,-6 2-736,-9 3 1,-5 2 1124,15-1 0,-30 8 0,-19 3 0</inkml:trace>
  <inkml:trace contextRef="#ctx0" brushRef="#br0" timeOffset="60177">3683 2325 18678,'-14'0'720,"5"6"1521,0 4-2151,8 10 815,-8 9-815,2 14-90,-8 15 14,6-23 0,1 1-14,-3 4 0,0 0 0,0-1 0,1-1 607,0-3 0,0-2-607,-7 24 90,9-15-90,2-12 0,8-14 0,10-16 0,41-34 0,4 2-147,-11 6 0,3 2 147,-8 8 0,0 4 0,1 2 0,-1 4 96,0 3 1,-2 4-97,-3 4 0,-1 3 45,-3 5 0,-3 4-45,18 24 0,-26-5 0,-4 4 0,0 21 0,-12-21 0,-6-2-180,-16 12-360,-15-5-359,-7-2-1125,9-20 0,-1-3 1268,-11 1 1,-2-12 0,24-23-1</inkml:trace>
  <inkml:trace contextRef="#ctx0" brushRef="#br0" timeOffset="60471">4739 2135 22644,'31'-55'1259,"-5"12"-1079,-13 20 0,-6 25-90,-7 23 0,0 23-90,4 14 0,0-27 0,3 0-169,3 0 1,3-2 168,4-2 0,4-2 90,28 14 0,-6-34 0,2-10 0,-11-4 0,-1-7-239,11-10 0,-6-8 194,-16-4 0,-7-3 0,-2-3 0,-6-2-45,-7-1 0,-7 0 0,-4 1 0,-5 2-45,-6 3 0,-7 6-540,-26 3 0,-6 10-45,13 10 1,-1 6-413,3 3 1,-3 4 0,5 4 1041,-5 10 0,6 4 0,2 1 0,2 3 0,4 1 0,0-1 0</inkml:trace>
  <inkml:trace contextRef="#ctx0" brushRef="#br0" timeOffset="60902">5052 1520 15804,'-5'-59'215,"1"-1"1,0 1 0,-3 1 0,-2 1 0,-3 1-78,-6 2 0,-3 2 1,-5 3-79,-4 5 0,-5 3 0,-5 5 0,-6 6 0,-6 6 0,-2 5 52,8 8 1,-3 4-1,-1 4 1,-5 6 51,1 7 1,-5 7 0,-2 4 0,-1 3 0,1 1 0,3-1-75,-2 3 0,2 0 0,2 1 0,-1 4 0,-3 2-172,13-5 0,-2 2 0,-2 2 0,0 1 0,0 2 0,2 0 1,2 0-1,2 1 112,-4 8 0,2 0 0,3 1 0,1 2 0,0 0 0,1 2-60,4-5 1,1 2 0,-1 0 0,2 1 0,0 1 0,1 1-1,1 0 55,-1 2 1,1 1 0,0 2 0,2-1 0,0 2-1,1-1 1,0 1-77,2 0 0,0 1 0,1 0 1,0 0-1,2 1 0,1 0 0,1-1 63,1-1 1,1 0 0,2 0 0,0 1 0,1-1 0,2 0 0,1 0-50,-1 4 1,2 0-1,0 0 1,3 0-1,4 0 1,3 2 48,5-5 1,3 3 0,3 0 0,3 0 0,1-2 0,2-2 0,1-4 12,3 4 1,1-4 0,3-2 0,4-1-1,3-1-25,3-2 0,3 1 0,3-1 0,2-2 0,3-6 0,1-7 0,16-2 0,4-11 0,3-6 0,1-3 0,-6-1 0,1-4 0,1-2 0,1-3 0,1-2 0,-6-1 0,0-4 0,1-1 0,1-2 0,0-1 0,-1-1 0,4-3 0,0-1 0,0-2 0,0-1 0,0-2 0,0-2 12,-8 2 1,-1-2 0,1-1 0,-1-1 0,0-2 0,0-1 0,-2 0-13,1-3 0,0-1 0,-1-1 0,0-2 0,-1 0 0,-1-2 0,-1 0-22,0-2 0,-1 0 0,0-2 0,-2-1 0,0 0 0,-1-2 0,-1 0 22,-1 0 0,-1-2 0,0-1 0,-2 0 0,0-1 0,-2-1 0,-1 0 7,-1 0 1,-1-1 0,-1-1 0,-2 1-1,0-2 1,-2 0 0,-1 0 4,-1 1 1,-1-1 0,-2 0 0,0-1 0,-2 1 0,-1-1 0,-1-1 30,2-6 1,-2 0 0,-1 0 0,-1-1 0,-4-2-1,-2-2-43,-4 7 0,-3-3 0,-1-2 0,-3 0 0,0 0 0,-2 0 0,0 3 0,-2 3-30,1-3 0,-2 4 0,-1 1 0,-2 1 0,-2-1 1,-1-2-36,-2 2 1,-1-3 0,-1-2 0,-2 2-1,-2 2 1,-2 4 0,-2 6-139,-9-6 1,-4 7 0,-3 4-1,-2 4-2,0 3 0,-3 4 0,-2 3 0,-2 4-133,-1 5 1,-1 5 0,-2 3 0,0 3-338,-2 4 1,0 5-1,0 3 1,0 3 674,-2 4 0,-1 3 0,2 4 0,0 2 0,0 4 0,0 2 0,2 2 0,0 2 0,-1 2 0,0 1 0,1 0 0,-1-1 0</inkml:trace>
  <inkml:trace contextRef="#ctx0" brushRef="#br0" timeOffset="73472">333 16780 19946,'-23'-14'3148,"1"3"-2608,4 0 179,0 2 91,3 4 89,1 1-89,2 4 449,-2 0-809,7 0-450,-6 0 0,8 0 0,-5 0 0,51 0 0,-3 0 0,2 0 0,9 0 0,-2 0-351,5-1 0,4 0 351,-2-2 0,8 0 0,3 0 0,-5-1-735,1 0 1,-3 0-1,3-1 735,-10 1 0,2 0 0,2-1 0,0 0 0,-3 1-461,4-1 1,-1 1 0,-1-1 0,1 1 460,4-1 0,0 1 0,1-1 0,0 1-412,1-1 0,1 1-1,1-1 1,-1 1 412,1-1 0,0 0 0,0 1 0,0 0 0,-2-1 0,0 1 0,1 0 0,2 0 0,-10 1 0,3 0 0,2-1 0,-1 1 0,-1 0 0,-3 0 0,11 0 0,-4 0 0,0 1 0,3-1 0,-3 1 0,4 0 0,0-1 0,-1 1 0,-5 1 0,-5 0 0,-4 0 0,-1 1 0,1 0-188,14 0 0,1 0 1,-1 0 187,-2 0 0,-1 0 0,0 0 121,-3-1 0,-1 1 0,3-1-121,-2-1 0,3 0 0,0 0 0,-2-1 0,2 0 0,-2 0 0,2-1 0,-3 0 0,2 0 0,-1-1 0,-3 1 0,0-2 0,-4 1 0,1-1 134,0 1 0,1-2 1,-1 1-135,0 0 0,0 0 0,-1 0 0,1 0 0,0 0 0,0 0 0,-1 0 0,0 0 0,0 0 0,0 1 0,0-1 0,0 1 0,-1 0 0,0-1 0,0 1 0,-2 1 0,0-1 0,3 1 217,-3 0 0,3 0 0,0 0 1,1 0-218,1 1 0,0 0 0,0 0 0,0 0 0,0 1 0,0-1 0,-1 1 0,-1 0 0,14 0 0,-1 1 0,-4 0 0,2 1 0,0 0 0,-9 0 0,3 0 0,-4 0 0,7 0 0,0 0 262,-11 0 1,2 0 0,-3 0-263,1 0 0,-3 0 0,1 0 0,-1 0 0,1 0 0,2 0 0,-2-1 0,4 0 0,-1-1 0,8 0 0,1-1-35,-5 1 0,2-1 0,-3 1 35,8-1 0,-2 0 0,4 1 0,0 1 0,1 0 0,0 0 0,0 1 0,0 0 0,-1 0 0,0 0 153,-1 0 1,0 0-154,-2 0 0,0 0 0,-3 2 0,3 0 0,-6-1 0,3-1 0,2 0 0,5 1 0,1 1 0,0-1 0,1-1 0,0 0 0,1 0 5,-17 0 0,0 0 1,0 0-1,0 0-5,5 0 0,1 0 0,-1 0 0,-2 0-409,5 0 0,-3 0 0,4 0 409,-4 0 0,3-1 0,0 1 0,-4-1 0,-1 0 0,-2-1 0,-1 1-155,1-1 1,0 0-1,0 0 155,-2 0 0,0 0 0,1 0 2,-3 1 0,0 0 0,3 0-2,0 1 0,5-1 0,-1 1 0,-2-1 0,2 1 0,-2 0 0,2 0-41,-2 0 0,2 0 0,-1 0 0,-2 0 41,-1 0 0,-3 0 0,0 0 0,-1 0 0,1 0 0,0 0 0,-2 0 0,-1 1 0,3-2 216,13 1 0,3-1 0,-4 0-216,8 1 0,-2 0 313,-12-1 1,3 1-1,-6-1-313,1 0 0,-5 0 0,-1 0 0,-2-1 0,-3-1 0,-1 0 183,-3 1 1,-1 1-184,26-5 0,-10 5 0,-9-3 1321,-9 4-1321,-7-2 0,-6 2 1323,-2 0-1323,4-4 903,-4 3-903,2-5 660,-8 5-660,-2-1 0,-4 2 0,-2-2 0,-6 2 0,-2-2 0,-6 2 0,-1 0 0,-1 0 0,2 0 0,-2 0 0,-5 6 0,-1 1 0,-20 13 0,-3 1 0,-8 0 0,11-7 0,17-4 0,14-9 0,7 3 0,0 2 0,0 9 0,0 17 0,-6 24-524,4-17 1,-1 3 523,0 11 0,0 3 0,0-12 0,1 2 0,0 0-1015,1 4 0,1 1 0,0 0 1015,-1 4 0,-1 1 0,1 1 0,1 0 0,0 0 0,0 1-355,1 0 0,0 0 1,1 4 354,0 1 0,0 4 0,1 0 0,0-2 0,-1-14 0,1-2 0,0 1 0,0 5 0,0-1 0,1 6 0,-1 1 0,1 1 0,0-2 0,-1-6 0,1 1 0,-1-5 0,0-1 0,1 3 0,0 13 0,0 4 0,0-2 0,-1-4-562,1-4 1,-1-4 0,0-1 561,0-2 0,0-1 0,-1-12 0</inkml:trace>
  <inkml:trace contextRef="#ctx0" brushRef="#br1" timeOffset="79223">3135 16631 18776,'0'-9'5037,"0"0"-4317,0 0-90,0-1-91,0 5-269,0 1 90,0 4-180,2 14 180,2 14-46,1 28 1,1 11-888,0-6 0,0 4 618,-2-16 0,0 5 0,0 1 0,0-1-543,0 11 0,0 0 0,0 0 520,-1-12 1,-1 0-1,1 1 1,-1 0-379,1 0 0,-1 1 0,1 0 0,-1 0 378,0 0 1,0-1-1,0 1 1,0-1-23,0-2 0,-1 1 0,1-1 0,-1-1 0,2 15 0,0-1 0,-1-1 0,0-5 0,-1-1 0,1-1 0,-1-4 0,1-1 0,1-1-34,-1-6 1,0-1 0,-1 3-507,1 11 0,-1 3 1,1-5-766,0 1 1,-1-43 1070</inkml:trace>
  <inkml:trace contextRef="#ctx0" brushRef="#br1" timeOffset="80111">7667 16337 20485,'-7'-7'3508,"-4"0"-3058,6 5-90,-1-2 90,2 1-91,4 1 181,0-2-360,0 3 270,0 9 89,0 15-44,0 18 0,0 13-405,1 1 0,-1 7 0,1 4-769,-1-11 1,0 3-1,0 3 1,0 0 0,0-1 678,1-3 0,-1-1 0,1 0 0,-1 0 0,0 1 0,0 2 0,0 2 0,0-1 0,0-1 0,0-3-568,0-1 1,0-4 0,0 0 0,0 0 567,0 0 0,0 0 0,0 0 0,0 0-216,0 15 0,0-1 0,0 1 216,0-3 0,0 0 0,0-2 0,0-2 0,0 0 0,0-2-396,0-3 0,0 0 0,0-2 396,0-4 0,0-1 0,0-1 0,0 16 0,0-2 591,0-8 0,0-3-591,1-6 0,-2-20 444</inkml:trace>
  <inkml:trace contextRef="#ctx0" brushRef="#br1" timeOffset="82263">305 14252 17607,'-41'-5'4048,"0"1"-3779,-5 12-89,-1 4 0,-2 14 0,8 7 90,15 27-180,18-26 0,2 1 0,6 31 0,0-8 90,0-26 0,0 7-90,31-1 0,11 13-90,-16-31 0,1 0 0,5 9 0,-4 0 0,-1 13 44,-12-5 1,-3 1-45,-7 14 0,-7-17 0,-3-2 0,-15 15 45,-4-15 0,-3-1-45,-16 12 0,12-16 0,1-2 0,-4 1 0,14-6 90,11-6-180,9-8 90,0-3-2518,0-4 2518,0-20 0,0 1 0,0-19 0</inkml:trace>
  <inkml:trace contextRef="#ctx0" brushRef="#br1" timeOffset="82551">487 14130 22284,'0'-51'1709,"0"8"-1439,0 7-90,0 9-90,0 13 0,0 12 90,4 22 0,4 24-90,-1-10 0,0 3-681,3 9 1,1 3 635,1 7 0,0 2-45,1 4 0,1 1 0,0 0 0,0 1 0,1-2 0,0 0 0,0-3 0,-1-2-90,1-4 1,1-2-181,-3-6 0,0-2-180,-1-5 0,0-3-989,9 21-1079,-5-15 2518,-7-20 0,-4-11 0,-5-13 0</inkml:trace>
  <inkml:trace contextRef="#ctx0" brushRef="#br1" timeOffset="83054">504 14880 21385,'-37'-22'2159,"2"1"-1890,10 1-89,6 2-180,10 0 0,4-2-270,33-17 91,3 4 44,-3 10 0,4 0 0,10-3 0,0 2 135,-11 5 0,0 0 0,10-4 0,-2 0 270,-9 5 0,-4-1 179,6-8 1,0-6 270,-26 7-630,-2 8 0,-4 1-90,0 13 0,0 6 89,0 11-89,7 32 0,2-3 0,7 21 0,0-22-89,1-5 89,-1-8 0,7-14 0,-5-16 89,6-17-89,-8-17 0,0-14 0,-1-7 90,-3-5 0,-2 4 90,-6 7 0,2 9 90,-6 4-270,2 16 0,0 13 0,2 19 0,0 17-90,4 7-1259,7 27-585,-5-26 0,0 0 1934,0 3 0,1-1 0,0 1 0,-1-1 0,5 19 0</inkml:trace>
  <inkml:trace contextRef="#ctx0" brushRef="#br1" timeOffset="83945">1324 15948 17877,'-12'-14'4317,"-1"1"-3867,1-1-90,-7-4 180,7 4-181,-7 0-179,10 8 0,3 4-90,-3 2 90,2 6-90,-5 7 0,1 12-90,2 12 90,4 6-90,1 5 0,4 1 90,15 13-90,-1-21 0,18 2 0,0-32 0,5-11 0,4-13 0,-2-13 0,-4-8 90,-5-8 0,-9-4-90,-9-6 90,-7 2 0,-10 0-90,-4 5 90,-5 6-180,-4 7 0,-4 10-90,-5 10-180,-6 6-90,-3 12-179,-1 6-1620,-10 25 2249,17 12 0,3 1 0,19 0 0</inkml:trace>
  <inkml:trace contextRef="#ctx0" brushRef="#br1" timeOffset="84639">4422 15663 21115,'0'-14'3148,"0"3"-2788,0 0-90,0 4 90,0 0-91,0 2 1,0 3 90,0 0 0,0 18-270,4 2 0,6 40-45,-2-24 0,2 2-45,2 8 0,1 0 0,-2-7 0,-1-2 0,8 19 0,-8-25-90,-4 0-180,-2-16-90,-2 1-270,-2-10-269,0-3-2699,2 3 3598,2-4 0,6 0 0,2 0 0</inkml:trace>
  <inkml:trace contextRef="#ctx0" brushRef="#br1" timeOffset="85305">9246 15685 23274,'-4'0'1979,"0"0"-1620,4-2 1,-3 0 0,2-3-180,-3 3 90,0-2 179,4-1-179,-4 0-90,4 1 0,0 2-90,0 0 0,0-3-90,4-6 0,4-5 0,12-7 0,8-2 0,13-2 0,6 2 0,6 2 0,0 9 0,-2 6 0,-6 16 0,-11 8 90,-11 20-90,-17 12 0,-16 15-532,-10-11 0,-3 1 532,5-12 0,-1 0 0,-7 10 0,1-2-787,-4 3 877,9-12-90,11-11 0,37-10-90,12-12 45,-1-8 0,4-3-365,2-4 0,3-2 20,7-2 1,5-1-1,-3 1-213,-10 1 1,-1 1 0,1 0-28,13-3 1,3-1-1,-6 2-719,1-1 0,-6 1 1349,-8 2 0,-2 1 0,17-2 0,-16 5 0</inkml:trace>
  <inkml:trace contextRef="#ctx0" brushRef="#br1" timeOffset="86257">739 16902 20305,'-12'16'2519,"1"-2"-2069,5 5-1,-1 4 1,6 11 0,-3 11-90,4 14-1,0-4 1,0 4-698,0-11 0,0 1 428,1-4 0,0 3 0,-1-2-1392,0 9 0,1-1 1392,0 3 0,0 1-90,-1 3 0,0 1-726,0 0 1,0 0 770,0 2 0,0 1-45,-2 0 0,0 1-241,0-22 0,0 1 0,0 0 241,-2-1 0,1 1 0,-1-1 0,-2 22 0,0 0-45,-1-4 0,0 0-90,1-2 0,-1-2-51,1-5 0,-2 0-444,0 12 1,3-21 309</inkml:trace>
  <inkml:trace contextRef="#ctx0" brushRef="#br1" timeOffset="86939">1795 16857 19676,'0'-14'3058,"0"1"-2608,0 1 0,0 3 179,0 5-89,-4 2-180,3 2-180,-6 0 89,6 0-179,-2 0 0,3 6 90,0 7 0,0 16 90,0 13 0,0 6-90,0-5 0,0 4-588,0 0 1,0 5 0,0-1 467,0-4 0,0-1 0,0 2-561,0 4 1,0 2-1,0 0 531,-2 3 0,0 1 0,0 0-30,0 2 0,0 2 0,-1-1 0,0 0 0,-1 0 0,-1 1-598,1-1 1,0 0-1,0 0 598,0-2 0,1 0 0,0-1 0,0-2 0,2-2 0,-2 0-113,0-4 1,0-1 0,0 1-158,2 9 0,-1 1 0,0-4-90,-3 4 1,0-3-136,3 6 36</inkml:trace>
  <inkml:trace contextRef="#ctx0" brushRef="#br1" timeOffset="88729">32 16812 17607,'0'-14'4677,"0"2"-4047,0 3-270,0 3 0,0 1-1,0-1-89,0 1-180,0 0 0,0 3 0,0 2 270,8 16-180,3 4-90,3 11 0,3 7-90,0 5 0,2 4 45,4 14 0,1 0-177,-6-9 1,-1-3 131,1 2 0,-1-5 0,1-4 0,-1-1 90,-9-26-90,-2-8 0,-3-3 0,-2-12 0,-1-6-90,-5-17 0,-4-10 90,-7-13-45,3 8 0,-1-2-11,3 13 1,1-2 100,-8-21 0,2 1 392,-1-1-257,6 17 0,1 3-180,3 7 0,2-3 0,5 27 0,9 11 90,20 22-90,5 2 0,16 16 0,-8-12 0,-14-11 0,0-2 90,12 6 0,7-3 90,-25-16 0,-4-6 206,-6 0-296,-5-6 0,-4-6-90,-6-18 0,-4-9 0,-1 3 0,0-1 0,-1-9 0,-1 0-225,1 2 0,0 6-315,-1 3-89,6 1-1080,0 23 359,10 6 1350,8 21 0,3-1 0,7 16 0</inkml:trace>
  <inkml:trace contextRef="#ctx0" brushRef="#br1" timeOffset="89496">1011 17074 21602,'-12'-9'1799,"2"2"-1548,0 2-71,5 3-156,2 2 66,3 0 12,0 6-102,0 4 0,5 8 35,2 5 55,5 4-90,2 2 0,-1 1 0,0-1 0,0-2 0,-1-2 0,-2-2 0,0-5 0,-4-8 0,-1-4-90,-4-10 90,-1-7 0,-5-12 0,-7-41-90,-2 3-176,6 17 1,0-1 265,5 11 0,0 1 0,-1-29 0,4 8 0,4-9 0,2 22 0,7-6 0,1 24 0,4 7 0,1 7 621,1 9-621,-2 9 0,-1 11 0,-5 10 0,-4 10 0,-5-4 0,-2 0 0,-5 23-156,1-21 1,-2 0 155,-10 10 0,-1-6 0,-2-7 90,-4 2 0,6-17 90,3 0-90,9-16 221,4-8-221,0-6-90,7-8 0,8-7 90,11-8-90,11-4 0,-6 8 0,2 1-790,18-11 700,-18 15 1,-2 1-271,6 1-270,-9 6-449,-5 2-990,-7 9 2069,-6 1 0,-4 10 0,-4 2 0</inkml:trace>
  <inkml:trace contextRef="#ctx0" brushRef="#br1" timeOffset="90007">2099 16594 20036,'-8'-9'3508,"-2"4"-3239,2 1 1,-2 4-270,5 0 0,2-4 180,3 3 0,0-5 90,-4 6-180,0-2 90,-6 2-90,-1 8 90,-3 6-1,-2 15-89,-2 10 0,-1 8 0,8 6-45,8-18 0,4 0-45,24 21 0,6-10-90,21-24-269,-3-26-271,2-3-90,-2-6-449,-6-3-900,-6-5 2069,-11-1 0,-6-1 0,-6-2 0</inkml:trace>
  <inkml:trace contextRef="#ctx0" brushRef="#br1" timeOffset="90681">4377 16757 21025,'3'-13'3958,"-1"-1"-3509,-2 3-269,0 2 0,0 2-180,1 2 180,5 9 450,5 36-270,-1 18-839,-4-6 1,-2 5 702,0 8 1,-2 3-875,0-14 0,0 1 1,0 2 739,0 6 0,0 3 0,0 0-46,0-13 1,0 1 0,-1 1 0,1 0-45,0 1 0,0 0 0,0 2 0,-1 3 0,1-6 0,-1 4 0,0 1 0,0 1 0,0-2 0,0-2 0,0-2 0,0-2 0,1-1 0,-1 1 0,0 2 0,0 1 0,0 2 0,0 2 0,0-1 0,0-2 0,0-3 0,0 4 0,-1-3 0,1-2 0,-1 0 0,0-37 0</inkml:trace>
  <inkml:trace contextRef="#ctx0" brushRef="#br1" timeOffset="91144">5921 16834 21205,'0'-37'2878,"0"4"-2788,0 6 180,0 4-180,0 5 0,0-2-90,0 10 360,0-1-90,0 9 179,0 10-89,0 12 0,0 25-225,0-11 0,0 2-483,-3 11 0,0 2 483,1 8 0,-1 2-697,-2 4 0,0 3 652,3-20 0,1 1 0,0 0 30,-2 2 0,1 1 0,0 0-31,1 3 1,1 0 0,0 1-611,-2 3 0,-1 0 0,0 1 551,2 3 0,-1 0 0,1 1-30,-1 2 0,1 1 0,-1 0-698,0 1 1,-1 0 0,1 0 697,2-1 0,0 0 0,-1 0-30,0-3 0,0-1 0,0-1-409,0-4 1,2-2-1,-1-1 319,0-5 0,0-2 1,0-1 27,0-10 35</inkml:trace>
  <inkml:trace contextRef="#ctx0" brushRef="#br1" timeOffset="92055">3626 16599 20845,'0'-21'3238,"0"3"-2788,0 3 90,0 1-181,0 5-269,0 2 0,0 5 0,0 2-90,4 0 90,2 8-90,6 6 0,6 13 0,5 9 0,4 6 0,-8-10 0,1 1 0,9 13 0,-12-16 0,0-1 0,1-2 0,-6-5-90,-4-8 0,-4-7 90,-2-9-90,-8-14 180,-4-13-90,-7-13 180,-3-7-90,0-2 90,1 2 0,1 5-90,6 8 0,3 9-90,6 7 0,3 6 90,16 7-90,4 3 0,20 4-90,2 6 180,2 0-90,1 1 0,-2-3 0,-4-4 0,-5 0 90,-8 0 90,-3 0-90,-7 0 0,-4-6 89,-4-24-89,-7-1-90,-6-22-90,-7 10 1,-3 2-181,1 5-270,0 7-180,7 8-269,-2 6-360,8 7-810,-2 4 2159,3 4 0,0 6 0,0 2 0</inkml:trace>
  <inkml:trace contextRef="#ctx0" brushRef="#br1" timeOffset="92672">4844 16635 22014,'0'-7'1979,"0"3"-1889,0 2 90,0 14-90,0 9-90,4 19 90,4 15-277,-2-22 0,1 2 187,2 1 0,0 3 45,2 13 0,0-1-45,-2-13 0,0-3 0,0 7 0,-1-4 90,2 0 90,-4-10-91,-2-14-89,-11-43 0,-5-19 0,-3-15-303,4 20 0,-1-7 0,0 4 393,2-2 0,0 2-45,-1 2 0,1 0 0,3 5 0,0 1-53,2-4 0,2 3 8,3-16 0,8-3 0,21 24 90,-2 17-90,17 15 0,-11 23 997,-3 20-997,-4 11 0,-7 9-2445,-9 5 2445,-6-32 0,-2 0 0,-9 32-201,-6-5 201,-8-7 0,-1-11 90,1-9 180,1-9-180,11-13 2636,0-14-2726,14-9 402,4-11-402,7-1 0,6-2 0,5-2-90,5 2-270,3 2-359,0 3-271,-3 4-809,-3 3-809,-5 2 2608,-4 2 0,0 2 0,-1 0 0</inkml:trace>
  <inkml:trace contextRef="#ctx0" brushRef="#br1" timeOffset="93647">6550 16463 15538,'8'-13'6746,"0"-1"-5756,-1 1-181,-3 1-89,-3 1-180,-1 0 89,0-1-179,-7-1-180,0 5-90,-9 2-90,0 6 89,-13 24-179,6 2 0,-7 26 90,19-3-90,7-14 0,5 1 0,8-4 0,4-1 90,11 26-90,17-23 0,-6-25 0,2-9 0,-3-7 0,-1-4 90,1-9-90,-12 7 0,-1-4 0,-13 8 0,-2 0 0,-2 2 0,0 2-90,2 3-179,2 6-541,4 3-629,5 9 1439,5 12 0,-10 0 0,0 7 0</inkml:trace>
  <inkml:trace contextRef="#ctx0" brushRef="#br1" timeOffset="94634">3228 15034 18327,'-4'-23'4227,"-5"3"-3777,7 4-90,-7 5-1,8 2-89,-2 4-90,3 3 90,0 2-90,0 6-90,0 10 90,0 11 0,-4 16 90,0 7-91,-1 11-343,-2 5 254,6-30 0,1 0-45,-2 2 0,1 1 45,-2 21 0,2 2-90,0-14 0,1 0-498,-2 16 0,0 1 543,2-19 0,0-2-45,1-1 0,-2 0-278,-1-1 0,-1 0 323,1-2 0,-1-1 0,0-2 0,0 1 0,-2-2 0,1 0-151,1-1 1,1 0 105,-1-1 0,-1 0 0,0 0 0,1 0 0,2 31 44,-1-25 1,1-2-45,1 14 352,0 2-352,0-30 940,0-6-940,0-4 622,0-7-622,0-3-1234,0-4 1,0-6 0,0-1 0</inkml:trace>
  <inkml:trace contextRef="#ctx0" brushRef="#br1" timeOffset="96191">8093 14609 17967,'-4'-9'4227,"4"2"-3867,-4 2-180,4 3 809,0 2-719,0 4-90,0 5 180,0 28-180,0-2-90,0 23 90,0-9 0,0 2-90,0 0 44,0-15 1,0 0 0,0 0 0,0 0-90,-2-1 0,-1-1 45,-2 25 0,-7-21 0,1 1 0,-1 1 0,-5 21-90,5-15 90,-5 15 0,8-23 180,-4 13-270,7-16 90,-5 8 0,11-18 0,-8 14-1,7-9-89,-6 12 90,1 3-90,1-11 0,-8 23 90,8-14-90,-9-1 0,4-8 0,0-13 90,0-3 0,0 12-90,1-7 90,-1 10-90,2-11 0,-2 1 0,2-1 0,1-1 0,0-3 0,6-2 0,-6-3 0,2 5 0,1-4 0,-3 4 90,2-6 0,1-1-90,-4-6 0,8 5 90,-4-5-90,4 6 0,0-6 0,0 3 90,0-3-90,0 0 0,-4 5 0,3-4 0,-2 1 0,-1-3 0,3 0 0,-2 3 0,3-1 0,0 0-90,0-6-809,0 0-541,0 6 361,0 1-360,-6 9-810,-2 2 2249,-8 0 0,-5 5 0,-1-3 0</inkml:trace>
  <inkml:trace contextRef="#ctx0" brushRef="#br1" timeOffset="130759">9283 16486 20845,'-5'0'4318,"-4"0"-3689,8 0-89,-4 0 0,1 0 359,3 0-89,-3 0-810,4 24 0,0 12 0,1 0 0,0 4-1258,0 7 0,1 4 1258,0 10 0,0 4 0,-1-16 0,-1 1 0,1 1 0,0 4 0,-1 1 0,1 5-263,-1-10 0,0 3 1,0 3-1,0 1 1,0 0 262,0 5 0,0 2 0,0 0 0,0 0 0,0 0-425,0 0 0,0 0 0,0 0 1,0-1-1,0 1 425,0-2 0,0 1 0,0-1 0,0-2 0,0-3 0,0-4 0,0-3 0,0-2 0,0 1-306,0 15 0,0-1 0,0-1 306,0-4 0,0 0 0,0-3 0,0-4 0,0-27 0</inkml:trace>
  <inkml:trace contextRef="#ctx0" brushRef="#br1" timeOffset="131626">8296 16558 21115,'0'-11'3868,"0"0"-3239,0 2 271,0 2-540,-3 2-1,2 3 1,-3 22-270,6 5-90,3 14 0,1 4 45,0-10 0,2 0-1236,2 14 1,2 0 1190,-2-13 0,0-2-90,10 27-180,4 3 90,-6-26 90,-1-5-90,-10-25 180,-4-16-90,-3-30 90,-7-8-178,4 10 0,-1-2 223,-4 6 0,0 0 0,1 0 0,0 0 135,-8-28 0,3 11 0,6 10 2098,-3 11-2098,7 4-90,-3 16 0,5 0 0,4 16-90,13 15 459,16 10-369,2 3-90,19 0 0,-25-23 0,8 1 0,-16-12 0,-5 0 90,-4 0-90,-4-4 0,-4-7 90,-2-12-90,-2-11 0,0-9 0,-2 8 0,-1 0 0,-2-20-45,0 21 0,0 0-225,-3-23-90,3 21-269,1-2-361,4 20-359,0 8-8482,13 4 8758,-1 4 0,16 12 1,-3 3-1</inkml:trace>
  <inkml:trace contextRef="#ctx0" brushRef="#br1" timeOffset="132093">10375 16405 21385,'0'-17'3778,"0"4"-3059,0 6-359,0 3 539,0 4 91,0 14-540,0 18-450,0 31 0,1-20 0,-2 9-546,-1-2 1,-2 11-1,-1 5 1,0 0-1,1-6 546,1-4 0,1-5 0,-1 2 0,-1 4-415,0 0 0,-1 5 1,-1 3-1,1 0 0,-1-3 1,2-5 414,-1 2 0,1-5 0,0-2 0,0 0-288,0 1 1,-1 0 0,1 0 0,1-1 287,0-2 0,1-1 0,0 1 0,0 2 0,0 12 0,1 3 0,-1 0 0,2-4 0,-1-1 0,1-4 0,1 6 0,-1-6 0,0 6 0,0 1 0,0-1 0,0-8-555,0 0 0,0-6 0,0 2-585,0 2 208</inkml:trace>
  <inkml:trace contextRef="#ctx0" brushRef="#br1" timeOffset="132842">9600 16739 20575,'0'-50'3059,"0"5"-2880,0 2 1,-6 9 90,5 5 0,-5 8 0,6 5-180,0 9 0,0 3 449,2 23-179,2 5-180,6 25 0,3 8-326,-5-24 0,0 0 191,0 3 0,0 0-45,0 1 0,1-1 45,-1-1 0,0-1-45,6 24 0,2 0 0,-9-24 0,1-1 0,-8-30 0,0-15 292,-8-18-292,-1-15 0,-1 2 0,-1-3-810,2 11 1,2 0 854,-3-13 0,2 1-45,2-10 45,3 23 0,2 0 45,5-25 0,2 4 0,14-1-90,-1 28 90,9-8 0,-3 15-90,1 5 89,-3 7 1530,1 5-1529,-6 12-90,-1 6 90,-5 29-90,-6-1 0,-8 20 0,-8-8 0,-9 3 0,-5 0-217,-4-5 217,-3-5 0,0-8 0,5-7 90,4-10 0,5-10 0,9-8-90,11-13 0,16-9 0,16-9 0,15-9-1645,-18 15 0,1 1 1645,6-2 0,2 1 0,2-1 0,3 0-438,-3 5 0,4 1 1,-3 1-103,5-2 0,0 1-1036,-3 5 1,2 1-1,-6 1 1576,19 0 0,-5 13 0,-35 6 0</inkml:trace>
  <inkml:trace contextRef="#ctx0" brushRef="#br1" timeOffset="134416">11248 16490 19496,'-5'-7'2968,"0"1"-2698,-1-1-90,2 2 90,4-1 90,-4 3-181,3 1 1,-6 2 0,6 0-90,-2 0 90,3-2-90,0 0 0,0-5 0,-4 2 90,0-7 0,-6 4-90,1-5 90,-1 3-1,0 3 1,0 3 90,-13 6 0,1 9 270,-25 32-360,15 2-295,10-11 1,1 5 204,3 12 0,3 2-90,5-12 0,2 2 0,3 2 0,3 4 0,4-4 0,11 2 0,6-4 0,0-1 0,4-6-45,4-12 0,3-8-45,23-8-90,4-18 0,0-9 0,0-15 45,-22-1 1,-3-3 89,-7 9 0,-3-1-90,4-11 0,-3 1-45,-1-12-90,-10 9-90,-6 4 1,-4 10-181,-2 6-1169,0 2-90,-4 12-540,-2-1 2339,-3 10 0,-2 6 0,0 2 0</inkml:trace>
  <inkml:trace contextRef="#ctx0" brushRef="#br1" timeOffset="135842">11496 16323 19554,'0'-11'4138,"0"-1"-3317,0 5-461,-4 1 5,3 1-95,-2 3-42,3 8-138,2 10 56,4 14-146,2 12 0,4 9 0,2 5 0,1 1 0,-1-3 0,0-8 0,-3-8 0,-2-10 0,-2-6 0,-3-6 0,-2-7 0,-2-3-90,0-24 90,-6-2 0,-1-23-45,-1 10 0,-1-1 45,-5-18 45,4 9 0,-1 1-135,0 1 180,1-12-90,6 33 90,4 9-90,6 16 0,2 15 0,9 5 0,3 5 0,13 6-90,5-12 0,-2-4 90,-3-14 0,-13-10 0,4-15 0,-8 0 0,1-13 0,-12 9 0,-2-2 0,-3 4 0,-5-5-90,0 11 0,-1-4-90,2 13-89,4 2-181,0 4-719,0-2 1169,4 0 0,0-5 179,6-2 1,-3 4 360,1-5-270,-6 9-90,0-3-90,-1 4-90,2 0 90,1 6-90,0-1 0,-2 2 0,2 1 0,0-7 0,-2 3 90,2-10-90,-2-5 0,0-8 90,2-5 0,0-4 89,2 1 1,0 0 0,3 6 180,-1 6-90,0 7 0,2 4 0,7 15-270,-1-1 89,4 10 1,-8-2 90,-4-4 180,-4-1-270,-2-8 0,-2-1-90,0-4 0,4-10 0,2 2 0,15-16 0,-4 11 0,8-4 0,-9 12 0,-1 1 0,-5 4 0,-2 0-270,-6 0-1169,0 0 90,-7 0-2969,-17 16 4318,-4-4 0,-14 14 0,3-8 0</inkml:trace>
  <inkml:trace contextRef="#ctx0" brushRef="#br2" timeOffset="141743">3155 15079 19496,'0'-18'3238,"2"0"-2698,-2 2 179,4 0-89,-3 5-180,0 2-1,-1 2-269,0 3 0,0 1 180,0 1-270,0 8 270,0 6 0,0 11-1,0 12-44,0 3 0,0 2-180,0-6 0,0 1-320,0 15 1,0 0 229,0-12 0,0-1-45,0 2 0,0-1 0,0 0 0,0-1 0,0 0 0,0 0 0,0-1 0,0-1-164,0 0 1,0 0 163,1-2 0,0 1 0,1 16 0,0 3 0,-1 2 0,1 2 0,1 1 0,-1-1-284,-1-1 0,1-3 284,-1-13 0,2-1 0,-1 1 0,0 0 0,0 0 0,0 1 0,1-1 0,0-1 0,-2 1 0,0-1 0,1-1 0,0-1 0,-2-1 0,0 0-58,0 0 0,0-2 58,0 32 0,0-32 0,0-1 492,0 33-492,0-15 0,0 0 0,0-12 0,0 1-93,0 12 0,0 0 93,0-15 0,0-1 0,0 0 0,0 0 0,0 1 0,0 0 0,0 2 0,0-1 0,0 4 0,0 0 0,0 1 0,0 2 0,0 3 0,0 1-414,0 3 0,0 0 414,1 5 0,0 1 0,1 4 0,0 1 0,0-19 0,0 0 0,0 4 0,0 0 0,-1 3 0,1 1 0,-1-2 0,1 2 0,-1-1 0,0 1 0,0 13 0,0 3 0,-1-5 0,1 4 0,0-27 0</inkml:trace>
  <inkml:trace contextRef="#ctx0" brushRef="#br2" timeOffset="142962">8211 14600 18237,'-5'-30'4227,"-2"5"-3867,6 3-180,-2 8 90,3 1 179,0 4-269,0 4 0,0 1 90,0 4 360,0 16-1,-8 20-449,3 12-45,-1-15 0,0 3-216,-1 15 1,1 2 215,0-10 0,0 2-15,-1 6 0,-2 5 0,1-4 15,0-3 0,-1-1-562,-2 14 1,-1-1 516,4-21 0,1-1 90,1-1 0,-2 0 44,-1 12 1,-1-1-225,2-11 0,0 1 0,-2 7 0,-1 2-308,-2-1 1,0-1 307,4-10 0,0 0-189,-4 12 0,1-2 189,3-10 0,1-2 0,0 1 0,0 1 0,0 1 0,0 0 0,1 0 0,-1 1 0,1-1 0,-1 3 0,-1 14 0,0 1 0,1-13 0,0 1 0,-1 12 0,1-1 0,1-16 0,1-1 0,0 0 0,0 0 0,0-2 0,0 0 0,-1 0 0,0 2 0,-1 10 0,-2 5 0,1-2 0,-1 1 0,1 2-314,0-3 0,-1 8 0,1-1 1,1-6 313,-2 7 0,1-2 0,2-6 0,0 3 0,0-3 0,0 2 0,0-2 0,0-2 0,2 3-148,-1 15 1,1-1 147,2-15 0,0 2 0,1 3 0,1 5 0,0 0 0,0-6 0,0-1 0,0 0 0,1 1 0,0 0 0,-1 2 0,-1-7 0,0 3 0,-1 0 0,1-4 0,0 2 0,1-3 0,-1-1 0,0 0 0,0 0 0,0-3 0,0-5 0</inkml:trace>
  <inkml:trace contextRef="#ctx0" brushRef="#br2" timeOffset="142962">7462 19049 22127,'-18'-40'0,"-7"-16"0,1 0 0</inkml:trace>
  <inkml:trace contextRef="#ctx0" brushRef="#br2" timeOffset="144094">1251 15699 18596,'-8'0'4318,"-1"0"-3688,1 0 629,-2 0-630,5-2 1,-5 1-180,5-1 0,-5 2-91,2 0 1,-6 0-360,3 0 90,-5 0-90,2 17 90,1 3-90,-1 20 90,2 1 0,2 6 0,4-1-90,2 1 90,4-2-90,4-1 0,4-2 0,4-3 90,6-3-90,3-4 0,1-7 0,3-5 0,1-6 0,2-7 0,6-11 90,7-10-90,4-15 0,4-10-242,-25 16 1,-1-2 286,0-1 0,-2 0 45,16-28-90,-4-1 0,-19 6 0,-2-2 0,-5 18 0,-1 0-257,-2-17 0,-4 1 257,-11-2 0,-9 3-161,-6 5 161,-5 7 449,-4 8-449,-23 8 0,23 17 0,-1 3 0,1 0 0,-1 3 0,0 6 0,2 2-180,-9 15-809,6 5-270,7 7-360,8 8-720,5 4 2339,9 4 0,10 4 0,5 2 0</inkml:trace>
  <inkml:trace contextRef="#ctx0" brushRef="#br2" timeOffset="144717">4447 15455 20215,'-10'-16'3239,"-1"2"-2340,1-2 1,4 5 179,-3 0-270,4 6-89,-2 1-360,0 4-90,6 0-180,-3 4-90,4 9 0,0 12 0,0 16 0,0 11 0,4 9 0,1 3-618,5 1 618,-2-5 0,2-6-26,0-7 26,-1-6 0,0-7-630,0-7-629,-3-7-450,0-6-1079,-2-7 2788,0-3 0,2-4 0,0 0 0</inkml:trace>
  <inkml:trace contextRef="#ctx0" brushRef="#br2" timeOffset="145834">9453 15631 21565,'0'-11'3238,"-5"-1"-2249,-4-3-719,-1 1-90,-4-2-90,4 3 0,-1-3 90,5 2 0,-1-2 0,6 5-1,-3 0 181,4 0-90,0-1-180,0 3-90,0-2 0,0 4 0,4 0 90,6 3-180,21 2 90,2 8 90,13 1-90,-7 9 0,-6 2 180,6 18 0,-16-1-45,-9 1 0,-3 3-135,-10 14 0,-2-15 0,-2-1 0,-11 15 0,4-19 0,-1 0 0,-5 10 0,-6 8 0,16-28 0,-3 3 0,8-10 0,8-3 0,12-9 0,21-12 0,19-6-617,-16 0 0,7-3 1,-1 0 616,-4 3 0,-2 1 0,5-1 0,0-1 0,3 0 0,2-1 0,0 1 0,7-1 0,2 0 0,0 1 0,-4 0 0,4 0 0,-4 0 0,2 0 0,-5 2 0,2-1 0,-1 0 0,-6 1 0,11-3 0,-4 0-283,4 0 0,-3 1 283,-21 4 0,-3 1 0,5-1 0,-5 2 0,-7 0 0,-9 4-90,-8 3-1873,-12 2-915,-6 4 3050,-11 3 1,-9 9 0,-3 3-1</inkml:trace>
  <inkml:trace contextRef="#ctx0" brushRef="#br2" timeOffset="146877">9397 17969 21385,'-4'-5'1979,"3"-1"-1709,-3 2 89,4-1-89,0-4-90,6 2 0,4-6-90,9-1 0,7-6 0,5 1 0,5-1-90,16-4 0,-14 7 0,7-5 0,-23 10-270,0 1-720,-11 6-1978,-1 1-6863,-18 4 9365,-5 4 1,-11 5-1,-3 5 1</inkml:trace>
  <inkml:trace contextRef="#ctx0" brushRef="#br2" timeOffset="147359">9409 17933 22644,'0'-11'1619,"0"2"-1349,0 2-180,0 5 90,0 0 0,0 8 0,0 3 0,0 7-91,0 4-89,0 3 0,2 10 90,0-2-90,4-3 90,0-13-90,4-11 0,2-4 0,3 0 90,3-6-90,0 0 0,2-5 0,-1 2-90,-3 4 90,-2 1 0,4 4 0,-3 12 90,5 9-90,-11 8 0,-2 4 0,-7-6 0,0 1 0,-7-3 0,-2-3 0,-9-2 0,-1-2-359,-10-3 89,8-6 0,-4-5-180,16-4-180,0 0 1,9 0-1980,-4-10 2609,4 1 0,0-9 0,0 5 0</inkml:trace>
  <inkml:trace contextRef="#ctx0" brushRef="#br2" timeOffset="147743">9803 17807 21835,'-10'-12'1888,"5"3"-1798,-4 4 0,8 3 180,-3 2-180,4 8 0,0 3 0,2 9 0,4 6 90,6 0-180,1-7 0,3-2 90,-4-16 0,2 3-90,1-8 90,1-1 90,0-9 89,-3-2 91,-5-18-360,-12 6 90,-5-12-90,-9 13-90,0 2-180,-3 5-179,3 4-361,-2 9-179,1 3-900,1 12 1889,0 2 0,5 12 0,2 1 0</inkml:trace>
  <inkml:trace contextRef="#ctx0" brushRef="#br2" timeOffset="148513">11431 18033 23094,'0'-7'1799,"0"0"-1529,0 5-1,-5-2-179,-2 1 0,-7 1-90,3-2 0,-1 1 90,8-3 0,-3-4-90,6-1 90,-3-5-90,4-2 90,0-2-90,0-3 90,0 0-90,7-3 0,2 6 0,8 1 0,15 6 90,8 7 0,1 0 90,7 20 0,-27 0-90,-2 12 90,-13-1-90,-6 0 0,-8 0-1,-1 0-89,-7-3 0,2-3 0,2-1 90,2-7-90,5-4 0,1-3 0,4-4 0,0 0 0,11 0 0,3 0 0,12 0 0,2 0 0,5 0 0,3 4 0,3 3 0,15 17 90,-18-2-90,5 12 0,-23-5 0,-8-2 0,-4 3 0,-8-5-180,-8-1-179,-8-1-361,-11 0-1034,-1-8 0,-3 0 1754,-26 8 0,14-8 0,-1 0 0,8-5 0,1 1 0</inkml:trace>
  <inkml:trace contextRef="#ctx0" brushRef="#br2" timeOffset="151267">962 18218 15628,'-4'0'6207,"0"0"-5668,4 0-269,0 4-90,0-3-90,0 7 90,-5-7-180,0 7 0,-1-7 90,2 3 0,4-4 449,0 0-539,-4-2 90,3-4 0,-2-6-90,3-6 90,3-3 0,7-9 0,2 7-90,5-5 0,-2 10 0,1 2 0,6-2 0,-8 10 0,3 0 0,-9 8-90,0 4 90,0 3 0,0 13 0,-3-5 90,-2 13-90,-1-11 0,2 11 0,-1-8 0,1 2 0,-4-6 0,0-3 0,0 1 0,0-1 0,0 1 0,0 1 0,0 2 0,0 1 0,-6 2 0,-4 10 90,-7 6 0,2-1 0,5-7 90,3-16-90,6-6 90,-3-6-90,26-20 0,-2-1 0,23-21-90,0-1 89,4 0 1,4 0-90,-20 16 0,1 0-190,17-14 1,-2 4 189,-9 10 0,-9 7-180,-9 6-809,-1 3-1,-11 6 990,1 1 0,-9 14 0,0 2 0</inkml:trace>
  <inkml:trace contextRef="#ctx0" brushRef="#br2" timeOffset="152328">2233 17870 16633,'-4'-9'3238,"-3"2"-1055,2 0-1824,1 5 589,-4 0-858,8 2 360,-4 0-450,4 12 1172,0-1-1172,5 13 0,4-3 0,7-1 90,15 4-90,-4-13 0,11 1 0,-10-12 0,8-12 0,-11 1 0,2-13 90,-15 2 0,-6-6-1,-2-1 1,-4-1 180,0 1-90,0 4 90,0 0-90,0 7-90,0 2 0,-4 5-90,3 6 90,-2 1-90,3 4-90,0 0 90,0 4 0,2 5 0,3 9 0,4 9 90,5 7-270,2 7-90,3 4-360,-1 3-449,0 2-450,-1 2-1312,-1 0 2841,-2 2 0,-2 0 0,-2 1 0</inkml:trace>
  <inkml:trace contextRef="#ctx0" brushRef="#br2" timeOffset="154046">4905 17942 20755,'-8'0'1799,"4"0"-1619,-3 0 0,6 0 2159,-3 0-2249,4-4-90,0-1 0,0-8 0,5-1 0,4-4 0,16-6 0,-6 8 0,6-1 0,-11 13 0,-1 2 0,1 6 0,0 11 0,-3 0 0,-3 20 0,-7-7 0,-6 0 0,0-4 0,-5-7 0,6-8 0,0 5 0,4-13 0,0 3 0,9-4 0,13 0 0,5-4 0,8-1 0,-8 0 0,-1 1 0,-3 4 0,-1 0 0,-4 10 0,0 5 0,-3 12 89,-5 4-89,-4 6 0,-10 19 0,-4-12 90,-10 10-90,-14-12 0,5-15 0,-6 5 0,12-17 0,5-2 0,8-8-90,2-1-179,6-4-4679,0 0 4948,0-4 0,0-3 0,0-5 0</inkml:trace>
  <inkml:trace contextRef="#ctx0" brushRef="#br2" timeOffset="155045">6530 17730 22194,'0'-14'2879,"0"3"-2430,0-1-179,-4 7-90,3 1-90,-2 4-90,3 0 90,0 6-180,5 4 90,4 8 0,5 3 0,4-1 0,2 0 0,8-5 0,-6-6 0,4-5-90,-8-4 90,-3 0 0,0-2 0,-2-5 0,-3-5 0,0-4 0,-2-4 90,-2 2 90,-2-10 90,-2 9 0,-2-4 89,0 11-179,0 5 0,0 1 0,0 4-90,0-1-90,0 1 0,2 6 0,4 7 0,4 10 0,14 27 0,-4-6-135,-6-11 0,0 0-494,6 16-631,-2 5-898,-1 0 2158,-5 3 0,-6 3 0,-2 1 0</inkml:trace>
  <inkml:trace contextRef="#ctx0" brushRef="#br2" timeOffset="157483">19041 747 18057,'-5'-2'5217,"-2"-1"-4678,6-1-89,-2-3-90,3 4-180,0-3 90,1 1 0,18-4-91,2 0 1,33-4-180,3 1 90,-4 3-90,5-2 0,-34 6-90,4-1-90,-16 3-269,-2 1-361,-6 2-359,0 0-720,-4 6 1889,-9 2 0,-8 5 0,-10 1 0</inkml:trace>
  <inkml:trace contextRef="#ctx0" brushRef="#br2" timeOffset="158044">19012 823 22374,'0'-9'1260,"0"2"-991,0 1-89,2 1-90,2 3 0,3 0 0,1 2-90,-2 0 90,0 0 0,-4 12-90,0 3 90,-6 14-90,-2 5 0,-4 6 0,-4 4 0,4-11 0,2 0 0,-2 10 0,-7 9 0,16-27 0,-4-9 90,5-7-90,0-5 0,5-4 0,15-12 0,2 1 0,12-11 0,-4 3 0,1 1 0,1 0 0,13-2 0,-11 10 0,7 0 0,-9 18 0,-14 0 0,3 9 0,-16 1 90,-9 19-90,-14 6 0,0-1 90,-8-5-90,10-19 0,2-4 0,5-7 0,-2 1 90,10-7-180,-5 3 90,6-4-5757,0 0 5757,0-4 0,0-3 0,0-5 0</inkml:trace>
  <inkml:trace contextRef="#ctx0" brushRef="#br2" timeOffset="158512">19553 928 20485,'2'-17'2609,"0"2"-2519,-2 3 90,0 3-180,0 5 180,0 2-90,0 8-1,0 1 91,-6 9-90,1 2 90,-5 17-180,6-7 90,0 11-90,4-12 90,6 0-90,2 0 0,8-4 0,3-2 90,3-12-90,1-3 0,-1-6 0,0-6 180,2-19 0,-6-6 0,-4-15-90,-9 5 90,-5 0-1,0 3 1,-9-7-180,1 18 0,-9-1 0,2 19 0,-1 4 0,0 3-180,0 8-179,-2 4-271,-3 6-269,-1 6-451,-3 1-898,3 2 2248,2 0 0,3-4 0,3-1 0</inkml:trace>
  <inkml:trace contextRef="#ctx0" brushRef="#br2" timeOffset="163898">5344 6997 24623,'-26'-28'1619,"-3"6"-1169,-5 10-90,-5 16-181,-4 19 1,1 26-2034,20-13 0,3 5 1944,1 10 0,3 5-45,2 6 0,3 3-164,5-18 1,1 1 0,2 0 148,2-1 0,2 0 0,1 0-264,1-1 1,1 0 0,3-2 233,6 15 0,4-2-152,1-7 0,3-3 152,1-9 0,5-6 906,12-8 0,4-11-906,-10-9 0,0-8 45,12-9 0,-4-11 0,-12-9 0,-6-6 337,-2-7 1,-4-4-383,-4-4 0,-3-3 0,-4-2 0,-3 0 0,-5 1 0,-5 0 0,-1 3 0,-3 2 0,-4 4 0,-3 2 0,0 5 0,-2 3 0,0 5 0,-3 2 271,-8 2 1,-3 5-1351,-14-3-360,-16 14-720,23 32 2159,1 16 0,1 18 0,19-22 0,1 0 0</inkml:trace>
  <inkml:trace contextRef="#ctx0" brushRef="#br2" timeOffset="167063">20840 5382 16258,'0'-7'5487,"0"1"-4768,0-1-359,0 2-90,0 1 0,0 0-90,0 1-180,0 1 179,0 0-89,-4 2 0,3 0 90,-6 0-180,6 0 90,-2 0-90,3 4 0,-4-3 0,3 9 0,-6-9 0,6 11 0,-8 2 0,2 1 90,0 5-90,-2-7 0,8 1 90,-2 1-90,3 1 0,0 3 90,0-1-90,0 2 90,0 2 0,0 3-90,0 5 0,0-1 0,0 3 0,0 0 0,0-1 0,2-1 90,2-3-90,4-2 0,8 1 0,-3-12 0,5 4 90,3-17-90,-3 3 0,24-8 90,0-9-90,3-2 0,-4-7 90,-15 2 0,-3-1 0,-3-4 0,-2 0 0,-3 0-1,-1 0-89,-4 3 90,0 1-90,-4 1 90,0 0-90,-2 1 90,-2 1 0,2 3-90,-4 1 90,2 1 0,-2-3-90,0 4 0,0-1 90,-3 2-90,-2-7 0,-3-1 0,0-3 90,3 6-90,-4 4 90,8 6-90,-10 3 0,6-1 90,-5 2-180,2-3 90,-4 3 90,-2 0-90,-1 2 0,-1 0 0,-5 0 0,3 0 0,-8 6 0,4 1-90,1 7 180,1 0-90,2-3 0,4-4 0,1-3 0,4-4 90,0 4-90,5-3 0,0 3 0,4-4 0,-3 0 90,2 4-90,-6-3 0,6 3-90,-7 0 180,8-3-90,-4 3 0,4-4 0,0 0 0,-4 4 0,0-3 0,-1 3 90,2-4-1439,3 0-540,2 4-810,-2 1 2699,2 8 0,-2 6 0,0 4 0</inkml:trace>
  <inkml:trace contextRef="#ctx0" brushRef="#br2" timeOffset="168714">29928 7033 18416,'-21'0'4138,"3"4"-3688,2-3 90,2 3 89,3-4-89,5 0-90,2 0 989,4 0-1349,4-2 270,53-12-271,-11 2 1,0 1 0,2 1 0,-13 3 0,-1 0-45,1 0 0,0 0 0,-1 1 0,1-1-119,-2 0 0,1 0 164,27-6 0,-2 1 90,-8 1 90,-9 4-180,-6-1 0,-11 3-90,-5 0 0,-4 1 0,-7 1 0,0 1-270,-5 0-212,-1 2-733,-1 0 1,-15 0 0,-3 0 0</inkml:trace>
  <inkml:trace contextRef="#ctx0" brushRef="#br2" timeOffset="173769">1291 16558 13289,'0'5'6477,"0"3"-5128,2-7-629,0 7-451,2-7-89,1 3-90,-3-4 810,0 0-451,-1 0-179,2 0-180,1 0 270,5 0 0,4-8 0,9-10-91,5-16-89,-4 0 0,0-3-90,-6 12 90,-1-2 0,0 4-180,0-3 90,-1 3-90,4-8 0,6-3 0,9-7 0,-3 5 0,0 4 0,-4 5 90,-6 8-90,2-1 0,-11 9 90,-4 2-90,0 0 0,-5 2 0,0 2 0,-3 3 1259,0 2-1169,0-2-90,0 0 0,0-5 0,2 0 0,2-2 0,2-2 0,3-3 0,1-2 0,2-6 0,6-5 0,4-7 0,9-9 90,3-7-772,-1 3 0,2-5 682,-7 9 0,1-1 30,-2 2 0,2-3 0,-1 2-30,7-13 0,-1 1 30,-9 16 0,-1-1 0,1-1 0,1-1 0,0 0 0,1-1 30,-1-1 0,0-1 0,-1 1-30,1 0 0,0 0 0,-1 0 0,0 1 0,0-1 0,-1 0-30,-1 1 0,0 0 0,0 0 0,-2 2 0,0-1 0,0 1 0,-2 1 0,0 1 0,1-4 0,4-8 0,3-6 0,0 1 0,-3 4 0,-2 4 0,-2 5 0,2-4-410,3-4 0,1-5 0,0 1 1,-3 6 409,5-9 0,-3 5 0,1-4 0,1 1 0,-1-1 0,1 1 0,-1-2 0,0 1 0,1-1 0,1 0-520,1-2 0,1 0 520,-10 20 0,1-1 0,1 0 0,0-1 0,1-1 0,1 0 0,0-1 0,1 0 0,1 0 0,0-2 0,0 0 0,1 0 0,2-1 0,0-1 0,0 1 0,1-1 0,1 1 0,0-1 0,1-1 0,0 0 0,1 0-342,1 1 0,0 1 1,0-1 341,0 2 0,-1 0 0,2 0 0,-1 2 0,1 0 0,-1 1 0,0 1 0,-1 0 0,0 0 0,-1 1 0,0 0 0,-1 1 0,0-1 0,0 1 0,-1-1 0,-2 1 0,0-1 0,1-2 0,-1-3 0,2-3 0,0 0 0,-3 2 0,3-4 0,-2 2 0,0-3-118,-1 3 1,1-4-1,-1 0 1,-2 3 117,1-2 0,-3 3 0,-1-1 0,1-2 0,0 0 0,-1 0 0,0-2 0,-1-1 0,0 1 0,1-1 0,-1 0 0,-1 0 0,0 0 0,0 0 0,-1 1 128,1 1 1,0 0 0,1 1-129,-1 2 0,1 0 0,0 1 0,1 1 0,1 1 0,0 1 0,0 3 0,0 0 0,4-2 0,-1 4 0,2-1 0,2-1 0,1 1 72,0 1 1,1 1 0,1 0 0,1-2-73,8-7 0,1-1 0,1 0 0,-2 3 0,5-3 0,-2 2 0,0 2 52,0 1 0,-1 1 0,-2 2-52,-10 9 0,-1 1 0,0 0 0,1-1 0,1-1 0,-1-1 0,1 0 0,-1 0 0,1-1 0,-1-1 0,0-1 0,-1 0 0,0 0 0,0 0 0,-1-1 0,-1-1 0,-1 0 0,0-1 0,-2 2 0,0-1 0,-1-3 0,6-11 0,0-5 0,-2 4 0,-7 13 0,-2 2 0,1-2 0,3-7 0,0-3 0,-1 2 0,-2 5 0,-1 2 0,-2 2 0,3-7 0,-1 1 0,7-12 0,0 0 0,-9 20 0,-1 0 671,9-16 0,3-2-671,-9 18 0,1 0 0,0-2 0,6-10 0,1-3 0,-1 3 78,-5 10 0,0 2 1,-1 1-79,11-19 0,-3 3 0,-9 18 0,-1 2 0,-1-1 0,0 0 0,0 1 0,-1 0 317,-1 1 0,0-1-317,0-1 0,0 0 0,1 0 0,1-1 637,0 1 0,2-2-637,11-14 0,1-1 0,-7 12 0,0 1-1047,8-12 0,0 1 1047,-10 14 0,-1 2 0,0-1 0,1 0 186,-1 0 1,0 0-187,0-1 0,1 0 0,0 0 0,0 1 0,1 2 0,-1 0 0,1 4 0,1 0 0,8-6 0,1 0 0,0 1 0,0 2 0,-1 1 0,0 1 0,6-4 0,-1 2 51,-7 9 0,1 1-51,9-7 0,1 0 0,-9 7 0,0 2 0,-1-2 0,-2 2 0,17-9 0,-2-3 0,0-2 0,-3 2 0,-3-3 0,-3 0 0,-3-3 0,-3-1 0,0-3 0,1-1 0,1-3 0,1 1 0,-1 2 0,1 2 0,-11 15 0,-1 0 0,9-10 2444,7-7-2444,-19 20 395,0 3-395,0 0 0,2 2 0,1-5 0,1 3 0,0-3 0,3 1 0,1-3 0,3 0 0,-1 0 0,10-10 0,-9 12 0,4-7 0,-7 6 0,-9 6 0,1-1 0,-3-1 0,-3 7 0,12-12 0,-7 10 0,8-7 0,-5 6 0,3-4 0,-4 5 0,-2-2 0,-3 6 0,2-5 0,5 0 0,12-12 0,5-5 0,9-6 0,-11 7 0,-7 6 0,-11 10 0,-2 0 0,-1 4 0,-3 1 0,-2 2 0,-2 0 0,-2 2 0,0 1 0,-2 3 0,2-3 0,0 3 0,1-3 0,-1 3 0,-2 1 0,0 2 0,0 0 0,2 0 0,0 4 0,0-3 0,0 3 0,-2-4 0,0 0 0,0 0 0,0 0 0,0 0 0,0 0-630,0 6-539,1 8-630,-3 13-8032,-4 12 8995,-10 14 1,3-21 0,-2 0 0,-4 5 0,1-1 0</inkml:trace>
  <inkml:trace contextRef="#ctx0" brushRef="#br2" timeOffset="174436">5697 9702 22194,'-24'-32'2159,"3"4"-1889,3 4 0,9 4 269,15 10-269,15 10-90,21 14 0,17 11-551,-22-9 1,2 2 415,4 1 0,1 0-498,4 3 1,0-1 452,1 2 0,0 0 0,-1-1 0,-1-1 0,-3-1 0,-2-1-113,-4-2 0,-1-1 113,22 9-89,-13-5-91,-11-6-450,-13-7 473,-6-3-922,-10-10 140,-9-5-1489,-10-16 2495,-11-10 0,-5-13 0,-4-4 0</inkml:trace>
  <inkml:trace contextRef="#ctx0" brushRef="#br2" timeOffset="175414">6249 9381 17517,'-14'-16'5487,"0"2"-5037,2 3-91,0 4-89,0 0 0,-1 5-90,1 0 90,0 2 270,-9 12-181,3 5-89,-10 21-90,6 11-357,9-18 0,-1 2 267,1 5 0,0 1 0,-1 4-1,-1 0 1,0 3 0,0 1-45,0 1 0,0 1-360,-2 2 1,-1 0 404,1-1 0,-1 0 0,0 0 0,0 0-45,1-3 0,1-2 0,0-2 0,0-2-284,-1 6 0,2-3 329,-5 13 0,2 1-90,11-33 90,6-7-90,-2-9 554,3-3-464,0-6 897,0 0-987,0-4 550,0 3-550,0-3 0,0 2 0,0 0 0,0-3 0,0 1 0,0 1 0,0 1 0,0 0 0,0 0 0,0-1 0,0 1 90,0 0-180,0-2 180,0-4-180,0-1 90,0 2 0,0 1 0,3-1 0,-2 2 0,5-1 0,-6 1 0,4 3-90,0-8 90,0 2-90,0-4 90,-2 2 0,-2 5-90,2-4 90,-2 4 0,2-2-90,-2 3-90,0 1 0,0 1-90,0 0-1192,0 2 1,-5 2-1,-2 3 1</inkml:trace>
  <inkml:trace contextRef="#ctx0" brushRef="#br2" timeOffset="180598">5770 6712 24353,'0'-13'720,"4"-5"-540,4-11-91,7-2 1,3-3 90,14-22-317,-8 16 1,1 1 316,12-13 90,-2 4 21,-7 12-201,-6 5 90,-3 10-180,-7 3 0,-6 7 90,-2 4 342,-4 3-342,1 12 0,2 8-1,3 17 1,0 17-90,2 14-225,-3-26 0,0 1 225,1 2 0,0 0 0,1 2 0,1 0 0,0-1 0,2 0 0,-1-1 0,0-1 0,0-2 0,1-1 0,-1-3 0,0-2 0,5 22 0,0-11 0,-4-12-90,-3-8-1080,-4-7 1,-3-11-450,0-8-810,0-12 2429,-5-11 0,-2-4 0,-5-3 0</inkml:trace>
  <inkml:trace contextRef="#ctx0" brushRef="#br2" timeOffset="180802">5868 7183 22464,'-23'16'1529,"3"-7"-1169,11-5 0,13-10-90,14-10-90,23-7 0,16-11-1212,-20 15 0,3 0 1032,3-2 0,0 0 0,4 1 0,0 0-355,-3 2 1,0 1 39,-4 2 1,-1 1-226,-5 4 0,-1 0 540,30-10 0,-25 12 0,0 0 0</inkml:trace>
  <inkml:trace contextRef="#ctx0" brushRef="#br2" timeOffset="182712">20495 6043 20395,'-7'16'3149,"-2"-1"-2610,8-7-179,-3 2 90,4-9 3238,0 3-3688,2-14 0,6-3 0,4-13 0,12-6 0,0 0 0,3-3 0,-4 7 0,1-2 0,10-12 0,1-1 0,4-4 0,-1 2-266,-9 10 0,-1 1 266,7-8 0,-2 2 0,5-7 0,0-2 0,-13 19 0,-1-2 0,-13 21 0,-1-1 0,-6 15 532,0-1-532,-4 16 0,2 0 0,0 9 0,2 7 0,-3-2 0,0 3 0,1 19 0,-2-16 0,0 0 0,0 16 0,0-19 0,0 1 0,0 16 0,0 11 0,0-7 0,0-15 0,0 11 0,0-24 0,0 6 0,0-13 0,0 4 0,0-13 0,2-5 0,0-3 0,2-4 0,-9 0 0,-7 0 0,-19 4 0,-10 1 0,-12 4 0,13-4 0,0-1 0,-18 5 0,22-6 0,2-1 0,4 2 0,8-4 0,15 0 0,37-6 0,8-2 0,8-3 0,-2 0 0,4-1 0,-1 0-432,-2 0 1,-1 0 0,1 0 431,0-1 0,1 0 0,-5 2 0,1-1 0,-4 1 0,-4 2 0,-1 0 0,21-5 0,-11 3 0,-12 6 0,-9 1 0,-17 4 0,-34 6 0,-11 2 0,6-2 0,-2 1-518,1 1 0,1 0 518,-5 0 0,0 0 0,0 1 0,-1 0-275,-1 0 1,0 0 274,3-1 0,1 0 0,-27 8 0,12-9 0,16 3 0,9-9 0,29-1 0,31-15 0,14 0 0,-13 3 0,1 0 1244,24-6-1244,2 0 0,-2-1 211,-25 9 0,-1 0-211,10-2 0,3-1 0,-27 9-90,-7 1-1169,-6 1-450,-10 8 340,-3 2 1369,-5 5 0,0 1 0,0-1 0</inkml:trace>
  <inkml:trace contextRef="#ctx0" brushRef="#br2" timeOffset="187786">4710 14627 21115,'-20'-30'2339,"-2"3"-1980,0 3 1,-1 5-90,-1 1 90,0 7-90,-3 4 899,-37 3-899,17 14-398,8-3 0,0 2 218,-15 23 0,24-12 0,-1 1-45,-2 2 0,1 2 0,-3 2 0,0 2 45,2 0 0,-1 1-1,1 1 1,1-1-45,2 1 0,1-1 0,3-1 0,1 1 45,3 0 0,2 1-45,3 2 0,3 1 0,4 3 0,3 1 0,1 4 0,3 2 0,6 2 0,2 1-45,1 2 0,2-1 0,3 0 0,3 0 45,9 12 0,3-1-45,-8-17 0,1-2 0,7 8 0,0-3 0,7 5-187,3-10 187,-1-4 0,1-8 0,4-4 0,5-6 0,10-8-90,8-4 90,-28-8 0,3-4-450,22-5 1,1-4 449,-14 1 0,0-2-45,15-6 0,-1-3 45,-22 6 0,-3-2-18,-1-1 1,-3-1 17,-3-2 0,-1 0 0,-3-1 0,-1 0 232,-3-2 1,-2-1-233,-2-1 0,-1-1 0,-3-1 0,-2-3-23,-1-23 1,-4-6 112,-5 15 0,-3-2 0,-1 0-172,0 0 1,0 0-1,-2 0 82,-2 0 0,-3 0 0,-1 3 0,-2-1 0,-2 3 0,0 4 0,-4 0 0,-13-9 0,-2 2-227,7 15 1,-1 2 226,-11-7 0,-1 5 0,-15 0 0,-1 13 0,1 10 0,-2 13 0,2 8-433,4 6-16,6 2 12,9-2-643,5 0-179,11-1-450,8 3 229,6 7 1480,12 5 0,6 10 0,7 3 0</inkml:trace>
  <inkml:trace contextRef="#ctx0" brushRef="#br2" timeOffset="189815">5271 16346 25702,'0'-16'360,"0"0"-270,2-6-90,2-3 180,4-5 0,0-1 360,8-15-91,-5-1-359,1 0-90,-6 6 90,-2 11-90,0 3 0,7-18 0,1 9 0,4-12 0,-4 12 90,0-2-180,0-1 90,2 0 0,-1-1 90,3 1-90,-2-1 0,0-1 0,0-2 0,0 0 0,1-2 0,-1 2 0,0 0 0,-2 4 0,1 1 0,-1 4 90,0-2-90,0 2 0,0-2 0,1 0 0,0 0 0,0 1 0,1 2 0,-2 1 0,0 2 0,-1 3 0,-1 5 0,-2 2 0,2 1 0,2-3 0,2-3 0,4-6 0,1-6 0,1-3 90,1-4-90,-1-3 90,0-1-90,1-1 90,-1-3-90,2 0-510,-1-5 600,1-3-90,-11 28 0,0 0 0,0-3 0,0 0-356,2 0 1,-1 0 399,0-3 1,0 1-45,1 1 0,0-1-122,1-1 0,-1 0 167,1-1 0,0-1-45,1-2 0,-1 0-895,1-3 1,0 0 939,0-3 0,1-1-45,0-2 0,0 0-224,0-3 1,1-1 223,0-1 0,0-1 0,1-2 0,1-2 0,0 0 0,2-4-296,-6 16 0,2-5 1,0-1-1,-1 3 296,1-6 0,0 3 0,1-4 0,-1 3 0,1-5 0,0 1 0,-1 3 0,1-2 0,-2 3 0,1-1 0,0 0 0,0 0 0,0-1-294,0 2 1,1-1 0,-1 1 293,0-1 0,0-1 0,0 1-12,1 0 1,1 0 0,-1-1 11,0 0 0,0-1 0,1 0 0,0-1 0,1 1 0,0-1 0,-1-1 0,1 0 0,0 0 0,0 0 0,0 0 0,1 0 0,-2-2 0,1 1 0,0-1 0,-1 1 0,1-1 0,-1 0 0,0 0 0,0 0 0,0-1 0,0 1 0,1 1 0,0-1 0,0 3 0,1-1 0,1 1 0,-2 2 0,1 0 0,3-2 0,1 4 0,3-2 0,0 0 0,0 2 0,0-1 0,0 1 0,2 0 0,-2 4 0,2-2 0,1 1 0,-2 3 0,-1 2 0,0 3 0,-1 0 0,0 1 0,1-1 0,-2 1 0,0 0 0,-2 1 0,2-3 0,-2 0 0,1-2 0,-1-1 0,-1 2 0,0-3 0,-2 2 0,1-2 0,-2 3 0,1-2 0,-1 0 0,-2 2 0,-2 2 0,-2 1 0,1-2-270,0-2 1,0-3 0,0 0 0,0 3 269,1-3 0,-1 3 0,1-3 0,-1 4 0,0-3 0,1 0 0,-1 4 371,8-18 0,1 3-371,-2 2 0,2-1 0,-1 8 0,2-3 0,0 0-18,-1-1 1,1 0-1,0 0 18,0-1 0,1 1 0,-2 0 0,-1 3 0,-1 1 0,-2 2 0,1-4 0,-1 2 0,-2-1 0,0-2-200,-2 5 1,1-4-1,-1 3 200,2-9 0,0-1 0,-3 10 0,2-3 0,-2 3 616,1-6 0,0 3-616,0 0 0,1-5-313,-1 6 0,2-7 0,1-1 0,-2 5 313,-1 7 0,-2 3 0,2-3 0,2-7 0,1-4 0,1 0 0,-2 8-132,2-4 0,-2 5 132,2 1 0,-1 1 576,0 2 0,0 2-576,0 2 0,1 2 0,0 0 0,1 1 0,-1 2 0,2 1 0,0-1 0,1 1 0,0 1 0,1 0 0,1 0 0,0 0 108,0 0 0,1-1-108,11-15 0,1-2 0,-9 12 0,0 1 793,8-13 1,-2 1-794,-10 17 0,-1-1 0,7-11 0,-1-2 0,-9 15 0,-1 0 0,6-11 0,-2 1 0,3-14 1700,-3 0-1700,0 2-2105,-1 1 2105,-1 4 117,-7 19 0,0 0-117,10-24 0,0 4 0,-7 16 598,-8 17-598,-4 4 386,2 2-386,-4 1 3392,2 6-3392,-4-2 0,0 5 0,-2-1-270,0 1-2249,0 13 990,0 2-989,0 16 2518,0-2 0,9 2 0,2 0 0</inkml:trace>
  <inkml:trace contextRef="#ctx0" brushRef="#br2" timeOffset="191629">18984 1818 25432,'12'-2'450,"4"0"-360,8 2 90,9 0-90,9 0 0,7 0 0,10 0-45,-14-2 0,2 0-243,-9-1 1,0-1 197,13-1 0,-1-2 0,-13 0 0,-1-1 0,0 0 0,1 0 0,-1-2 0,1 0 45,-1-1 0,-1-1-45,-1 0 0,-1-1 44,-1 0 1,-1-1-45,26-15 90,-6-1-45,-19 7 0,-1-2-45,11-13 0,-15 13 0,-3-2-34,4-13 124,-5-2-90,-3-2 0,-6 0 0,-2-1 0,-5 0 0,-4 0 0,-1-1 361,-1 1-271,0 0 68,-1 0-158,-1 10 0,-1 0 0,-4-18-67,1 17 0,-1 0 67,-6-13 0,0-1 90,0 0-90,-2 0 0,0 17 0,-3-2 0,-5 3 0,-2 0 0,0 0 0,-1 2 0,-4 4 0,1 4 0,-15-7 0,-2 4 0,1 2 0,-3 3 0,0 4 0,-3 0 0,-1 5 0,-2 2 0,0 2 0,2 5 224,1 0-314,3 2 90,0 0 90,1 0-90,-3 6 0,-6 1-45,10 4 0,-1 2 45,10-3 0,1 0 0,-13 4 0,-2 3 0,1 3 0,2 1 0,9-2 0,-2 1-461,-12 8 0,0 1 461,11-2 0,1 1 0,-2 2 0,1 1 0,-1 3 0,2 2 0,1 0 0,1 1 0,2 2 0,3 1 0,1-1 0,3 1 0,2 0 0,3 1 45,3 1 0,3 0-45,4-1 0,4 2 45,4 1 0,5 0 0,4-1 0,5 0-45,5 0 0,4-2 0,4 0 0,5-3 45,5-2 0,5-2-45,4 0 0,3-2 0,6-3 0,4-2 0,2 0 0,2-2 0,3-2 0,2-3 0,-1 0 0,0-1 0,-2-3 0,2-1 0,-12-3 0,2-2 0,-1-1-103,-5-2 1,-1-2 0,1-1 102,4 1 0,0-1 0,-3-3 0,3-4 0,-5-3 0,20-8-60,-30-8 60,-5-1 0,-5-4 0,-2-1 885,-4 3-885,1 1 155,-5 1-334,-5 6 68,-4 4-159,-5 9-270,0 2-359,0 2-541,-5 0-1348,-6 8 2788,-11 0 0,-10 12 0,-8-2 0</inkml:trace>
  <inkml:trace contextRef="#ctx0" brushRef="#br2" timeOffset="194382">7127 10832 23094,'-23'0'1889,"3"0"-1799,5 0 0,7 0 0,8-2 0,14 0 89,12-3-89,19 3 0,18 0-388,-25 1 0,1 2 298,6 2 0,2 2 0,2-1 0,0 2 0,1 3 0,0 0 0,-1-1 0,-1 0 45,-4 0 0,0 0-45,7 3 0,-1-1 0,15 4-45,-26-4 0,-4-1-224,-6-4-91,-4 3-270,-19-7-1529,-2 9-89,-12-8 2419,-4 0 1,-11-11-1,-3-6 1</inkml:trace>
  <inkml:trace contextRef="#ctx0" brushRef="#br2" timeOffset="194920">7638 10498 21385,'-25'-25'3418,"2"2"-2968,4 5 89,3 4-179,2 3 0,7 4-90,-4 3-90,10 2-90,-5 2-90,3 0 89,2 10-89,-8 6 90,2 20 0,-5 14 0,6-17 0,0 2-322,0 5 0,0 2 367,-1 4 0,0 3-462,0 1 0,-1 2 417,-1 2 0,0 0-523,-1 2 0,0-1 433,-1 1 0,-1-1 0,0-1 0,0-1-277,1-3 1,-1-1 276,1-4 0,0-1 0,3-6 0,0-1 173,-8 25-173,9-16 772,-2-10-772,8-12 830,-3-6-1640,4-8 444,0-4-893,0-6-2290,0 0 3549,0-6 0,4-4 0,1-6 0</inkml:trace>
  <inkml:trace contextRef="#ctx0" brushRef="#br2" timeOffset="197481">6660 5839 20485,'-8'0'2249,"-2"0"-2069,-1 8-90,-1 6 180,-2 16-180,0 6 90,-3 9-90,-1 3 89,2 2 1,-2-4 0,1-8 0,-3 2 0,0-18-90,1-2 0,1-16-90,11-13 0,2-9 0,9-14 90,4-11-180,10-9 180,8-7-135,-9 29 0,1 1 45,3 0 0,1 1 45,0 2 0,1 0-135,25-17 180,-1 5-90,-2 8 0,-4 8 0,-7 6 0,-2 9 0,-5 3 0,-4 14 0,-4 7 0,-4 12 0,-3 10 90,-2 4-90,-6 9 90,0 4 0,-8 6-608,-4 1 608,-6 0-90,-6 1 0,-5-5-61,0-3 61,-1-10 90,5-6 90,3-10 0,4-8 0,8-4-1,0-11-89,6-1 510,0-8-510,0-6 69,9-10-159,8-14 0,17-15 45,-11 18 0,3-3 45,7-7 0,4-4 0,-1 2-1191,-5 5 0,-1 2 1,3-3 1145,-1 2 0,3-3 0,1 0 0,0 0 22,2-1 0,1 0 1,-1 0-1,-1 3-356,1-2 1,-2 3-1,2-1 319,7-8 0,2 0 0,-5 4-40,-6 7 0,-3 3 100,0-1 0,-3 3 0,10-7-90,-6 3 90,-20 17-90,-7 9 2864,-4 0-2864,-3 6-774,0 0 0,4 6 1,0 2-1</inkml:trace>
  <inkml:trace contextRef="#ctx0" brushRef="#br2" timeOffset="199715">9433 15061 17967,'-8'-6'4587,"-2"-1"-4137,0 0-180,-2-2 629,-4-2-449,4 3 629,-16-9-809,13 11 90,-14-4 180,0 7-271,-9 1-89,0 2-90,-12 12 90,8 5-90,13 2 0,0 2 0,-16 15 0,-2 11 0,14-7 0,3 5 0,1 1 0,3 1 0,5-1 0,3-1 0,10 2-90,2 3 0,6 2 0,2 2 0,2 1 0,1-19 0,0 0 0,4 19 0,-2-22 0,0-1 0,3 11 0,4 16 0,-5-27 0,0 1 0,6 31 0,5-3 0,-8-21 0,13 19 0,-6-12-107,-5-16 0,1 0 107,9 14 0,3 0 0,3-2 0,3-2-350,2-5 350,5-4-35,1-7 35,5-5 0,5-10 0,4-4 0,7-12 0,-12-3 0,0-2 0,-12 2 0,2-2 0,3-4 0,5-2 0,-5 0-233,-4 0 0,-1-1 233,11-8 0,1-3 0,-1-6 0,-3-4 0,-1-8 0,-2-3 0,-14 16 0,-1-1 0,-2-2-486,5-22 0,-6-1 486,-11 8 0,-4-2 0,-3-4 0,-4-2 0,-2-5 0,-4-1-575,0 21 1,-3 1 0,-1-1 574,-2-1 0,-1 1 0,-2 0 0,-1 1 0,-1 0 0,-1 1 0,-2 0 0,-1 1 0,0 0-472,-12-17 0,-1 0 472,-3 2 0,-1 2 0,-2 4 0,-1 2-90,-2 2 0,0 3-254,2 5 0,-1 3-151,2 5 1,0 2-181,5 6 0,-1 2-1124,-25-10-404,9 11 2203,8 7 0,14-1 0,8 3 0</inkml:trace>
  <inkml:trace contextRef="#ctx0" brushRef="#br2" timeOffset="200923">20706 5817 22104,'-16'-7'2339,"5"2"-2069,-5 3-90,6 8 0,0 2-90,0 5 90,2 1-1,3-1 181,-2-5 0,6-2 0,-3-6 90,4 0-91,-3 0 1,2 0-90,-6 0 180,6-4-450,-3-1 90,4-10-90,5-6 0,8-12 0,11-11 0,9-6 0,8-2 0,-11 19 0,2 2-373,16-12 328,-18 18 1,-1 3 44,5 1 0,-7 8 0,-3 6 0,7 25 0,-10 1 0,6 21 89,-15-2-89,-5 8 0,-4 8 0,-10-8 0,-4 1 0,3-8 0,-1 0-154,-8 13 0,-4-1 154,5-13 0,-2-1 0,-11 14 0,-1 0 0,7-13 0,1 0 0,-8 11 0,1-2 0,10-18 0,1-2-62,0 4 0,0-2 62,-4 8 0,5-3 0,19-24 0,12-14 0,14-10 0,6-3 0,-3 1 0,3-1-221,18-10 1,4-1 220,-7 6 0,4-1 0,1-2 0,6-3 0,1 1 0,-9 5 0,1 0 0,1 0 0,-1 0 0,0 0 0,1-2 0,-1 1 0,0 1-396,0 0 1,0 1 0,-1 0-1,-3 2 396,-2 0 0,-4 2 0,0 1 0,18-8 0,-1 0 0,-6 4 0,-2 0 0,-6 2 0,-3 2 0,-6 1 0,-2 0 0,21-5 0,-5-2 0,-14 10-179,-5 1-882,-25 15-2087,-18 12 3148,-27 17 0,8-8 0,-3 2 0,-6 4 0,-1 0 0</inkml:trace>
  <inkml:trace contextRef="#ctx0" brushRef="#br2" timeOffset="203297">9855 16251 21835,'-6'-5'1619,"-3"1"-1350,8 4 1440,-3 0-1529,1 0-90,2 0 90,-7 0-90,8 0 540,-4 0-630,4-2 629,0 1-629,0-3 90,0 4 0,0-2 0,0 0 270,0-1-360,0-3 90,0-3-90,-4-7 0,3-7 0,-2-12 45,2-6 0,2-4-45,-1 3 0,0-3-358,-1 1 1,0-2 0,-1-1 357,0-17 0,0-1-545,-1 16 0,0-1 1,1 0 574,-1-4 0,0 0 0,0-6-12,2 9 0,0-5 0,0-2 0,1 0 0,-1 3-487,0-2 1,0 3 0,0-1 0,0-3 468,0-1 0,1-3 0,-1-1 0,0 1 0,1 4 0,-1 2 0,1 2 0,0 2 0,0-1-439,-1 0 0,0-1 0,0 0 0,0 1 439,0-1 0,0 1 0,1 0 0,-1 0 22,0-1 1,0 0 0,0 0-1,-1-1-159,0 1 1,-1-1-1,1 0 1,-1 0 158,1-2 1,0-1-1,0 1 1,0-1-90,-1-1 1,0-1 0,0 1 0,0-1 66,0-1 0,1 1 0,-1-2 0,0-4 0,1 9 0,-1-3 0,1-3 0,-1 1 0,0 0 0,1 4-54,-1 0 1,1 3-1,0 1 1,0-1 0,-1-2 53,1 0 0,-1-3 0,1-1 0,-1 0 0,0 2 0,1 4 0,-1-5 0,1 4 0,0 0 0,-1-2 0,-1-2 0,1-3 0,-1-1 0,1 1 0,-1 3 0,1 1 0,-1 4 0,1 0 0,0-3 0,-1 3 0,1-4 0,0 0 0,0 1 0,0 5 0,-1-10 0,1 5 0,0 0 0,1 0 0,1 1 0,-1 1 0,0 1 0,-2 1 0,1 0 86,1 1 0,0 0 0,-1 1-86,0 0 0,-1 1 0,-1 0 0,1 1 0,0 1 0,0 1 0,0-1 0,0 1 0,0 0 0,0 2 0,0 0 0,0 0 0,0 1 0,0 0 0,0-1 0,-1 1 0,1 0 0,0 0 0,1 0 0,-1 0 0,1 0 0,1-1 0,-1 0 0,2-1 0,-1 0 0,1 0 0,0-1 0,1 0 0,0 0 0,0-1 0,0 0 0,0-1 0,0 0 0,0 0 0,0-1 0,0 0 0,0 1 0,1 0 0,0-3-74,0-2 0,1-4 1,0 0-1,1 3 74,-1-2 0,0 3 0,1-6 0,-1 7 0,1-6 0,0-1 0,0 0 0,-1 4 42,1-1 0,-1 2 1,1 1-1,0 0-42,0 0 0,0 0 0,0 1 0,0 1 158,1-12 1,-1 2 0,2 4-159,2 0 0,2 1 16,-1 5 0,1-4 1,0 4-17,2-10 0,0 0 363,-1 10 0,1-4 0,-1 4-363,2-8 0,-1 2 0,1-1 0,2-4 0,-4 17 0,2-3 0,-1-1 0,1 3 0,0-2 0,0 1 0,0-1 171,0 1 1,1-1-1,1-1 1,-2 5-172,6-18 0,1 1 0,-2 9 0,2-3 0,-1 4 0,4-6 0,1 0 0,-4 11 0,1-1 0,2 1 0,1 3 0,1 2 0,-1 2 0,5-6 0,1-1 0,1-1 0,3-2 0,0 1 233,-7 10 0,0 3 1,0-1-234,0 1 0,0-1 0,-1 1 0,11-15 0,-3 2 0,-9 13 0,-1-1 0,9-16 0,0-1 0,-7 14 0,0-1 0,7-13 0,0 1 0,-8 16 0,-1 2 0,1-1 0,0-1 0,2-1 0,1-1 0,1 0 0,1-1 0,0-1 0,-1 0 255,2-1 0,-1 0-255,0-1 0,-1 0 0,0 1 0,1 0 0,-2 0 0,-1 2 0,-1 2 0,-1 1 0,-3 3 0,-2 2 0,-1 3 0,-1 1 0,9-21 780,-2 6-780,-4 5 1379,-1 1-1379,10-12 0,2-2 0,1 3 0,1 5 0,-10 19 1031,-1 1-1031,1 3 757,-3 3-757,-2 2 4,-1 5-4,-3 0 0,-2 2 0,-2 4 0,-4-3-180,-2 5-990,-4-2 91,0 3-3328,0 8 4407,0 0 0,0 7 0,0-2 0</inkml:trace>
  <inkml:trace contextRef="#ctx0" brushRef="#br2" timeOffset="205098">17510 9684 20935,'-57'9'2339,"-2"0"-1890,2 0 91,2-4 0,5 3-90,9-7-1,6 3-89,11-4-180,8 0 90,7 0 90,8 0 89,12-2 91,13-7-180,23-9-225,-14 2 0,5-1-881,12-6 1,6 0 745,-8 3 0,2-1 0,4 1-620,-5 3 0,2 0 0,3 0 1,1 0 619,-4 1 0,1 0 0,2-1 0,1 1 0,1 0-342,-4 1 1,1 0 0,1 1 0,1-1 0,0 0 0,1 0 341,6-1 0,-1 1 0,1-1 0,2 0 0,3-1 0,4 0 0,-16 4 0,2-1 0,3 0 0,3-1 0,0 1 0,1-1 0,1 0 0,-1 0 0,-1 1 0,-1 0 0,-2 1-153,4-2 1,-2 1 0,-1 1 0,0-1 0,-1 1 0,1 0 0,1-1 0,1 0 0,3 0 152,-5 1 0,2-1 0,1 1 0,2-1 0,1-1 0,0 1 0,1 0 0,-2 0 0,0 0 0,-1 1 0,-2 0 0,-2 0-65,5-1 1,-1 1 0,-1 0 0,-2 0-1,-1 1 1,0-1 0,0 1 0,1-1 0,0 1 64,0 0 0,0-1 0,1 1 0,-1 0 0,0 0 0,1 0 0,-1 0 0,0 0 0,-1 0-16,-1 0 1,0 1 0,-2 0-1,1-1 1,0 1 0,0 0 0,2-1-1,0 0 1,2 0 15,-1 0 0,1 0 0,2-1 0,1 1 0,0-1 0,1 0 0,0 0 0,-2 0 0,0 1 0,-3 0 0,-1 0 0,6-1 0,-2 0 0,-2 1 0,-1 0 0,0-1 0,0 1 0,2-1 0,2 0 0,-6 1 0,2-1 0,2 0 0,0 0 0,1 0 0,-1 0 0,-1-1 0,-2 1 0,-2 1 0,-4 0 0,11-2 0,-4 0 0,-3 0 0,-1 1 0,-1 0 0,0-1 0,8-2 0,-2 1 0,0-1 0,-1 0 0,-2 0 129,-6 2 1,-1 0 0,0 1 0,-1-1 0,2-1-130,4-1 0,1-1 0,0-1 0,-1 1 0,-4 2 0,11-5 0,-4 1 0,1 0 0,-10 3 0,2-1 0,-3 0 0,-5 2 0,6-2 0,-7 0 581,-5 2 1,-3 1-582,22-9 0,-15 5 0,-11 5 1912,-9 4-1912,-8 2 781,-4 5-781,-4 0 2527,-7 2-7564,-20 8 5037,-11 4 0,-26 16 0,26-11 0,0-1 0</inkml:trace>
  <inkml:trace contextRef="#ctx0" brushRef="#br2" timeOffset="205505">23918 8440 20036,'-20'0'3598,"3"0"-3239,6 0-89,6 0 0,5-2-180,4-3 90,9-4-90,14-4 0,19-5 0,16-5-45,-9 7 0,5-1-1720,-3 1 0,1 1 1585,-1-1 1,-2 2-46,-12 4 0,-5 0-495,-3-1-1799,-11 6 2429,-35 1 0,-11 4 0,-29 0 0</inkml:trace>
  <inkml:trace contextRef="#ctx0" brushRef="#br2" timeOffset="205886">23788 8404 18237,'-16'0'4857,"1"0"-4407,7 0-271,2 0 91,6 0 180,0 0-180,0 6-180,4 1 90,-1 9-90,4 0 90,1 10-180,1-6 90,3 6-90,0-10 89,4-2-89,6-7 0,7 1 0,29-7 0,-10 3 0,-14-4 0,-1 0 0,10 4 0,-7 1 0,-6 4 90,-7 2 0,-7 1 0,-8 1-90,-15 11 0,-6-4 90,-14 7-180,1-7 90,-15 6-359,11-6-1261,-14 12 1,24-16 1619,-2-1 0,16-11 0,2-4 0</inkml:trace>
  <inkml:trace contextRef="#ctx0" brushRef="#br2" timeOffset="206185">24645 8372 22554,'23'-30'2249,"-3"3"-2069,-10 11 0,-4 7 179,-4 15-359,-10 11-3302,1 16 3302,-7 9 0,7 3 0,4 3 90,23 7-90,5-17 0,23 0 0,1-26 0,-9-11 0,2-4 0,-4-8 0,-1-2 0,0-1 0,-2-2 0,9-28-90,-32 3-539,-21-20-181,-11 17-269,-20-6 1079,5 35 0,-4 6 0,-23-1 0,19 6 0,0 0 0</inkml:trace>
  <inkml:trace contextRef="#ctx0" brushRef="#br2" timeOffset="206869">30131 7472 20485,'-15'0'2789,"3"0"-2519,6 0-91,2 0-89,4 0 90,7 0-180,8-6 0,13 0 90,13-7-90,8 2 0,8-3-45,-16 5 0,1 1-135,15-5-90,-21 6 1,-2-1-3239,5-7 3508,-20 2 0,-8 2 0,-20 5 0</inkml:trace>
  <inkml:trace contextRef="#ctx0" brushRef="#br2" timeOffset="207284">30196 7431 20665,'-12'4'2519,"5"-3"-2249,-2 3-90,8-4 89,-8 12-179,4 5-90,-5 15 0,5-6 0,2 0 0,3 3 0,0-9 90,0 6-90,0-8 90,14 2-90,15 3 0,24 4 0,-7-8 0,-1 0 180,-23-7-90,-6 4 0,-5 0-90,-5 2 90,-12 2-90,-6-2 0,-11 3 0,-7-3 90,-5-2-90,-4-3-90,0-2-180,5-6-180,4-1-89,7-4-631,5 0-898,9 0 2068,4-4 0,10-5 0,2-5 0</inkml:trace>
  <inkml:trace contextRef="#ctx0" brushRef="#br2" timeOffset="207582">30833 7590 19766,'27'-26'3598,"-6"4"-3149,-11 4-89,-7 6-90,-10 6 0,-2 10-180,-7 9 0,-1 10 0,5 9 0,4 2-90,6 2 0,10-1 90,8-4 0,10-8 0,7-9-1,4-8 1,-2-12-90,-6-8 0,-9-11 0,-10-11-269,-14-9-361,-10-5-629,-13-3-1440,-8 4 2699,-11 3 0,-7 8 0,22 20 0,1 0 0</inkml:trace>
  <inkml:trace contextRef="#ctx0" brushRef="#br2" timeOffset="208166">31816 4790 22284,'-14'0'1889,"5"0"-1349,4 0 0,12 8-91,7 6 1,15 13-90,9 13-270,-14-14 0,1 1-357,2 3 0,-1 1 357,3 3 0,-1 0-45,-1-1 0,0 0 0,-2-2 0,0-1 45,-3-3 0,-1-1 90,14 16 180,-7-10-1,-10-11-89,-4-10-270,-4-17 0,0-17 0,4-26 0,-4 15 0,2-3-810,3-7 0,3-1 810,3-4 0,2-1 0,5-3 0,3 2-400,2-2 1,3 1 399,3 0 0,2 2-135,2 1 0,1 1-90,-1 4 0,4 0-285,-5 7 1,4 0-1,-3 3-75,4-2 1,0 1-16,-10 8 0,2 0 1,-4 4-2190,19-11 2726,-22 12 1,-26 10-1,-16 6 1</inkml:trace>
  <inkml:trace contextRef="#ctx0" brushRef="#br2" timeOffset="208568">32470 4550 22644,'-13'0'2159,"5"0"-1709,4 0 179,4 0-269,0 10-180,0 7 90,0 45-90,0-2-787,0-14 1,0 1 651,1-7 0,0-1 45,1 1 0,2 0-105,4 9 0,2-1 465,8 15-243,2-29 0,5-10-207,17-25 0,-10-10 0,3-7 0,3-9 0,3-6 0,-1 0 0,10-5 0,2-1-258,-4 2 0,3-1 0,-2 2 258,-11 9 0,0 3 0,-1 0-82,2-1 0,0 1 0,1 1 82,-1 0 0,1 0 0,3 1 0,1 0 0,4-1 0,0 1 0,-3 1 0,3 0 0,-4 2 0,0-4 0,3-6 0,-2-4 0,-7 4 209,-7 6 1,-12 1-210</inkml:trace>
  <inkml:trace contextRef="#ctx0" brushRef="#br2" timeOffset="210084">15922 13628 22104,'-37'16'2699,"3"-1"-2339,7-3-1,7-5 1,10-3 0,4-4 0,19-4 0,22-7-91,1-1 1,7-1-866,-2 0 1,5-1-1,2-2 686,-1 1 0,2-1 0,3-1 0,1 0-567,-1 1 1,1-1 0,2-1 0,1 1 0,2-1 476,-3 0 0,1 1 0,1 0 0,2-1 0,4-1 0,3-1-162,-11 4 1,4-1 0,2 0 0,3-1 0,2-1 0,0 1 0,2-1-1,-1 1 1,-1 0 0,-1 0 0,-3 1 161,1 0 0,-2 1 0,-1 1 0,0-1 0,-1 1 0,1 0 0,1 0 0,0-1 0,3 0 0,2-1-85,-8 3 0,2-2 1,2 1-1,1-1 0,1 0 1,1-1-1,0 1 0,0 0 1,0 0-1,0 0 0,-1 0 1,-1 1-1,-1 0 0,-1 1 85,6-1 0,-1 0 0,-1 1 0,-1 0 0,0 0 0,-1 1 0,1-1 0,-1 1 0,0 0 0,2 0 0,-1-1-29,-2 2 0,-1-1 0,0 1 1,1-1-1,0 1 0,-1 0 1,1-1-1,0 1 0,1 0 0,-1 0 1,0 0-1,1 0 29,1 0 0,-2 0 0,1 1 0,0-1 0,-1 0 0,1 1 0,1-1 0,0 1 0,2-1 0,0 1 0,3-1 0,1 0 0,-13 2 0,2 0 0,2 0 0,0 0 0,1 0 0,0 0 0,2 0 0,0 0 0,0 0 0,1 0 0,0 0 0,0-1 0,1 1 0,-1 0 0,1 1 0,-1-1 0,0 0 0,-1 1 0,-1-1 0,-1 1 0,1 0 0,0 0 0,0 0 0,1 1 0,-1-1 0,0 0 0,1 1 0,0-1 0,-1 0 0,1 1 0,-1-1 0,1 0 0,-1 1 0,1-1 0,-1 1 0,0-1 0,0 0 0,3 0 0,0 0 0,-1 0 0,1 0 0,-1 0 0,0-1 0,0 1 0,1 0 0,-1 0 0,0 0 0,0 0 0,1 0 0,0 0 0,-1 0 0,2 0 0,-1 0 0,0 0 0,1 0 0,-3 1 0,0-1 0,1 1 0,0 0 0,1-1 0,0 1 0,0 0 0,1-1 0,-1 1 0,1 0 0,-1 0 0,-1-1 0,1 1 0,-2 0 0,0 0 0,-1 0 0,-1 0 0,-1 1 0,-2-1 0,-1 0 0,14-1 0,-3-1 0,-1 1 0,-1 0 0,-2-1 0,0 1 0,-1 0 0,-1 0 0,0 0 0,0 1 0,0-1 0,0 0 0,1 0 0,3 0 0,0 0 0,0 0 0,-1 0 0,1 0 0,-1 0 0,0 0 0,-1 0 0,0 0 0,-1 0 0,0 0 0,-2 0 0,6-1 0,1 0 0,0 0 0,0-1 0,-1 1 0,-2 0 0,-3 0 0,-2 1 0,-5 0 0,-3 0 0,20-2 0,-10 0 0,-3 2 0,2-2 118,5 0 1,1 0 0,-3 0 0,-9 1-119,-2-1 0,-7 2 625,-11 2 0,-2 0-625,22 0 1870,-26 3-1870,-3 4 2795,-17 0-2795,-4 0 1802,0 0-1802,-2 0 0,-2-2 0,0 0-1350,-6-1-1798,-13 1 3148,-23 2 0,4 2 0,-5 0 0,-7 1 0,-1-1 0</inkml:trace>
  <inkml:trace contextRef="#ctx0" brushRef="#br2" timeOffset="212748">21246 9340 23184,'0'22'629,"0"-5"-449,0 17-90,-4-15-90,3 6 0,-6-13 90,6-5-90,-6-3 90,2-4 0,1 0-90,-5-2 90,8-12-90,-5-2 0,6-13 0,7-10 0,2 8 90,9-10-180,3 16 90,1 0 0,3 5 0,-1 4 0,-1 5 0,-1 6 0,-2 3 0,-1 2 90,-1 4-90,-2 3 0,-2 5 90,-2 3-90,-5 4 90,-4 19-90,-6-3 45,-2 3 0,-2 1-45,-6 11 45,4-16 0,-1-1-45,-5 8 0,2-5 0,-1-7 0,4-4 90,0-1-90,2-13 90,3 1 0,1-12-90,4 0 90,4-4-90,6-5 90,9-9-90,11-9 89,7-7 1,-3 7 0,2-1-833,-8 6 0,1 1 787,11-6 1,2 2 45,-12 8 0,1 2-45,11-3 0,1 1-45,18-5 45,-25 9 0,-2 2-45,2 0 90,0 2 0,-16 4 0,-1 1-90,-15 4 0,-2 0 3106,-2 0-3106,0-4-180,0 1-989,0-2-180,0 3-810,0 2 2159,-9 0 0,-8 10 0,-10 3 0</inkml:trace>
  <inkml:trace contextRef="#ctx0" brushRef="#br2" timeOffset="214082">9839 15138 21475,'-16'-25'1799,"0"0"-1529,-1 5 89,3 2 1,0 2 540,2-1-361,0 4 91,1 0 0,0 4-181,0 2 1,-6-8-180,1 1-180,-2-4 90,2 0 0,-7-8-180,1 5 0,-10-9 0,2 11 0,-21-1 0,8 10 0,-12 6 0,17 15 0,1 10 0,12 2 0,1 4 0,-12 18 0,13-13 0,1 2-1276,-6 18 1276,1 4 0,1 1-308,2 2 308,1 2 0,-1 0 0,3 2 0,11-32 0,-2 2-1434,-3 14 1,-1 1 1433,5-11 0,-1 0 0,-3 12 0,1 0-12,5-16 0,2-1 12,1 11 0,3 0 0,-1 19 0,6-24 0,2-2 0,7 13 0,7-1 0,8 4 627,7 0-627,-14-26 0,4 0 0,14 10 0,4-2 0,-8-11 0,2-2 0,12 7 0,4-4 0,7-14 0,-1-6-230,-10-3 0,-1-2 230,16-5 0,-1-4 0,-16-5 0,-2-4 0,2-3 0,-1-4 0,1-4 0,-1-3 0,1-4 0,0-3 0,-1-3 0,-1-2 259,1-4 0,-3-2-259,0-1 0,-2-3 0,-14 18 0,-1 0 0,-2-2-268,9-17 0,-3-5 268,-8 3 0,-3-5 0,-4-1 0,-5 15 0,-3-1 0,-1-1 0,-2-1 0,-1-10 0,-2-2 0,-2 0 0,-2 3-239,-3-3 1,-1 2-1,-4 4 239,-2 5 0,-2 3 0,-2 6 0,-5 3 0,-3 7 219,-2 3 1,-7 5-220,-23 3 0,-6 8 0,11 8 0,-1 4 408,6 3 1,-3 3 0,3 2-409,-6 7 0,1 6 0,6 1 0,-3 4 0,4 0 0,-5 3 0,2 3 0,9-4 0,0 1 0,3 2-360,-6 13 0,7 1-156,12-11 1,2 1-205,-4 8 1,6 0-20,13 15 739,14-3 0,16-2 0,10-3 0</inkml:trace>
  <inkml:trace contextRef="#ctx0" brushRef="#br2" timeOffset="215399">12081 15672 13829,'14'-18'6746,"0"4"-5666,-5 1-361,-3 4-359,-5-1-90,-1 3 90,0 3-1,-3 2 1,-2 0 180,-10-3-180,-4 2-360,-4-1 90,-5 4 180,-16 0-181,3 6 1,-20-4 0,10 10 0,-6-5-90,-3 9-2257,-2 0 2302,30-5 0,0 0-1,0 1 1,0 1-73,0 1 1,-2 2 162,-15 8 0,0 2-45,12-7 0,-1 2-60,-4 4 0,-3 5 0,4-2 15,3 1 0,1 2-473,-12 11 0,0 4 473,15-9 0,1 5-15,3 0 0,-1 5 0,2-2 15,-4 8 0,1 3 22,8-9 1,0 6-1,1 1 1,3-5-23,-3 12 0,5-1-15,5-6 0,1 1 0,2-2-30,4 1 0,3-2 30,7-7 0,2 1 0,1-3-30,1 5 0,2-1 0,6 9 0,4-4 45,-3-19 0,3-5-1,10 4 1,6-4 0,5-7 0,3-5 710,2 0 0,1-6-755,5-9 0,-1-7-861,-7-4 1,-1-5 860,5-4 0,1-2 44,6-6 1,2-3-45,-16 7 0,1-1 0,1-1-30,2-3 0,1-1 1,1-1 29,3-2 0,0-1 0,0-1 0,1-2 0,1 0 0,-2-1 29,2 0 1,-1-1 0,-1 0-30,-1-1 0,-1 0 0,-1-1-30,-2 2 0,0-1 1,-3 1 58,-2 1 1,-1 0 0,-2 0 50,-3 3 1,-2 1-1,-2-4-80,5-19 0,-2-5 0,-4 4-1131,-5 3 0,-5-1 1198,-7 7 1,-1-6-1,-3 0 1,-6 7 22,-8-1 0,-8 3-216,-3-4 0,-5-3 0,-2 7 126,-3 5 0,-8 7 0,-7 7 0,-9 2 0,-4 3 0,6 4 0,-12 0 0,-1 6 0,12 5 0,-5 1 0,0 3 0,6 1 0,-11 4 0,4 4-262,0 3 0,2 2 262,5-1 0,3 1 0,3 1 0,3 1 146,5-1 1,0 1-642,-4 7 1,2 2-226,-13 12 135,21-11 1,4 2-855,1 17-720,6 5 2159,9 6 0,4 7 0,5 2 0</inkml:trace>
  <inkml:trace contextRef="#ctx0" brushRef="#br2" timeOffset="215643">11926 17395 19026,'-37'-14'1439,"-4"-1"-1798,16 7 728,4 0-1808,15 8 1547,8 0 0,1 6 0,1 1 0</inkml:trace>
  <inkml:trace contextRef="#ctx0" brushRef="#br2" timeOffset="216715">12182 17657 20395,'-14'12'3418,"0"-5"-2968,3 1 0,5-7 269,3 3-359,3-4 0,0 0-180,0-6 0,10-22-90,6-6-45,-1 5 0,4-4-308,3-2 1,5-4-1,-1 1 308,10-14 0,2-3-821,-11 15 1,1-3 0,1 0 0,0 0 805,5-9 0,0 0 0,1-1-8,-7 9 1,1-1-1,-1-1 1,1 0-427,2-4 0,-1 0 0,1 0 0,-1-1 426,1-2 1,0-1 0,0 0-1,-1 0-385,0-4 1,0 1 0,0-2 0,-1 0 416,-6 10 0,0 0 0,-1 0 0,0-1 0,0 0-18,0 0 0,0-1 0,-1 0 0,1 0 0,-1 0-47,-1 1 0,-1 0 1,1 0-1,0-2 1,2-4 48,0-1 1,3-5-1,0-3 1,0-1-1,1 1 1,-2 3 0,-1 5-6,-1 0 1,-1 5 0,-1 2-1,1-2 1,1-3-34,-1 2 0,1-3 0,2-3 0,-1 0 0,0 2 0,-2 4 0,-2 6 0,5-13 0,-2 7 0,-1 1 30,-1 3 0,-1 0 0,1-2 0,1-10 0,1-2 0,-2 3-30,-6 16 0,-1 2 0,0-2 0,5-19 0,0-3 0,-2 7 449,-5 12 0,0 1-449,-1 2 0,2-3 0,0 4 0,4 1 0,1 2 0,-1 1 0,1 3 0,16-18 1952,-13 27-1952,4-2 1075,-8 9-1075,7-1 0,-5 5 0,17-8 0,-5 4 2875,7-6-2875,-13 8 398,4-4-398,-6 1 0,-2 0 0,-8 3 90,-7 3-180,1-11 90,1-7 0,-3 2 0,0-3 90,-4 17-90,0-3-90,0 10 90,0 4 0,0 4 0,0 2 0,5 0 0,-2-6 0,7 2 0,-2-6 0,10-3 0,-3 2 0,7-4 0,-6 6 0,-1 4 0,-1 1 0,-4 4 0,0 0 0,-4-2 0,2 1 0,-5-3 0,2 4 0,-3-2 0,2 2 0,0 0 0,1 0 0,-1 0-90,-2 0-2519,0 0-1168,-1 0 3777,2 0 0,-1-4 0,0-1 0</inkml:trace>
  <inkml:trace contextRef="#ctx0" brushRef="#br2" timeOffset="217151">14712 12316 22313,'-50'0'2428,"0"-4"-2068,3 1-90,9-6 0,7 4-5445,17-3 5175,8 1 1423,40-8-1423,3 2 45,-5 4 0,3 0-45,27-2 0,1 0 437,-25 8 0,-1 1-437,13-2 0,3 4-3,-25 0 93,-10 8 3302,-4 8-3302,-11 20-90,-10 20-473,3-20 1,-1 3 472,-4 8 0,0 1 0,0 3 0,-1 1 0,1 0 0,0 0 0,1-2 0,1 0 0,3 8 0,0-2 0,2-17 0,1-2 0,0 4 0,2-3 90,-1-4 180,0-12-1,0-10-89,-4-10-90,0-15 0,-5-16-90,-1-23 0,5 16 0,0-3 151,0-7 0,0-3-106,1-5 0,1-1-45,-1-2 0,1-2-150,2 11 0,2-3 0,-2 2-1144,-1-12 0,1 1 1294,3-1 0,3 6 0,8 1 0,7 32 0</inkml:trace>
  <inkml:trace contextRef="#ctx0" brushRef="#br2" timeOffset="218016">25376 14853 19669,'12'12'2338,"-2"-1"223,-6-2-2111,-2-4 847,-2 3-1297,0-7 515,0 3-515,-4-4 1751,0 0-1751,-4 0 0,-2 0 0,5-6 0,-4-4 0,8-26 0,5 1 0,10-22 0,16 6-296,-11 24 1,3 0 295,17-7 0,4 2 0,-9 9 0,2 3 0,13-5 0,2 5 0,-12 12 0,0 4 0,0 4 0,-1 4 0,0 4 0,-3 3 0,-3 4 0,-2 6 0,2 17 0,-6 8 0,-15 9 0,-8 4 0,0 1 0,-7 0 0,-14 4 0,-9-4 0,-2-17 0,-3-4 0,0-1 0,-4-1 0,-10 5 0,-1-3 0,15-13 0,1-2 0,-6 4 0,4-4-71,7-6 71,14-9 0,19-5 0,20-8 0,9-2 0,5 1 0,-6 0 0,3 3 0,17 7 0,9 6 0,-6 7 0,-18 6 0,-4 5 0,0 2-883,10 2 0,1 2 0,-9 5 883,-14 3 0,-7 4 0,-6-1 0,-10 12 0,-8-2 0,-6 5 0,-7 0 0,2-19 0,-4 0 0,-1-1 0,-3 0 0,-2 0 0,-2-1 2,-1 0 0,-1-1 0,-5 0-2,2-3 0,-4 0 0,-2 0 0,-2-1 0,-7 2 0,-3 0 0,0-1 0,1-2-234,10-5 1,0 0 0,1-2 0,0-1 233,-18 8 0,0-2 0,10-8 0,-8 1-1259,14-9-360,15-7-2699,19-11 4891,12-9 1,17-10 0,5-4 0</inkml:trace>
  <inkml:trace contextRef="#ctx0" brushRef="#br2" timeOffset="220474">27093 14288 21835,'0'-9'2608,"0"0"-2338,0 0 0,0 0 90,0-2-1,0-3 1,0-4 0,0-5 0,0-2-90,0-4-1,-10-21-269,0 8 90,-14-18-90,0 13 0,-1 12 0,-4-2-588,-8-3 0,-3 0 588,-1 1 0,-2 0 0,-2 3 0,-4 3 0,-10 5 0,-1 5 0,12 5 0,-3 2 0,-8 1 0,-8 2 0,5 2 0,3 3 0,0 3 0,11 3 0,-6 0 0,1 2 0,4 0 0,-11 4 0,1 2 0,8 0 0,-2 0 0,3 2 0,-5 3 0,2 1 0,-1 2 0,0 1 0,0 1 0,-3 2 0,2 2 0,-4 4 0,2-1 0,10-4 0,3 0 0,-3 1 0,2 0 0,-2 2 0,0 0 0,-1 1 0,-1 3 0,0 1 0,0 0 0,3 0 0,-4 2 0,3 0 0,-1 1 0,2-2 0,-3 3 0,2-1 0,3-1-944,2 1 0,4-1 0,0 0 974,2-1 0,1 0 0,-1 2 0,-8 9 0,-1 3 0,2 2-323,3-1 1,2 1 0,0 0 322,1-1 0,0 1 0,2 0-172,6-3 0,1 0 1,3-1 231,0 5 0,2 0-45,0 2 0,1 1 0,0 2 0,2 2-45,-1 3 0,1 1 45,0 0 0,1 1-45,1 0 0,0 4 0,3-7 0,1 3 0,1-2-26,-2 7 0,1 1 26,4-10 0,0 3 0,1-4 0,1 3 0,2 1 0,2-4 0,1 3 0,0-1 0,0 8 0,2 1 0,-1-13 0,1 5 0,0-1 0,1-5 0,-1 11 0,2-2 0,0-9 0,1 2 0,0-3 0,2 1 0,3-3 0,2 0 0,4 2 0,2-4 0,3 2 0,1-3 0,5 9 0,4 1 0,-4-10 0,5 3 0,2 0 0,-2-5 0,13 11 0,1-3 3,-4-6 1,3 2-1,-1-5-3,9 1 0,2-3 0,-2-4 0,4 0 0,-2-3 241,-11-7 1,-1-2-1,2 0-241,8 5 0,4 0 0,2-1 0,-4-6 0,4 1 0,-1-2 0,-4-2-189,-3-1 1,-4-1 0,4 1 188,5 1 0,5 2 0,-1-1 0,-5-2 0,12 1 0,-4-2 0,-17-4 0,0-1 0,1 0-350,1 0 1,0-1 0,1 0 349,2-1 0,0 1 0,0-2 0,1 0 0,0-1 0,3 0-23,4-2 1,4-1 0,1 0 0,-4-2 22,5 0 0,-2-1 0,2-1-126,-3 0 0,4-1 1,0-2-1,-5 0 126,0-3 0,-4-1 0,0-2 0,1-1 0,-1-3 0,0-1 0,-1-3 0,-1-2 0,-1-3 0,0-3 0,-1-3 0,-2-4 0,0-4 0,-1-5 0,-2-2-121,-11 6 1,-1-2 0,-1-2 0,-1-1 120,1-7 0,-1-1 0,-1-3 0,-2-1 0,-4 7 0,-1-2 0,0 0 0,-2-2 0,0 0 0,1-4 0,-1-1 0,-1-1 0,0-1 0,-1-1 0,-3 8 0,-1 1 0,0-1 0,0-2 0,-1-1 0,0-4 0,-1-1 0,0-3 0,0-4 0,0-1 0,-1 0 0,0 0 0,-1 2 0,-1 2 0,0 4 0,-1 1 0,0 2 0,-1 1 0,0-1 0,0-2 0,-1-2-48,0 4 0,1-2 1,-1-2-1,0-1 1,0 0-1,-1 1 1,-1 1-1,0 2 1,-1 4-283,-1-7 0,-1 4 0,-1 1 1,-1 2-1,0 0 0,-2 1-262,0-7 1,0 1-1,-2 2 1,-1 0-1,-2 2 592,-3-7 0,-1 2 0,-3 2 0,-3 3 0,-9-8 0,-4 4 0,-3 2 0,-4 9 0,0-1 0,1 0 0</inkml:trace>
  <inkml:trace contextRef="#ctx0" brushRef="#br3" timeOffset="258938">20710 1045 14459,'-5'9'6386,"2"0"-5666,3 2-271,0-5-269,0 4 0,0-9 2069,0 3-2069,-4-4-90,3 0 1619,-2 0-1619,-1 0 0,3 0-90,-3 0 0,1 0 90,2 0 179,-3 0-269,10 0 0,1 0 0,7 0 0,2 0 90,6 0-90,3 0 0,5 0 0,1-2 0,10 1 0,-12-1 0,6 2 0,-15 0 0,1 0 0,1 0 0,2 0 0,1 0 0,16 0 0,-13 0 0,10 0 0,-2 4 0,-9 1 0,6 0 0,-11 3 0,-3-7 0,1 3 0,-2 0 0,2-3 0,13 8 0,-7-8 0,11 7 0,-11-7 0,15 7 0,-9-7 0,9 3 0,18-4 0,-17 0 0,-9 0 0,1 0 0,9 0 0,2 0 0,-2 0 0,-3 0 0,-3 0 0,-7 0 0,-2 0 0,-7 0 90,-1 0-90,-2 0 0,15 0 0,-5 0 0,31 0 0,-22 4 0,15-3-90,-17 3 90,-2 0 90,-3-3-90,11 11 0,-9-10 0,10 6 0,9-8 0,-10 0 0,16 0 0,-17 0-90,19 4 90,4-3 90,0 3-90,0-4 0,-16 0 0,4 4 0,3-3 0,1 7 0,4-7 0,0 7-417,2-3 417,-2 0 0,-2 3 90,-6-7-90,-5 3 0,-5-4-769,9 0 1,17 0-1,6 0 1,-8 0 768,-9 0 0,-4-1 0,6 0-345,2 0 1,8 1 0,1-1-1,-2 0 1,-10 0 344,-6-1 0,-6 0 0,-2 1 101,8-2 0,1 1-11,1 1 0,2 0 0,-5 1-45,-11 0 0,-1 0-15,8 0 0,4 0 0,-11 0 60,-8 0 0,0 0-90,-10 0 0,2 0 2457,-17 0-2457,0 0 2914,-6 0-2734,0 0-1028,-11-6 0,-4 4 0,-12-4 0</inkml:trace>
  <inkml:trace contextRef="#ctx0" brushRef="#br3" timeOffset="260843">12864 13311 19149,'-12'-18'2249,"2"0"-573,4 2-1587,-2 2 659,7 5-478,-2 3 387,6-1-387,7 0 270,31-6-270,1 3-136,11-1 1,4 1-1072,-16 2 0,2 1 982,19-4 0,1 0-45,-10 2 0,-2 1-1168,4-1 1,0 1 1212,2 1 0,0 0-45,0-1 0,0 0-811,-1 2 0,0 1 811,-3-1 0,0 1-59,-4 1 0,1 1 104,7 0 0,-1 1-45,-18 1 0,-2 0 0,6 1 0,-3 0 1259,-1 0-1259,-7 0 90,-5 0-90,-6 0 2187,-2 0-2187,-1 0 90,1 0-90,0 0 0,3 0 3270,-3 0-3180,-2 0 277,-4 0-367,-2 0 0,-3 0 0,-1 0 90,-4 0-6027,0 0 5937,-2-2 0,0-1 0,0-1 0</inkml:trace>
  <inkml:trace contextRef="#ctx0" brushRef="#br3" timeOffset="262522">21737 5676 21924,'-7'0'1889,"-3"0"-1709,8 0 90,-7 0 0,8 0 450,-2 0-541,3 4 1,0-3 1799,0 3-1709,9-16 0,11-7 0,22-21-180,-10 12 0,3-2-836,12-9 1,5-2 745,-11 9 0,3-2 0,5-2-580,0 3 1,7-4-1,3 0 1,0-1-1,-3 3 580,-7 4 0,-2 2 0,0 0 0,2 0 0,3-2 0,-5 4 0,3-3 0,2 1 0,1-1 0,-1 1 0,0 0 0,-3 2-388,10-4 0,-3 2 1,0 0-1,0 2 1,1-1 387,-6 3 0,-1 1 0,1 0 0,1 1 0,-1-1 0,1 1-216,2-1 0,0 1 0,0 0 0,0 0 0,1 0 0,-1 1 216,2-1 0,-1 1 0,0 0 0,1 0 0,-1 1 0,1-1-95,-2 2 0,1-1 0,0 0 0,-1 1 1,1 0-1,-1 0 95,-1 1 0,0 0 0,-1 0 0,1 0 0,-1 1 0,0-1 0,8-2 0,0 1 0,-1-1 0,1 1 0,-1 0 0,-3 1 0,0 1 0,0-1 0,1 0 0,2 0 0,1-1 0,3 0 0,1-1 0,0 1 0,-1 0 0,-4 1 0,-3 0 0,-2 2 0,-2 0 0,0 0 0,3-1 0,-1 0 0,1 0 0,2 0 0,-1-1 0,-2 2 0,-5 0 0,18-6 0,-6 2 0,-2 0 85,-3 2 0,-2 0 0,-1 0-85,-7 2 0,-1 0 0,-2 1 570,12-5 1,-3 2-571,-10 2 0,-1 2 0,-1 0 0,-3 1 0,8-3 1706,6 2-1706,-37 11 1698,3 2-1698,-13 0 0,-2-1-3958,0-1 4806,-5 15 0,-9 7 0,-5 16 0</inkml:trace>
  <inkml:trace contextRef="#ctx0" brushRef="#br3" timeOffset="266236">8373 16011 20845,'-4'4'2069,"-3"-3"-1799,6 3-180,-3 0 90,4-3 899,0 3-899,-5-10-90,0 3-90,-5-8 0,5 4 0,-4-2 0,8 0 0,-8-2 0,8-17 0,-3-3 0,8-23 0,2-5-403,1 24 1,0-2 402,2-4 0,1-4 0,1-3 0,1-4 0,0 0 45,2-11 0,1-2-45,-2 9 0,1-4 0,0-1-474,-2 11 0,0-2 1,0 1-1,-1 2 504,2-4 0,0 2 0,1-2-30,0 2 0,0-3 0,1 0 0,-1 4 30,2 0 0,0 3 0,1 1-823,0 0 0,1 1 0,0 0 793,1 2 0,0 1 0,0 0 0,8-14 0,1-1-157,-6 15 0,1-1 0,-1 3 246,1-1 1,-1 1 262,7-9 0,-4 5-262,-5 12 1291,-3 4-1560,-13 22 2594,-2 4-3315,-2 8 733,-5 3-2262,0 9 2463,-2 3 1,4 1-1,3 1 1</inkml:trace>
  <inkml:trace contextRef="#ctx0" brushRef="#br3" timeOffset="267964">9332 12854 20575,'-13'-29'2429,"-1"-1"-2159,2 1 90,-2 2-1,2 6-89,-1 3-90,1 9-90,0 2 0,0 5 0,-9 10 0,3 8 0,-1 12 0,-1 6-1741,1 11 0,0 3 1696,1 1 0,0 1 0,1 3 0,3-3-563,3 13 518,6-9 0,10-9 0,9-10-90,36-17 45,-10-18 0,3-6 0,0-1 0,3-4 782,-3-2 0,3-2 0,-4 1-737,-5 1 0,-1 1-45,20 0 0,-3 6 834,-5 14-789,2 19 0,-33 12 0,-10 8 0,-9 8 0,-6 3-1487,-6 2 1487,-6 0 0,-3-5-442,-3-3-8,-1-7-486,-14 4-953,11-21 1889,-7-3 0,17-29 0,2-6 0</inkml:trace>
  <inkml:trace contextRef="#ctx0" brushRef="#br3" timeOffset="268177">9559 12248 22644,'0'-23'1619,"0"3"-1529,0 10 180,2 10-180,5 14 0,8 15 0,11 16-90,-9-14 0,1 2-833,3 4 0,1 3 788,1 4 0,1 0-135,0 3 1,0-1-91,-1 0 0,1 1-570,-3-7 1,1 2-1,-2-3-577,1 4 0,0-1 1417,4 9 0,-2-2 0,-3 7 0,-4-4 0</inkml:trace>
  <inkml:trace contextRef="#ctx0" brushRef="#br3" timeOffset="268919">9563 13021 22284,'-25'-31'1350,"5"-1"-1261,10-4 91,13-4 180,17-8-180,17-2-1167,-11 24 0,1 2 987,3 2 0,2 3 45,2 1 0,1 2-45,-1 4 0,1 2 45,0 3 0,-1 2 245,29-1-290,-6 14 90,-6 4-90,-10 9 0,-5 1 90,-9-1-90,-2 5 0,-9-10 90,-5-1 1516,-7-11-1696,-4-10 438,0-6-438,0-13 90,0-9 0,0-9 90,7-23 0,6 2-90,0 12 180,12 27-180,-4 49 0,4 4 0,-1 16 0,-8-16-90,-2-4 90,-2-6-90,-1-4 90,-1-7 0,-4-3 0,0-12-90,-2-8 90,-2-14 90,0-11-90,-2-2 0,0-2 90,0 8-90,0 6 0,0 10 0,0 6 0,2 7 0,0 4 0,4 4 0,0 0 0,1 4 0,0-3 0,-2 4 0,2-5-180,3 0 180,-2 0-90,3-2 90,-7-5 0,4-7 0,-2-6 0,3-5 0,-5 0 0,1 4 0,1 5 90,5 9-90,1 9 0,8 10 0,-9-4 90,5 7-90,-8-14 0,-4 3 0,0-4-1889,-4 0 180,0 4 1709,-5 3 0,-4 6 0,-5 3 0</inkml:trace>
  <inkml:trace contextRef="#ctx0" brushRef="#br3" timeOffset="272320">23264 2945 23454,'-18'-9'1619,"1"4"-540,3-1-539,4 3-180,4 1-1,2 0 181,4 0-270,7-3 90,13-4-360,30-9-1558,-7 5 0,6-1 1558,-5 2 0,4-2 0,6 0 0,-5 1 0,5 0 0,4-1 0,2 0 0,2-1 0,0 1-338,-2 0 1,0 1 0,3-1 0,0 0 0,2-1 0,1 1 0,2-1 337,-11 3 0,3-1 0,1-1 0,2 1 0,0-1 0,0 0 0,1 1 0,-2 0 0,-1 0 0,-2 0-198,6 0 1,-1 0 0,-1 0 0,-1 0 0,0 1-1,-1 0 1,0 0 0,0-1 197,6 0 0,0 0 0,0-1 0,-1 1 0,-1 1 0,-3 0 0,-2 0-196,3 1 0,-4 0 0,-2 1 0,0 0 1,0 0 195,-2 1 0,0-1 0,-1 0 0,-1 1 0,0 0 19,8-2 0,-1 1 0,-1 0 0,-1 0-19,-5 1 0,-1 1 0,-2-1 0,0 1 0,8-2 0,-1 0 0,-2 1 0,-8 1 0,-2 1 0,1-1 248,8-1 0,0-1 1,-5 1-249,-7 3 0,-2 0 672,12-4 0,-7 2-672,-21 8 1700,-5-2-1700,-7 2 3008,-2 0-3008,-4 0 170,-2 6-1969,-6 7 1799,-26 42 0,7-26 0,-2 0 0,-12 16 0,0-1 0</inkml:trace>
  <inkml:trace contextRef="#ctx0" brushRef="#br3" timeOffset="275579">8808 10647 21205,'-8'0'1799,"3"0"-1709,2 0 809,3 0-809,-4 0-90,3 0 90,-6 0-90,6 0 2699,-3 0-2609,21-6 0,3-4-1,7-2 91,11-7 0,7-7 0,5-4-135,-20 12 0,1-1-77,24-15 77,-26 16 0,1 0-265,1-1 0,3-1 265,21-12 0,2-1-45,-12 9 0,1 0-1019,-3 1 0,2-1 1,-2 1 1018,8 0 0,-2 1 0,3-2 0,0 0-1052,1 2 0,1-1 1052,-1 1 0,2-1-136,-6 3 1,3 0 0,0 1 135,-3 1 0,1 0 0,-1 1 0,-1 0 0,-1 0 0,1 1 0,1-1 0,0 1 0,-5 2 0,-7 2 0,-2 1-565,10-4 1,-1 0 564,13-6 0,-2 1 1342,-2-1-1342,-17 5 0,0 0 0,18-7 0,-8 2 0,-1-1 0,5-1 0,-19 8 0,0 0 0,5-1 2008,-5 0-2008,-5 5 782,-5 0-782,-3 2 0,20-10 0,-15 7 3391,17-7-3391,-20 12 0,1 2 4,-3 1-4,4 4 0,-9-2 0,3 0 0,-8-1 0,7-3 0,-3 1 0,7-2 0,-6 5 0,6-2 0,-5 3 0,2-3 0,-6 2 0,-4-1 0,0 1 0,-4 2 90,0 0-90,0 0 90,-2 0-90,4 0 0,-2 0 90,0 0-3149,0 0 811,-2 6 2248,-4 2 0,-2 11 0,-4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17:00.76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6786 4446 22014,'-4'-16'2249,"-1"3"-1979,1 4 0,-3 2 0,6 2 0,-3 3-1,1 0 181,2 6 0,-7 9 0,8 12-91,-10 18-89,6 18-760,-2-22 1,0 3 579,0 10 0,0 2 0,-1 8 0,-1 3-517,2-17 1,0 2-1,0 0 487,0 2 0,1 2 0,-1 0-30,0 2 0,0 0 0,0 0-30,1 1 0,0 0 0,-1-1 0,1-1 0,-1 1 0,1-2 0,0 0 0,0-2 0,0 1 0,1-4 0,0 1 0,0-2 0,1-3 0,-1 0 0,1-1-189,1 15 1,0-1 188,-2 7 0,1-2 0,2-21 0,1-2-103,-2 13 0,0-4 103,2-9 898,-3 7-898,2-30 1520,-7 0-1520,7-8 492,0-4-492,26-3 0,12-8 0,-1 1 0,4-2-428,8-1 1,3-2 427,-8 3 0,3-1 0,1 1-707,8-2 0,2 1 0,8 0 707,-13 1 0,6 1 0,3-1 0,1 0 0,0 0 0,-3 1-462,4 0 0,-3 0 0,0 0 0,2 0 1,4 0 461,-6 1 0,4-1 0,2 0 0,0 0 0,1 0 0,-2 1 0,-3 0 0,1 0 0,-3 1 0,-1 0 0,0 0 0,0 0 0,1 0-258,3 0 1,0-1-1,1 1 1,0 0-1,0 0 1,0 0 257,1 1 0,1-1 0,0 1 0,0-1 0,0 1 0,0 0-129,0-1 1,0 1 0,1-1 0,0 1-1,-1 0 1,0 0 128,1 0 0,-1 0 0,0 0 0,0 0 0,0 1 0,-1-1-50,0 1 0,-1 0 0,0-1 0,0 1 0,-1 0 0,1 0 50,-1 0 0,0 0 0,-1 0 0,1 0 0,-1 0 0,1 1 0,-2 0 0,0 0 0,1 0 0,-1 0 0,0 1 0,0-1 0,-1 0 0,0 0 0,-1 0 0,1 1 0,-1-1 0,1 1 0,-2 0 0,0-1 0,-1 2 0,1-1 0,-1 0 0,0 0 0,9 0 0,-1 0 0,0 0 0,-1 0 0,0 0 0,-4 0 0,-1 0 0,0 0 0,-2 0 0,1 0 0,6 0 0,0 0 0,-1-1 0,1 2 0,-8-1 0,1 1 0,-1 0 0,-1 0 0,-4 0 0,10 0 0,-5 1 0,0 0 233,7-1 1,-1 1 0,-8 0-234,-15 0 0,-5 0 0,18-2 1362,-17 0-1362,-9 0 0,-12 0 2037,-6-4-2037,-4-7 0,-12-10 0,-2-12 0,-11-15 0,10 18 0,0-3 1220,-1-7 0,1-3-1220,0-8 0,0-2-87,1-9 0,2-3 87,2 17 0,1 0 0,1-1-393,1-4 1,0 0 0,1 0 392,0-1 0,1-1 0,0 1 0,1 0 0,0 1 0,0-3 0,0 3 0,0-2 0,0-2 0,0 1 0,0 1 0,0 1 0,0-2 0,0-1 0,0 5 0,0-3 0,0-1 0,0 2 0,0 3 0,0-17 0,0 4 0,0 0 0,0 9 0,0-2 0,0 3 0,0 4 0,0-9 0,0 2 0,0 9 0,0-2 0,0 5-154,0 0 0,0 4 154,1 2 0,-2 1 0,-1 4 0,-3 0 0,-4-5 0,-3 1 0,-19-12 0,9 21 0,-4 4 0,-28 3 0,-4 13 0,-5 4 0,9 2 0,-7 3 0,11 3 0,-9 0 0,-6 2 0,-2 0 0,3 1 0,5 0-493,-2 0 1,4 1 0,0 1 0,-6 0 492,10-2 0,-5 2 0,-3-1 0,-1 1 0,1 0 0,1 0 0,5 0-238,-5 0 0,4 1 1,1-1-1,0 1 0,-1 0 238,-5 0 0,-1 1 0,0-1 0,-1 1 0,0-1-140,8-1 0,0 0 0,-1 0 0,0 0 1,0 0-1,0 0 140,-1 0 0,-1 1 0,0 0 0,0-1 0,-1 1 0,1-1-148,0 1 1,-1-1 0,0 0-1,0 1 1,0-1 0,0 1 147,0-1 0,0 1 0,0 0 0,1 1 0,-1-1 0,0-1 0,0 1 0,-1 0 0,1 0 0,0-1 0,0 1 0,0 0 0,0 0 0,0-1 0,1 1 0,-1 0 0,-2 0 0,-3 1 0,4-1 0,-4 1 0,-1 0 0,-2 0 0,0 0 0,1 0 0,2 0 0,2-1 0,-5 2 0,3-2 0,1 1 0,0-1 0,-1 1 0,-2 0 0,6-1 0,-2 0 0,-1 1 0,-1 0 0,0 0 0,2 0 0,2-1 0,3 0 0,-9 1 0,5-1 0,1 0 0,0 1 0,-4-1 0,10 0 0,-4 0 0,0 0 0,-1 0 0,1 0 0,2-1 0,2 1 0,-4 0 0,4-1 0,1 1 0,-1-1 0,-1 0 61,-10 2 1,-2 0 0,0 0-1,3 0 1,7-2-62,-1 1 0,6-1 0,1 0 236,-2 0 0,0-1 0,5 0-236,1-2 0,3 0 759,-2 1 0,5-2-759,9-4 2269,12 0-2269,10 4 2054,8-3-2054,6 3 1335,5 1-1335,0 2-990,5 4-1169,7 5 2159,25 12 0,-1-3 0,-13-7 0,0-1 0</inkml:trace>
  <inkml:trace contextRef="#ctx0" brushRef="#br0" timeOffset="1258">24442 6074 20665,'0'-18'1979,"0"-2"-1799,0 2 0,0-2 360,0-7-361,0 9 1,0-5-90,0 9 0,0 5-90,0 2 360,0 5 90,-4 29 0,-1 16-271,-3 17-1185,0 2 0,-2 5 1096,2-12 0,0-1-45,-1 3 0,0 4-492,1-4 0,-1 4 0,2-2 477,0-14 0,2-1 0,-1 1-220,1 9 0,0 3 1,1-5 278,1-2 1,1-5 45,1-6 0,2-3 315,1 18-270,-2-26-90,7-46-90,-2-29 45,1 3 0,0-6 313,-2-6 1,0-3-359,0 12 0,-1-2 0,0-2 59,1-4 0,-1-2 0,0-5-59,0 6 0,1-4 0,-1-3 0,1 1 0,0 3-448,0-2 1,0 3 0,1-1 0,0-2 447,-1 0 0,1-4 0,0-1 0,0 3 0,1 4 0,2-11 0,1 5 0,0 2 0,2 4 0,0 1 0,2 1 0,-1 8 0,2 2 0,4 1-599,12-6 0,5 1 0,2 5 599,-6 12 0,0 4 0,4 1 0,11-6 0,5 2 0,0 7-22,-7 10 0,0 5 1,4 3-159,3 3 0,4 1 0,2 4 0,-1 4-540,4 5 1,-1 6-1,1 1 1,-1 1 719,-1-1 0,0-1 0,-2 3 0,-3 5 0,-5 3 0,-1 5 0,-4 2 0,-5 0 0,-9 4 0,0-1 0,0 1 0</inkml:trace>
  <inkml:trace contextRef="#ctx0" brushRef="#br0" timeOffset="1899">25177 5989 25073,'22'-17'809,"2"4"-719,3 6 0,3 9 90,1 9 0,1 18 0,-1 14-90,-12 7 0,-3 8-528,-7-13 0,-2 4 0,-2 2 468,0 13 0,-2 4 0,-3-1-30,0-12 0,-3-2 0,-2 1-30,-3 3 0,-4 1 0,1-8-60,1-11 0,-1-2-135,-1 9 0,-1-6-225,1-12-719,6-13 719,6-27-89,22-50 449,5 4-415,-4 11 1,2-1 504,-2 9 0,1 1 0,1-1 0,1 0 44,-1 3 1,1 2 0,-2 3 0,1 1 45,19-18 1258,-5 12-1078,10 22-90,-15 17-90,10 20-45,-21 6 0,-2 4 45,13 17-90,-14-13 0,-1 0 0,5 8 0,-6-6 180,-2-8 975,-2-12-1155,-1-10 90,13-38-90,-3-7 0,1-6 0,1-3 0,0-4-318,-3 8 1,0-2 0,1-2 497,2-6 0,1 0 0,-2 1-90,5-6 0,-1 0-30,-6 11 0,1-1 0,-2 3-15,1 0 0,-2 6 45,4-1 90,-3 18-90,-15 51-90,-4 31-376,-2-21 1,0 4 420,-1 6 0,2 4-45,2 1 0,1 4 0,1-3-1041,2 9 0,2 0 981,1-9 0,2 2 0,2-6-165,4 0 0,5-4-169,1-10 0,3-1 0,4-4-1450,14 3 0,3-6 1796,0-2 1,1-10 0,-3-19 0,-2-11 0,-14-8 0,1 0 0</inkml:trace>
  <inkml:trace contextRef="#ctx0" brushRef="#br0" timeOffset="2356">27309 6296 20935,'13'-52'1079,"0"-1"1,3-12-1,-2 5-629,0 6-180,-3 8-135,-18 72 0,-5 17-90,2-10 0,0 2-627,-7 16 0,-2 1 627,3-14 0,-1-2-45,0-1 0,0-1 45,-1-4 0,-1-1 45,-19 16 0,-3-13-90,-5-16 254,-4-12-74,-2-13 0,3-12 171,6-8-306,27-13 0,12-5-45,15 9 0,9 0 30,4 2 0,5 0 0,4 5-507,17 4 0,6 9 477,7 5 0,0 8 0,-13 8 0,0 7 0,-4 3 0,2 4 0,-3 0 0,6 4 0,-2 2 0,-7-2 0,0 1 0,-3-1 0,-5 1 0,-3-1 570,24 13-570,-15-7 0,-10-13 174,-9-10-174,-9-37 0,-6-7 0,-5 4 0,0-4 212,-1 0 0,0-1-212,-1-6 0,2-2 0,0-4 0,1-2 0,2-2 0,0 0-420,2 0 1,1-3 419,2 7 0,2-2 0,1 1-180,0 2 0,1 1 1,1 1-61,0 1 0,1 0 0,0 3-255,5-9 1,2 9-946,8 5-898,-2 21 2338,1 20 0,-3 18 0,0 10 0</inkml:trace>
  <inkml:trace contextRef="#ctx0" brushRef="#br0" timeOffset="2972">28446 5618 22554,'12'22'1619,"-4"3"-1169,-4 2-180,-13 3 0,-6 3-90,-10-1-91,-1 0-89,-1-5 180,7-4 0,2-5 90,4-14-270,9-10 0,7-19 90,12-7-90,11-4 0,7-1 0,5 6 0,6 6 0,-1 4 0,3 10 0,0 4 0,-1 5 0,-1 2 0,0 0-90,-4 0 90,1 0-90,-3 0 0,1-6 90,-3-5 0,-1-16 0,-1-14 0,-3-15-218,-14 21 0,-2-1 308,0-1 0,-1-1 45,-1 0 0,-1 1 45,-2 2 0,0 2-91,3-22 1,-4 7 0,-4 33 0,-2 21-90,-2 46 0,-3-13 0,0 4-418,1 9 1,0 3 462,-2 6 0,1 0-45,0 1 0,3 2 0,2-12 0,2 3 0,0-4-45,1 3 0,2-2 0,3 8 0,4-6 428,12-7-563,5-24 90,7-25 0,5-27 90,-19 2 0,-1-5-639,2-8 0,-1-4 729,1-6 0,-1-3 45,-1-2 0,-1-1 0,-1 1 0,-2 1 35,-2 6 0,-1 2-170,-3 7 0,0 2-4,5-17 94,-2 20-90,-5 20-90,-2 23 944,0 19-1934,-5 17 163,0 8 917,-4-14 0,0 1 0,-6 15 0,3-20 0,0-1 0</inkml:trace>
  <inkml:trace contextRef="#ctx0" brushRef="#br0" timeOffset="3398">29038 4935 20541,'-39'-29'419,"-1"1"1,3 2 0,2 2 606,5 1 1,2 1-802,2-1 0,3 0-225,-1-11 792,17-8-792,28 11 0,17-4 90,-2 8 0,1-2 45,-9 8 0,-1-1 89,10-6 1,-4-1 45,0-7 194,-12 6-374,-21 4-90,-26 5 90,-34 1-15,10 12 1,-9 1 0,-4 0-31,6 0 0,-2-1 0,-2 1 0,0 0-523,-1 0 1,-1 1-1,0-1 1,0 0 477,0-1 0,-2 0 0,3 0 0,4-1 0,4 1 0,3-1 0,1-1 0,4 1 0,0 0 0,2 0-455,-13-6 0,2 1 455,10 1 0,3 0 0,-19-11 0,23 1 0,27-1 0,32-1 0,14 0-118,2 4 1,5 1 117,3-1 0,5 0 0,2 2 0,0 3 0,1 2 0,1 1-150,6-1 0,2 1 0,1 1-98,-14 3 1,1 1 0,0 0 0,-1 1-406,17-1 0,-2 0 0,0 2 203,-3 1 0,-2 1 1,-2 1-61,-6 0 0,-1 0 1,-2 3-515,12 4 0,-4 4 1024,-13-1 0,-7 5 0,5 28 0,-23 7 0</inkml:trace>
  <inkml:trace contextRef="#ctx0" brushRef="#br0" timeOffset="3772">26521 5685 15712,'-54'0'1619,"8"0"1056,15 0-2585,18-6 1424,29-9-1424,38-15-45,-7 9 0,11-1-246,-12 6 1,8-1 0,4-1-1,0 1 1,-2 1 267,8-2 1,-2 2-1,2 0 1,5-1-43,-17 4 1,3-1 0,2 0-1,1 0 1,0 0 0,-1 1 0,-2 1-11,2 1 0,-2 0 0,0 1 0,-1 0 0,1 1 0,1-1 0,1 0 0,-1 0 0,1 0 0,1 0 0,1-1 0,2 1-186,-4 1 1,3-1-1,1 1 1,2-1-1,-1 1 1,0-1 0,-3 1-1,-2 0 186,2 0 0,-2 0 0,-2 0 0,0 0 0,0 0 0,2 0-160,0 0 0,2 0 0,1 0 0,-1 0 0,-1 0 0,-3 1 1,-5 0 144,6-1 0,-6 0 0,-2 1 0,-1 0 199,8-1 0,-2 1 0,-3 0-199,10-3 0,-3 2 72,-5 2 1,-4 2-1242,3-1 1512,-17 4-2681,-52 10 2338,-33 6 0,11 0 0,-5 3 0,-8 2 0,0-1 0</inkml:trace>
  <inkml:trace contextRef="#ctx0" brushRef="#br0" timeOffset="4082">27438 5441 15370,'-12'-16'1709,"6"3"879,-3 4-2498,8 4 1008,-3 17-1278,4 12 411,-4 21-1131,-2 18 900,-6-6 0,-4 3 0,-1-7 0,-1 1 0,0-5 0,1-1 0,-1 1 0</inkml:trace>
  <inkml:trace contextRef="#ctx0" brushRef="#br0" timeOffset="6499">16247 13193 20215,'-4'-25'2159,"-4"-1"-1979,7 2 540,-6-8-181,6 11 1,-6-4-180,6 13 90,-8-1-91,4 7-269,-1 0 0,-3 6 180,-5 12-180,-4 6 90,-7 15-90,-2 12 0,6-4 0,-1 5-45,-1 8 0,1 4-289,7-10 0,2 3 0,1-2 244,-3 12 0,5-2-879,7-3 0,4-4 924,1-15 0,2-3-45,3 1 0,2 0-136,1-1 0,1-1 136,4 1 0,2-2 45,1 0 0,1 0-45,2-3 0,1-2 0,1 0 0,0-2 90,23 20-90,-2-6 0,-1-5 90,15-3-90,-13-16 90,16-1-90,-16-20 0,-11-5 0,2-3 0,20-16 56,-18 6 0,-1-3-12,-10 3 1,-1-2-45,-1-1 0,1-1 0,-1-3 0,0 0 0,-1-1 0,-1 0 0,0-3 0,-1 0 0,-1 2 0,0-2 763,4-13 1,-2 0-764,-5 12 0,-1 1 0,2-8 0,-1 1 333,2-12-333,-3 5 0,-5 1 0,-6 3 90,-2 4-90,-4 3 0,0 2 0,0 2 664,-6 0-574,1-4 126,-6 11-216,2-1 0,-3 10 0,2 4 90,-4-1-90,0-1 0,-3 2 0,-3-2 0,-17-3 0,4 4 0,-17-5 0,12 9 0,-3-2 0,0 3 0,-19-3 0,11 7 0,16 2 0,-1 2 0,-6 8 0,0 2-602,-25 4 602,21 0 0,1 2 0,10-4 0,2 1 0,-29 11-90,1 1 90,8 0 0,7-1 0,7-1 0,9-3 0,6-3 0,5-1-90,9 0 1,-1-1-181,8-1-90,-3 1-90,4-2 422,0 3-781,0-1-181,4 1-629,4 0-899,5-1 2518,6 1 0,4-7 0,4-1 0</inkml:trace>
  <inkml:trace contextRef="#ctx0" brushRef="#br0" timeOffset="7151">17522 12646 17697,'0'-21'4677,"0"3"-4317,-3 5-180,2 2 0,-8 4 0,7 0 90,-7 5-180,8 0 179,-2 2-89,-3 8 0,1 8 0,-14 38-90,7-6-45,3-11 0,1 3 0,3 6 0,3 1-338,0-9 1,1 0 336,1 13 1,3 1-45,1-15 0,2-2 0,2-1 0,1 0 45,2-1 0,2 0-45,16 23 0,3-6 0,5-11 90,2-10-90,1-9-13,3-10 103,-1-6-90,5-11 0,2-8 0,2-9-628,1-9 628,-2-8 0,-26 17 0,-2-2 45,-1-2 0,-1-3-1,-2-2 1,-2-1 45,0-3 0,-3-3-1478,-1-22 1,-4-2 1476,-2 12 1,-1 1-60,-4 5 0,-1-1 0,-1 2 122,-2-4 1,-3 0-63,-6-15 0,-3 1-45,3 17 0,-1 2-1066,-5-11 0,-3 4 1021,-14-6-90,-4 12 382,-5 11-292,11 22 0,-3 3 0,-18 4 1007,18 8 1,0 6-1368,1 15 0,3 6 0,6-5 0,2 3-94,-7 12 1,2 1-132,10-8 1,3 0-406,1 1 1,2 0 989,-6 30 0,9-5 0,7-5 0</inkml:trace>
  <inkml:trace contextRef="#ctx0" brushRef="#br0" timeOffset="7765">19268 11764 20935,'5'-27'2699,"-2"-6"-2610,-12 6 91,3 5-180,-7 11 270,-11 19-90,4 11 0,-17 15 0,8 13-483,12-18 1,0 1 392,-1 2 0,1 2-45,0 4 0,0 1 0,0-1 0,1 1 0,2 1 0,1 1-45,3 0 0,0 0 0,2-1 0,2 1 0,2-1 0,2 0 45,-1-1 0,2 0-45,3-2 0,2-1 0,0-2 0,4 0-98,10 5 1,4-3 97,19 10 0,-10-20 0,3-5 0,25-10 0,-26-9 0,1-4 0,2-2 0,0-3 0,0-3 0,1-3 0,12-13 0,-2-4-190,-10 5 0,-2-3 190,9-10 0,-2-5-261,-6-10 1,-5-3 260,-8 12 0,-3-2 45,5-16 0,-4-1 0,-11 15 0,-3 1 45,-2 0 0,-2-1 44,-3 0 1,-2 1-45,-1 3 0,-3-1 135,-5-10 0,-3 1-180,3 17 0,-1 3-45,-4-9 0,-3 4 0,-11 3-90,-11 18 0,-4 7-180,-16 4 0,8 8 1,1 6-136,16 8 0,3 4-45,-3 7 0,1 2-135,-2 5 1,2 3-496,0 4 1,1 4 1079,2 0 0,1 2 0,1 3 0,1-1 0,2 1 0,0 0 0</inkml:trace>
  <inkml:trace contextRef="#ctx0" brushRef="#br0" timeOffset="8519">20190 11339 22464,'-12'-23'1709,"0"-1"-1529,0 1 90,-1-2 0,1 4 0,5 3-90,-2 5-91,5 2-89,-1 6 0,-2 1 90,-3 20 0,-5 10-90,-7 26-346,11-19 1,0 3 345,-2 7 0,1 1 45,1 4 0,2 4-45,1-4 0,2 4 0,3-1 30,5-3 0,4-1 0,3 1-30,6 7 0,4 0 0,4-6-829,12 4 0,7-9 829,9-11 0,3-9 0,-7-14 0,-1-6 0,4-4 0,0-4 0,1-5 0,0-3-259,0-4 0,0-7 259,-8-3 0,2-5 0,-3 0 0,3-6 0,-1-3-618,-9 5 0,1-2 0,-5 0 663,-5-3 0,-5-2 90,-1-16 0,-4-1-12,-6 15 0,-3-1-33,-3-12 0,-6 1-90,-4 20 0,-5 2 45,-12-12 0,-4 2-45,4 13 0,-2 2 0,-7-9 0,-3 4-90,-20-2-90,0 11-89,-1 9-181,-3 10 0,-2 12-270,0 10-135,15 6 1,0 6 702,2 6 0,2 4 0,-2-1 0,3 2 0,7 1 0,0 1 0</inkml:trace>
  <inkml:trace contextRef="#ctx0" brushRef="#br0" timeOffset="12039">27451 11380 24713,'17'-46'449,"0"1"1,0 2 0,-1 2-740,-3 4 1,1 1 558,9-22 248,-6 10-157,-3 12-180,-4 9 35,-4 9 55,0 9 180,0 23-180,-1 23-180,-2-2 0,-1 6-673,0 15 0,-1 5 583,0-9 0,-1 4 0,1 1-663,-2-7 1,0 3 0,0 0-1,0 2 663,-1 7 0,0 1 0,0 1 0,0 1 0,0-10 0,0-1 0,-1 2 0,0 1 0,0 4 0,0-2 0,-1 3 0,0 2 0,-1 2 0,1-1 0,-1-1 0,1-4-334,0 0 1,1-3 0,-1-1 0,0 0 0,0 1-1,0 2 334,0 3 0,-1 3 0,0 1 0,0 1 0,0-2 0,1-1 0,-1-4-188,0 4 1,0-4 0,0-1 0,1 1 0,-1 3 187,0-8 0,0 3 0,0 2 0,0 0 0,1-1 0,-1-1 0,0-3-99,0 5 1,0-2-1,0-2 1,0 1-1,0 2 99,0-3 0,0 4 0,0 0 0,-1 0 0,1-4 0,0-4 0,-1 15 0,0-7 0,0-1 0,0-6 0,0-2 0,1-2 0,1 13 0,0-4 543,-1-12 0,1-2-543,3-8 0,1-3 0,-4 17 1116,4-14-1116,0-13 1677,2-12-1677,20-7 0,9-8 0,29-3 0,-24 0 0,1-2 0,9-2 0,1-2 1065,8-3 1,1 0-1066,5-3 0,2-1-393,-20 6 0,1-1 0,1 1 393,-1 0 0,1 1 0,2-1 0,16-4 0,3 0 0,-3 1 0,-15 5 0,-3 2 0,1-1 0,12-2 0,1 0 0,-5 3 0,-5 2 0,-4 2 0,-4 0 0,-3 1 0,25 0 0,-14 1 0,-13 4 0,-8 0 0,-4-6 934,-9-1-934,2-15 0,-3-18 0,-4 9 0,1-6-763,2-11 1,2-10 762,-1 5 0,2-7 0,0-3 0,0 2 0,-3 10 0,0 1 0,0-2 0,1-5-325,-1 2 1,2-6 0,1-3 0,0-2 0,-1 0 0,0 3 0,-1 4 324,-1-1 0,-1 4 0,-1 1 0,0 0 0,2-4 0,-1-4 0,2-3 0,-1-1 0,1 0 0,-1 1 0,-2 4-304,-1 2 1,0 4 0,-2 1 0,1 0-1,-1 0 304,0 0 0,0 2 0,0 0 0,-1-2 0,1-2-169,-1 1 0,0-3 0,-1-1 0,1 0 0,-1 2 0,0 3 169,1-8 0,-1 3 0,0 1 0,0-3 113,-1 5 0,0-2 1,0-1-1,-1 3 1,0 5-114,-1-5 0,-2 6 0,1 1 0,0 3 0,-1 2 0,0 1 0,-1-15 0,0 3 573,0 6 1,0 3-574,0 6 0,0 2 0,0-26 0,1 13 1863,2 12-1863,-1 6 2786,0 9-2786,-2 1 1441,0 9-1441,0-2 388,0 8-388,-4-3 0,0 3 0,-15-6 0,-1 5 0,-18-7 0,-8 5-247,13 6 0,-3 1 247,-8 0 0,-3 3-1152,-11-1 1,-4 2 1151,15 0 0,-1 1 0,-1 1 0,-5-1 0,-1 2 0,-1 0-434,-3-1 1,0 1 0,-4 2 433,0 0 0,-3 1 0,0 1 0,3 0 0,-1 0 0,4 0 0,-3 0 0,7 0 0,-4 0 0,3 0 0,5 0 0,-10 2 0,6 0 0,6-2 0,3 0 0,9-1 0,3 1-17,-22-1 17,17 3 0,8-7 311,9 3-761,5 0 1542,6 3-2261,2 2 1603,0 4-2322,-4 1 1888,-21 10 0,3 0 0,-15 7 0</inkml:trace>
  <inkml:trace contextRef="#ctx0" brushRef="#br0" timeOffset="14889">31698 10882 19766,'23'-11'2968,"-3"0"-2608,-5 4 90,-6 2 179,-4 9-89,-11 12-90,-10 15-91,-17 19-682,9-18 0,-2 2 412,-7 6 1,-1 1-45,-6 5 0,0 1 0,-2 2 0,-2 2-45,8-5 0,-2 4 0,3-4 45,-3 4 0,4 2-45,5-2 0,2 4 0,7-5 0,9-9 0,7-2 45,4 10 0,9-1-188,8-15 0,8-3 113,9 1 0,7 1 0,0-3 75,12 6 0,2-2-1043,-4-3 0,3 0 1,-1-2 997,8 1 0,-2-2-45,-1 0 0,0 0-163,-5-1 0,1 0 208,-10-5 0,1 1 0,-4 0 0,4 1 0,-2 0 45,9 4 0,-5-2 679,2 1-184,-2-1-180,-20-13 192,0-1-192,-12-22-270,-3-9 0,1-16 0,0-7-90,-3 6 0,-1-2 69,5-23 0,1-2-69,-3 9 0,0 0 0,2-4 0,-1-2-466,1 0 0,0 0 466,1-1 0,1 1-424,-1 1 0,0 0 424,1 3 0,1 0-211,-1 3 1,0 2 210,1 2 0,-1 2 0,-1 4 0,1 2 0,-1 2 0,0 1 0,-1 4 0,0 2 970,-1 1 0,1 0-1015,1-3 0,0 1 45,4-14 1704,1-3-1704,-10 17 1438,-6 11-1438,2-3 927,-6 14-927,2 2 19,-2 2-19,0 2 0,2 0 0,-2 5-180,2 0 180,-6 2 0,-2 0 0,-4 0 0,-6 0 0,-1 0 0,-5 0 0,-2 6 0,-5-1 0,-1 6 0,-3-6 0,4 5 0,1-4 0,4 1 0,1 3 0,-1-9 0,2 12 0,-4-6 0,-3 1 0,-3 4 0,-3-7 0,-5 8 0,-7-1 0,-8 1-305,-10 1 305,12-2 0,-3 0-292,14-3 0,-1 0 292,-14 4 0,1 0 0,18-4 0,3 0 0,0 1 0,1 0-184,1-1 1,1 1 183,-29 12 0,6-4 0,5 0 0,9 0 0,6-4 0,9 0 276,8-7-276,4 1 579,7-7-489,4 3 221,3-4-311,0 0 0,-4 0 0,3 0-3328,-2 0 3328,8 0 0,-4 4 0,5 1 0</inkml:trace>
  <inkml:trace contextRef="#ctx0" brushRef="#br0" timeOffset="16868">28271 5993 23903,'-24'-57'-10,"1"0"0,-1 0 0,1 0 0,-1 1 0,-2-2 0,0 0 0,-2 1 0,0-1 0,-2 1-841,3 8 0,0 0 1,-2 0-1,0 0 0,-1 0 1,-1 0 850,-1-1 0,-2 0 0,0 0 0,-1 0 0,-1 0 0,0 0-152,-2-2 1,-1 0 0,0 0 0,-1 0-1,-1 0 1,0 0 163,5 6 1,-2-1 0,1 0 0,-2 0 0,1 0 0,-1 0 0,0 0-72,-1-1 0,-1 0 1,0 0-1,-1-1 1,0 1-1,0 0 0,0-1 70,3 6 0,0-1 1,0 0-1,0 1 0,-1-1 1,0 1-1,0-1 0,-1 1-131,0-1 0,-1 0 0,-1 1 0,1-1 0,-1 1 1,-1-1-1,1 1 0,-2 0 120,0-1 0,-1 0 0,-1 0 0,1 0 0,-2 0 0,1 1 0,-1-1 0,0 0 0,4 5 0,0-1 0,-1 0 0,0 1 0,0-1 0,-1 0 0,1 1 0,-1-1 0,0 1 0,-2-2 0,0 0 0,-1 0 0,1 1 0,-1-1 0,-1 0 0,1 0 0,-1 1 0,0-1 0,4 4 0,-1 0 0,1-1 0,-1 1 0,-1 0 0,1 0 0,-1-1 0,1 1 0,-1 0 0,-1 0 0,0 0 0,-1-1 0,0 1 0,0-1 0,0 1 0,0-1 0,-1 1 0,0 0 0,0 0 0,-1 0 0,0 0 0,-1 0 0,0 0 0,0 0 0,-1 0 0,1 0 0,-1 1 0,-1 0 0,1 0 0,-1 0 0,5 3 0,-2 0 0,1 0 0,0 0 0,-1 0 0,0 1 0,0 0 0,0-1 0,0 1 0,-1 0 0,0 0 0,0 0 0,-1 0 0,0 0 0,0 0 0,0 0 0,0 1 0,0-1 0,-1 1 0,0-1 0,0 1 0,0 0 0,-2 0 0,1-1 0,-1 1 0,0 0 0,-1 0 0,1 0 0,-1 0 0,1 1 0,30 16 0</inkml:trace>
  <inkml:trace contextRef="#ctx0" brushRef="#br0" timeOffset="16868">7482-1 18860,'-43'35'0,"-5"3"0,2-1 0,-1 2 0,-1 0 0,0 2 0,-1 1 0,4-4 0,-1 2 0,-1 0 0,0 2 0,-1 0 0,0 1 0,0 0 0,1 0 0,0 0 0,2 0 0,1-1 0,2-1 0,1-2 0,-4 7 0,1 0 0,2-2 0,2 0 0,0 0 0,2-1 0,-1 1 0,1 0 0,-1 1 0,-4 6 0,0 0 0,1 1 0,0-1 0,1 1 0,0 0 0,0 1 0,1-1 11,0 0 0,1 1 0,0-1 1,1 1-1,0 0 0,0 1 0,1-1 1,0 1-1,1-1 0,0 1 0,1 0 1,0 0-1,0 0 0,1 0 0,0 0 1,0 1-1,2-1 0,-1-1 0,1 1 1,0 0-1,0 0 0,1 0 0,0 1 1,1-1-1,0 0 0,1-1 0,0 1 1,0 0-1,1 0 0,0 0 0,1 0 1,-1 1-12,2-1 0,0-1 0,0 2 0,1-1 0,0 0 0,0 0 0,1 1 0,0-1 11,1 0 0,0-1 0,1 0 1,0 1-1,1 0 0,0 1 0,-1 2 1,2 2-4,1-6 0,1 2 0,0 2 0,0 0 0,1 2 1,-1 0-1,1 1 0,1 0 0,-1 0 0,2 1 0,0-1-8,0 1 0,1 1 0,0-1 0,1 1 0,0 0 0,1 1 0,0 0 0,0 1 0,1 1 0,0 1 0,1 1 0,1-6 0,0 1 0,0 2 0,1 0 0,0 2 0,1 0 0,0 0 0,0 1 0,0-1 0,1-1 0,0 0 0,1-1 0,0-2 0,1-1 0,-1 6 0,1-2 0,0 0 0,1-2 0,0 0 0,1 0 0,0-1 0,1-1 0,0 1 0,2 0 0,0-1 0,1 5 0,1 1 0,0 0 0,2 0 0,0-1 0,1-1 0,0 0 0,1-2 0,1-2 0,-1-2 0,3 8 0,1-2 0,0-3 0,1 0 0,1-2 0,0 1 0,1 0 12,0 2 1,1-1 0,1 0 0,1 0 0,-1 0 0,2 0 0,0 0-13,0-1 0,0 0 0,0-1 0,2 1 0,0 1 0,2 0 0,2 3 9,-3-9 0,2 1 0,1 2 0,1 0 0,1 2 0,0-1 0,2 1 0,0-1 0,0 0 0,1-1-1,-1-4 0,1-1 0,-1 1 1,2-1-1,0-1 0,0 1 0,2 1 1,0-1-1,1 1 0,1 1 0,1 0-2,-3-5 0,1 1 1,1 0-1,1 2 1,0 0-1,2 0 1,-1 0-1,1-1 1,0 1-1,0-1 1,0-1-1,0-1 1,-1-2-1,0 0-6,3 4 0,0-2 0,-1-1 0,0-1 0,0 0 0,0-2 0,1 1 0,0-1 0,2 0 0,1 1 0,2 0 6,-1-2 1,1 0 0,1 0 0,2 0 0,0 1 0,1-1 0,0 0 0,1-1 0,0 0 0,0-1 0,0-1 0,-1-2 0,0 0-7,3 0 0,0-1 0,0-1 0,0-2 0,0 0 0,0-1 0,0 0 0,0 0 0,0-1 0,0 1 0,0 0 8,0 0 0,0 1 0,-1-1 0,0 0 1,1 0-1,-1 0 0,1-1 0,1 1 1,1-1-1,1 0 0,2-1 5,-3-2 1,3 1 0,1-1 0,1 1 0,1-1 0,1 0 0,0 0 0,-1-2 0,0 1-1,-2-2 1,-1-1 0,-2-1 0,-3-1-3,10 4 0,-3-2 0,-2-2 1,-2-2-1,0 1 0,1-1 1,1 1-1,3 1 7,-3-1 0,2 1 0,1 0 0,1 0 0,1 0 0,0 0 0,0 0 0,1 0 0,0-1 0,-1-1-18,-3-2 0,0-1 0,1 0 0,0 0 0,1-1 0,-1 1 0,0-2 0,0 1 0,-1-1 0,-2 0 0,0-1 0,3 1 0,-2 0 0,-1-1 0,-1-1 0,0 1 0,0-1 0,1 0 0,2 1 0,1 0 0,0-1 0,1 1 0,2 1 0,1-1 0,1 1 0,0-1 0,-1 0 0,0 0 0,-1-1 0,-2-1 0,-1-1 0,6 1 0,-1 0 0,-2-2 0,-1 0 0,-1-1 0,1 1 0,0-1 0,0 0 0,2 0 0,-1 0 0,0 0 0,0 0 0,1-1 0,1 1 0,3-1 0,2 0 0,-11-2 0,2 1 0,1-1 0,2 0 0,1 0 0,0 0 0,1 0 0,1-1 0,0 1 0,1-1 0,-1 0 0,-1 0 0,-1-1 0,0 0 0,1 0 0,0 0 0,0-1 0,1 1 0,0-1 0,0 0 0,0 0 0,-1 0 0,1 0 0,0 0 0,0 0 0,0 0 0,0 0 0,1 0 0,-1 0 0,1-1 0,0 1 0,-1 0 0,1-1 0,-1 0 0,1 0 0,-1 0 0,0-1 0,-1 0 0,-1 0 0,-1-1 0,-1 1 0,1-1 0,0 0 0,-1 0 0,0-1 0,1 0 0,-1 0 0,1 0 0,-1-1 0,1 0 0,0-1 0,1 0 0,1 0 0,1-1 0,0-1 0,0 1 0,-1-1 0,1-1 0,-1 1 0,0-1 0,-1 1 0,-1-1 0,-1 0 0,-1 0 0,6 0 0,-2-1 0,-1 1 0,-2-1 0,0 0 0,0 0 0,1-1 0,0 0 0,2 1 0,2-2 0,-6 1 0,2 0 0,1 0 0,2 0 0,0-1 0,1 0 0,-1 0 0,1 0 0,-2 0 0,0-1 0,-2 1 0,-2-1 0,-2 0 0,9-2 0,-2 0 0,-2 0 0,-2-1 0,0 0 0,-1 0 0,0 0 0,1-1 0,0 0 0,0 0 0,-1 0 0,0 0 0,0 0 0,0-1 0,0 0 0,2-1 0,1-1 0,3-1 0,-11 1 0,3 0 0,1-2 0,1 1 0,2-2 0,-1 0 0,1 0 0,0 0 0,0 0 0,-2-1 0,0 1 0,-2 1 0,-1-1 0,5-1 0,-2 0 0,-1 1 0,-1 0 0,-1-1 0,1 0 0,-1 0 0,2 0 0,1-2 0,1 0 0,-5 2 0,1-2 0,2 1 0,1-2 0,0 1 0,0-1 0,1-1 0,-1 1 0,0-1 0,-2 1 0,-1 0 0,-1-1 0,-3 1 0,8-3 0,-1 0 0,-3-1 0,0 1 0,-2 0 0,0-1 0,-1 0 0,1-1 0,0 0 0,1-1 0,0 0 0,0-1 0,-1 0 0,0-1 0,0 0 0,0 0 0,0-1 0,-1 0 0,0-1 0,0-1 0,0 0 0,0 0 0,-1-1 0,0-1 0,0 0 0,0 0 0,-1 0 0,1-1 0,-1-1 0,0 0 0,0-1 0,-1 1 0,0-2 0,1 1 0,-2-1 0,1 0 0,0-1 0,-1 0 0,0-1 0,0 1 0,-1-1 0,1-1 0,-1 0 0,0 0 0,-1 0 0,0 0 0,0-1 0,0 0 0,0 0 0,-1 0 0,0-1 0,-1 0 0,1 0 0,-2-1 0,1 1 0,-1-1 0,-1 1 0,1-2 0,-1 1 0,-1-1 0,1 0 0,-2 0 0,1-1 0,-2 1 0,0-1 0,0 0 0,-1-1 0,-1 1 0,1-1 0,-2-1 0,1 1 0,-1-1 0,-1 0 0,-1 1 0,0-2 0,0 1 0,-1-1 0,0 1 0,-1-1 0,-1-1 0,0 1 0,4-6 0,-2 1 0,0 1 0,-1-2 0,-1 0 0,1-2 0,-2-2 0,1-3 0,-6 7 0,1-2 0,-1-1 0,1-3 0,-1 0 0,-1-1 0,0-1 0,-1-1 0,-1 0 0,-1 0 0,-2 0 0,-2 3 0,-1 0 0,-1 0 0,-1 0 0,0-1 0,-2 0 0,0-1 0,0-1 0,-2 0 0,1-1 0,-2-1 0,0-2 0,-1 6 0,-1-1 0,-1-2 0,0-1 0,0-1 0,-1 0 0,0-1 0,-1 0 0,-1 0 0,0 0 0,-1 1 0,0 0 0,-1 1 0,-1 2 0,-1 0-15,0-5 0,-1 1 0,0 0 0,-1 1 0,-1 0 0,-1 1 0,-1 1 0,0-1 0,-2 1 0,0 1 0,-2-1 0,0 0-68,-2 2 1,0-1-1,-1 0 1,-2 0-1,0 0 1,-1 1 0,-1 0-1,0 1 1,-2 2-1,1 0 1,-1 2 0,-1 2-76,-4-11 1,-1 2-1,0 3 1,-1 1 0,-2 1-1,-2 0 1,-2-2-1,-3-3-195,5 11 1,-3-1 0,-2-1 0,-1-2-1,-1 1 1,-2-1 0,0 0 0,0 1-1,-1 0 1,1 2 0,0 1 0,2 2 352,-3-1 0,2 2 0,0 1 0,-1 1 0,1 1 0,-1 0 0,-1 1 0,-1-2 0,-1 0 0,-2-1 0,3 4 0,-1-1 0,-2-1 0,0-1 0,-2 0 0,0 0 0,0 1 0,-1-1 0,1 2 0,-1 0 0,1 2 0,1 1 0,1 2 0,-8-3 0,0 1 0,0 0 0,-1-1 0,1 1 0,0 0 0,0-1 0,0 1 0,0 0 0</inkml:trace>
  <inkml:trace contextRef="#ctx0" brushRef="#br0" timeOffset="17584">2648 13180 24263,'-17'0'1709,"1"6"-1619,3 13-90,5 24 45,12 19 0,5 9-45,0-7 0,2 3-1063,-2-18 0,1 4 0,1 0 1,-1-1 1062,4 9 0,0-2 0,1 0-294,2 4 1,0 0 0,0 0 143,0 0 0,1 1 1,0-1-121,1-3 0,1 0 0,0-1-120,-1-2 0,0-1 1,0-1-464,0-5 0,1 0 0,0-1-2424,-2-6 0,-1 0 0,1-2 2895,7 15 0,-1-4 1,-4-10-1,0-2 1,-2-5-1,0 1 0</inkml:trace>
  <inkml:trace contextRef="#ctx0" brushRef="#br0" timeOffset="18149">2826 13564 20713,'-23'-47'419,"0"1"1,1 1 0,0 2-375,2 5 0,0 1 0,4 4 0,1 1 751,-7-25-796,12 8 0,8 1 0,14 5 0,14 0 0,15 5 0,4 13 0,6 3 0,-10 8 0,3 2 30,6 5 0,5 2 0,-4 4 15,-3 8 0,-3 5-76,12 6 1,-4 8 165,-23 2 0,-5 4 0,-3 4 0,-4 3-46,-7 5 1,-3 3-90,-3 3 0,-5 6 60,-7 0 0,-6 4 0,-3 2-15,2-12 0,-3 1 0,-1 0 0,-1 0-284,1-1 1,-1 0-1,0 0 1,-1-2 238,-9 13 0,-1-3 0,2-5 45,-1-4 0,1-6 29,4-7 1,1-2-165,-15 20 168,11-18-168,13-17 535,12-9-625,20-20 135,11-6 1,5-3-1,-3 3 0,2 0 648,14-6 0,1 2-603,-9 10 0,-1 5-45,-1 8 0,0 6 45,-1 4 0,-1 6 0,-1 10 0,-3 6 0,-2 6 0,-3 4 0,-3 5 0,-5 2 0,-3 5 0,-6 2-541,-3 1 0,-6 0 541,-4 0 0,-6 0 0,-2-2 0,-5-2-301,-2-3 0,-4-2 301,-1-5 0,-3-2-360,-9 5 0,-3-5-495,2-14 1,-1-5 89,3-1 1,1-9-3819,-16-29 4583,29-36 0,15 11 0,2-3 0,3-8 0,-1 1 0</inkml:trace>
  <inkml:trace contextRef="#ctx0" brushRef="#br0" timeOffset="18516">3667 13768 22194,'35'-39'2609,"-7"7"-2249,-8 16-91,-7 20 1,-4 23-180,1 27-45,-4-16 0,1 2 0,2 6 0,3 3-45,3-5 0,3 3 0,2-3-240,5 4 1,3-2 194,10 8 0,4-7-653,-9-25 1,1-8 517,0-6 1,1-7 44,-1-5 0,-1-8-207,-1-7 0,-3-7 342,1-8 0,-5-4 0,-2-8 0,-5-4-865,-1-6 1,-4-3 1043,-2-4 1,-4-1 45,-2-1 0,-1 0-204,-2 3 1,-1 1 112,0 7 1,-2 2-90,-1 6 0,1 4 795,0-24-750,-3 21 492,4 28-402,0 31-180,7 34 45,-1-12 0,1 3 615,4 8 1,2 1-796,2 4 1,1-1-136,1 0 0,2 0-720,7 10 1,2-3 269,-7-19 1,0-2-406,3 2 1,1-7 1359,6-19 0,-9-31 1,-2-13-1</inkml:trace>
  <inkml:trace contextRef="#ctx0" brushRef="#br0" timeOffset="18685">4824 13220 20783,'9'-49'929,"1"-1"1,-2 5-1,0 3-659,4-15 728,0 25-548,2 32-1,6 32-179,5 29-612,-10-19 0,0 2 387,1 8 0,-1 1-490,1 3 0,0 2 310,1-1 0,-1-1-180,-1-1 0,0-1-1498,1-6 1,-1-1 912,-3-5 1,1-2-1710,9 21 2597,-6-20 1,-4-27 0,-2-14-1</inkml:trace>
  <inkml:trace contextRef="#ctx0" brushRef="#br0" timeOffset="18866">4987 11692 24655,'-23'-54'689,"1"0"1,1 6 0,-1 1-690,3 9 0,-1 2 117,-14-18-567,7 13-270,9 14-2088,10 7 19,12 11 2797,10 11 1,12 8 0,6 8 0</inkml:trace>
  <inkml:trace contextRef="#ctx0" brushRef="#br0" timeOffset="19142">5153 11126 26062,'-4'-34'1349,"4"3"-1259,-4 5-90,4 8 90,0 13 180,14 55-653,-5-16 0,0 5 443,2 5 0,1 6 0,0 1-894,0 4 0,0 1 0,0 3 856,-2-9 1,0 1-1,0 2 1,1 0-23,0 2 0,0 0 0,1 2 0,0 3-375,0-8 0,0 3 0,1 2 0,0 0 0,0-1 0,-1-3 375,3 9 0,-1-3 0,1 0 0,0 2 0,0-3 0,0 3 0,1 0 0,0-2 0,-2-6-170,2 5 1,-1-6-1,1 1 50,2 4 0,0 0 1,-1-3-826,4 8 1,-1-4 44,-2-6 1,-1-7-1890,0-9 2873,-13-54 0,-4-32 0,0 15 0,0 0 0</inkml:trace>
  <inkml:trace contextRef="#ctx0" brushRef="#br0" timeOffset="19721">6067 10756 25163,'6'-42'989,"0"16"-809,0 28 180,2 36-270,-2-3 0,0 7-842,4 14 0,1 9 0,1-2 752,-3-9 0,1-1 0,0 3 0,2 0 0,0 3 0,1 1 0,0-5 0,1 2 0,1-3 0,0-1 30,1-1 0,0-1 0,1-1-60,0-3 0,0-2 0,0-1 30,8 16 0,-1-4-45,-2-8 0,-1-3-10,-2-10 0,-1-3-125,10 18-540,-22-55 720,-19-16 45,-5-8 0,-5-3 0,-5 3 0,-3 3-179,-3 3 1,-2 5 178,0 3 0,-1 7 0,-1 8 0,1 6 0,1 5 0,2 6 0,2 8 0,3 5-45,2 1 0,3 4 418,5 2 0,4 1-418,3-1 0,5 1 45,4-2 0,4 0 420,17 26-465,17-10-180,20-20 45,-21-23 0,3-5 0,6-5 0,1-7-45,4-4 1,2-7-31,-1-8 0,3-6 0,-4-2-505,-10 6 1,-3-2-1,0-2 715,11-12 0,1-4 0,-6 0 90,-14 8 0,-4-1 0,-2 0 60,0 0 0,-1-2 0,-2 1-1,-2 0 1,-2 1 0,-1-1 52,4-16 1,-2 1 67,-4 7 0,-2 2-91,-1 7 1,-2 2 90,1-22 526,-4 16-796,-1 13 277,-2 14-277,6 15 2163,0 21-2073,8 20-90,5 26-251,-8-24 1,2 2 250,1 7 0,0 1-45,1 1 0,1 3-285,-2-7 0,1 4 1,-1-2-1155,7 16 0,-1-2 224,-2-2 1,0-3 1259,-5-18 0,-2-8 0,-4-14 0,-4-14 0</inkml:trace>
  <inkml:trace contextRef="#ctx0" brushRef="#br0" timeOffset="19865">7127 10692 24263,'-11'-23'630,"5"5"-1170,2 9-629,4 19-1440,0 12 2609,0 18 0,4 10 0,0 5 0</inkml:trace>
  <inkml:trace contextRef="#ctx0" brushRef="#br0" timeOffset="20235">7650 11154 25253,'5'-2'1799,"-1"1"-1620,-4 13-179,0 8 0,0 16 0,0 7 45,0-10 0,0 1-135,0 22 135,0-22 0,1 0-45,2 6 0,-1-8 0,0-9 0,-2-8 0,0-8 0,2-3 0,0-6 0,13-29 90,0-2-45,-1 3 0,2-2 45,7-6 0,1 1-90,-1 4 0,0 2 0,2 1 0,-1 4 0,13-2-450,-1 22-359,-8 12-181,8 1-1978,5 5 2968,6-11 0,4-11 0,3-11 0</inkml:trace>
  <inkml:trace contextRef="#ctx0" brushRef="#br0" timeOffset="20799">8544 10670 22824,'2'-37'2159,"-7"5"-1620,-21 24-269,-3 20-90,-17 29-135,26-12 0,2 3-1171,-1 4 0,1 1 1126,1 3 0,1 2 0,3-2 0,2 1 130,3 10 0,3 0-355,3-9 1,2-2 134,3-4 0,3-4-90,10 2 0,12-56 270,-6-11-45,-7 0 0,-2-3-768,-3 0 0,-2-1 902,-1-5 1,-1 0-45,0-1 0,-1 0 45,-1 0 0,-1 2-45,0 3 0,-1 1 45,1-29 296,-2 12-296,-1 9-180,0 9 90,2 5 0,2 16 0,6 19-45,4 22 0,1 10 0,0 0 0,-1 3-607,10 20 0,0 3 562,-2-4 0,1 0 0,-8-16 0,1 1 0,2 3-282,1 6 1,1 4 0,1 2 0,-1-3 341,1 7 0,0-2 0,0 4-364,-5-15 1,1 3-1,0 1 1,0-1 0,-2-2 325,0-1 1,0-2-1,-2 0 1,1 3-145,0 1 0,-1 4 0,1 1 1,-1 0-1,-1-1 144,1 10 1,-1 0-1,-1 0 1,-1 0-1,0-2 1,-1 1-1,-1-1 1,-2-3 7,-3 8 0,-2-4 0,-5-6 367,-7-5 0,-5-6-397,-3-7 0,-4-3 683,-2-8 1,-3-4-639,-4-6 0,-1-6-45,-2-6 0,-2-5 0,0-8 0,-1-6 0,0-7 0,1-7 647,0-10 1,2-5-648,2-8 0,3-7-60,6-2 0,3-7 0,3-1-98,7 16 1,3-1 0,1-1-1,0 0 45,0 1 1,1-1 0,1 0 0,3 2-68,3-10 0,4 1 0,4 7-180,4 0 0,6 4 98,12-6 0,3 4-368,-9 17 0,3 3 830,14-4 1,0 11 0,-2 24 0,5 13 0</inkml:trace>
  <inkml:trace contextRef="#ctx0" brushRef="#br0" timeOffset="22299">3033 16228 22734,'-36'21'809,"0"1"1,-2-1 0,0 1-720,-1 1 0,-1-1-1790,1-1 0,0-1 1880,2 0 0,1-1 45,5-4 0,1-1 1161,-19 9-1026,15-12 571,19-4-571,23-20-91,32-14 1,14-5-225,-1-1 0,6-4-404,-13 9 0,3-2 1,4-2-1,4-2 359,-10 7 0,4-2 0,3-1 0,2-1 0,0 0 0,-1 0 0,-2 1-190,4-2 1,-2 1 0,0 0 0,0-1 0,2 0 0,4-2 189,-9 4 0,4-1 0,1-1 0,1-1 0,1 0 0,1 0 0,-2-1 0,0 2 0,-2 0-228,0-1 0,-1 2 0,-2 0 0,0 0 0,0 0 0,2-2 0,2 0 0,4-2 228,-11 6 0,1-1 0,2-1 0,2 0 0,1-2 0,0 1 0,1-1 0,1-1 0,1 1 0,-1-1 0,1 0 0,-1 1 0,0-1-82,-5 4 1,1-1-1,0 0 1,1 0 0,-1 0-1,1-1 1,0 1 0,1 0-1,-1-1 1,0 1 0,1-1-1,-1 1 1,1-1 0,-1 1-1,0 0 82,0 0 0,0 0 0,-1 0 0,1 0 0,0 0 0,-1 0 0,1 0 0,-1 0 0,1 0 0,1 0 0,-1 0 0,1 0 0,0-1 0,0 0 0,1 1-25,-2 0 1,1 0-1,1-1 1,1 0 0,0 0-1,1-1 1,0 0-1,0 1 1,0-1 0,-1 1-1,0 0 1,-2 1-1,0 1 1,-2 0 0,-2 2-1,-1 0 1,-3 1 24,16-7 0,-4 1 0,-3 3 0,-2 0 0,-1 1 0,0 0 0,1 0 0,1-1 0,2-1 0,-4 2 0,3-1 0,0-1 0,2 0 0,-1 0 0,1 0 0,-1 0 0,-2 2 0,0 0 0,-4 2 0,-1 1 0,14-6 0,-4 2 0,-1 1 0,-3 2 0,0 0 0,0 1 0,-3 1 0,-1 1 0,-1 0 0,0 1 0,0 1 0,-2 0 0,4-1 0,0 0 0,-2 1 0,1 1 0,0-1 46,2 1 0,1-1 0,0 1 0,-2 0 0,-4 2-46,10-3 0,-6 1 0,2 0 367,9-2 1,2 0 0,-10 4-368,-19 5 0,-5 1 0,25-9 1675,-38 11-1675,-16 5 2504,-4 1-2504,-4 1 2601,0-5-2601,-6-2 79,0-12-79,-4-10 0,1-7 0,-1-8 0,1 1 0,0-4 0,-1-1-718,0-2 0,0-1 0,-1-2 718,3 7 0,0-2 0,0-1 0,-1-3 0,0 0 0,0-2 0,-1-2 0,0 0 0,1 2-607,-2-4 0,1 2 1,-1-1-1,0-3 607,2 9 0,-1-3 0,-1-2 0,1 0 0,-1 2 0,1 3 0,-4-12 0,1 3 0,-1 1 0,0 0 0,1 1 0,-1 1 0,-1-2 0,0-2-313,2 12 1,0-3 0,-2-1-1,1 0 1,0 1 0,1 3 312,-4-9 0,2 3 0,0 0 0,-1-4 0,1 4 0,-1-5 0,0-3 0,0 2 0,1 2 0,1 7-149,2 3 1,1 5 0,1 1-1,-1-2 149,-2-9 0,-1-3 0,1 1 0,1 5 0,2 8 0,0 5 0,0-2 0,-5-6 0,-1-1 0,0 3-45,-3-3 0,-1 2 45,-7-9 0,-2 6-45,6 23 1,-1 6 44,-3 2 0,-3 5-45,-4 5 0,-3 4 322,-5 5 1,-1 4-278,-6 4 0,-6 6-68,9 2 1,-5 5 0,-3 1-1,3 0-41,6-3 0,2 0 0,-1 1 0,-8 3 52,9-3 1,-3 2 0,-4 2 0,-2 0-1,-2 2 1,-3 0 0,-1 1 0,-1-1 49,11-3 0,-3 0 0,-1 1 0,-2 0 0,-2 1 0,0 0 0,-1 0 0,0 1 0,0-1 1,1 0-1,0 0 0,2 0 0,1-1-2,-3 1 1,2 0 0,2 0 0,0-1 0,0 0 0,0 0-1,0 1 1,-2 0 0,-1 1 0,-3 0 0,-3 2 8,11-5 0,-3 2 0,-3 0 0,-1 1 0,-2 0 0,-1 1 0,-2 1 0,1 0 0,-1-1 0,0 1 0,0-1 0,2 1 0,1-1 0,1-1 0,2 0 0,2-2 0,3 0 0,3-1-83,-18 7 1,5-1 0,4-2-1,2-1 1,1 0 0,1 0 0,-1 1-1,-3 0 1,-2 1 82,7-3 0,-3 2 0,-1-1 0,-1 1 0,-1 1 0,0-1 0,1 1 0,0-1 0,1 0 0,2-1 0,2-1 0,2 0 0,-6 3 0,2-2 0,3 0 0,2-1 0,-1 0 0,0 0 0,-1 1 0,-3 1 0,4-1 0,-2 0 0,-2 1 0,0 0 0,0 0 0,-1 0 0,0 1 0,1-1 0,0 0 0,1 0-88,-2 1 0,0 0 0,0 0 0,1-1 0,0 1 0,-1-1 0,0 1 1,0 1-1,-1-1 88,2 1 0,-2-1 0,0 2 0,-1 0 0,0-1 0,0 1 0,2-1 0,0 0 0,3-1 0,2-1 6,-6 2 0,2 0 1,1-1-1,2 0 1,2-1-1,1 0 1,1-1-7,-8 5 0,2 0 0,1 0 0,4-2 0,5-2 185,-2 2 0,4-2 0,3 0-185,-12 7 0,3-1 651,9-6 0,3 0-651,2 0 0,3-2 0,-6 5 2001,2-1-2001,25-20 2797,7-3-2707,3-4 1083,3 0-993,0 25-180,0 13 60,1 6 0,2 14 0,2 5-711,-1-11 0,1 4 1,1 4-1,0 0 0,0 0 651,0 3 0,0 0 0,0 0 0,1 2 0,0 2-324,-1-12 0,1 2 0,0 1 0,0 1 0,0-1 0,1-1 0,-1-2 324,2 12 0,-1-3 0,1 0 0,0 0 0,1 0-253,-2-7 0,0 0 0,0 0 1,1 1-1,0 0 0,-1 0 253,2 1 0,-1 0 0,0 1 0,1 0 0,0 0 0,-1 0-169,1 0 0,0 0 0,0 0 0,1 0 0,-1 0 0,0 0 169,1-1 0,-1-1 0,0 1 0,1-1 0,0-1 0,-1 1 0,1-3 0,0 1 0,0-1 0,0-1 0,-1 0 0,1 0 0,2 7 0,0 0 0,-1-1 0,1 0 0,0-1 19,-2-3 1,1 0 0,0-1 0,0-1 0,0 0-20,2 10 0,0-1 0,0 0 0,0-2 81,-2-3 0,0-2 0,0 0 0,-1 3-81,0-5 0,0 3 0,0 0 0,0 0 0,-1-2 0,0 8 0,0-2 0,-1-1 0,0 0 0,0-3 0,0 0 0,-1-2 0,-1-3 0,-1 3 0,-1-4 0,-1-7 850,0 22-760,-4-19 1555,0-13-1645,0-10 2118,0-6-2118,2-8 2118,0-4-2028,2-6 1037,-2 0-1037,0 0 90,0 0-90,13-8 0,10-8-90,29-20-925,-15 10 1,4-4 834,-4 3 0,2-2 0,3-1-601,-5 4 0,1-1 0,4-2 1,4-2 98,-4 3 1,4-3 0,4-2 0,1 0 0,1-1 0,-1 1 0,-3 2 492,2-2 0,-2 2 0,-1 0 1,1 0-1,1-1 0,3-2 1,-3 2-1,2-1 0,3-1 1,0-1-1,1 0 0,-1 1 1,-2 0-1,-2 2 0,2-2 1,0 0-1,0 0 0,0 0 1,0 0-1,0 0 0</inkml:trace>
  <inkml:trace contextRef="#ctx0" brushRef="#br0" timeOffset="24025">11589 9005 22824,'-5'-52'1709,"-2"2"-1529,-3 7-90,0 5 0,5 8 0,-4 8 0,8 4-90,-4 8 0,1 4 180,-1 12-1,-4 16-89,-4 21-45,5-10 0,0 2-429,-2 10 1,0 3 383,-1 8 0,1 3-923,3-15 1,0 1 0,1 0 922,1 3 0,2 0 0,0 0 30,0-1 0,0 0 0,2-1-388,1 20 1,3-3 357,1-5 0,2-3 0,3-6 0,3-3 0,-1-6 0,6-5-119,11-4 1,4-7 118,20-3 204,-15-18 0,1-11-159,4-27 0,-7-15-45,-14 5 0,-4-5 0,-2-1 361,2-1 1,-2-2 0,-4-1-272,-5-7 0,-6-1 0,-3 4-1,-3 12 1,-3 3 0,-1 1-45,-6-20 0,-2 1 0,-3 3 0,-1 3-206,-3 5 0,-1 2 161,0 6 0,-1 2 0,0 6 0,-3 3-135,-6 2 0,-1 6-315,-17 3-171,-6 23-1268,37 27 1,8 11 1888,6-7 0,3 2 0,1 18 0,4 0 0,8-11 0,1 0 0</inkml:trace>
  <inkml:trace contextRef="#ctx0" brushRef="#br0" timeOffset="24617">12361 8983 25163,'0'-42'1889,"0"6"-1800,-5 9 1,3 11-90,-3 11 90,5 17-90,5 15 0,5 8 0,5 5 0,12 6 0,4 1-477,0 2 0,4-3 432,7-2 0,3-8-90,-8-16 0,1-6 0,2-3 0,1-4 0,1-5 0,0-4 45,1-4 0,-1-4 45,-1-6 1,-2-4 44,-3-3 0,-3-4-321,-2-6 1,-3-4 365,-4-3 0,-3-4-307,-5-4 0,-3-3 397,-4-1 0,-3-3 74,-4 8 1,-3-2 0,-1 4-165,-2-4 0,-1 2 0,-6-13 0,-2 11-45,-3 24 0,-5 54 0,14 27 0,5-7 0,2 2-1054,3-7 0,2-2 1054,3 2 0,2-1-45,1-2 0,5-1-228,11 6 1,4-3 92,-7-15 0,4-5-11,23-1 1,3-16 10,-5-30 1,-2-13 134,2-1 0,-4-8-321,-16 3 0,-3-6 0,-4 0 366,-6 3 0,-5 0 0,-1-5 72,-3 3 0,-2-6 0,-1-2 0,0 0 0,0 4 63,0-2 0,0 3 0,-2-1 0,0-4 44,-1 2 1,-1-5 0,0-2 0,-1 0 0,0 3 0,-1 5-113,-1-2 1,0 4-1,-1 3 1,-1 2 869,-3-8 1,-3 2 0,-2 14-848,-16 12-30,12 59 0,1 32 0,3 5-613,5-12 1,2 3 0,2 2-1,-2-1 553,-1 3 0,0 0 0,1 1 0,1-1-262,3 0 0,1 2 0,2-2 0,1-5 262,1-4 0,1-5 0,4 2-240,4 11 0,5 1 1,0-5-121,3 5 0,3-4 30,-4-13 0,2 0 1,1-6-301,1-8 0,0-5-899,20 16-773,-4-22 2302,-7-19 0,-9-24 0,-6-10 0</inkml:trace>
  <inkml:trace contextRef="#ctx0" brushRef="#br0" timeOffset="24788">13376 8318 16521,'-55'-14'1529,"9"1"1093,22-3-2532,16-2 1318,28-3-1498,20-5 0,-7 10 1,4 0-223,9-3 1,5-1-184,8-1 0,2-1-45,-15 7 1,0 0-1,1 0-2737,0 0 0,1 0 0,0 0 2980,-1 0 0,0 0 0,-1-1 0,-2 2 0,-2-2 1,0 1-1,19-7 0,-1-1 0</inkml:trace>
  <inkml:trace contextRef="#ctx0" brushRef="#br0" timeOffset="25458">15106 7784 24263,'-12'5'1619,"1"3"-1529,2-7 90,4 3 90,1-4 0,4 0-180,8-12-180,1-1 90,9-14 0,-2 0 0,1-4 0,-5-4 90,-6-17-90,-9 14 90,-12-8 0,-33 34 89,-1 19-59,5 21 0,-6 17 0,5 2-90,12-1 0,4 2 0,-1 3-375,1-6 1,-3 2-1,2 0 1,6 0 344,3 5 0,6 0 0,7-1 44,9 14 1,9-5-485,2-17 1,6-3 439,10 7 0,7-6-45,1-19 0,5-8 0,4-2 0,2-5 0,6-7 0,1-4 0,2-7 0,0-6-653,4-5 1,-2-6 697,-19 6 0,-1-2 0,-1-2 0,0-2 0,-2-2 0,-1-1 0,-1-1 0,-2-2 0,-1-2 45,9-16 0,-3-5-683,-10 8 1,-3-5 0,-2 4 727,-2-4 0,-2 1-45,0-12 0,-4 5 369,-10-1-414,-10 20 527,-6 18-437,-24 47-90,5 19 298,10-4 1,3 5-299,5-2 0,3 2 0,5 21 0,3 0 0,3-19 0,5-1-60,5-1 0,5 2 1,2-7 59,4-11 0,3-6 0,10 4 0,2-7-90,23-13 90,0-21 2754,-4-17-2754,-23-9 0,-6-10 45,-6-11 0,-6-5-16,-5 23 1,-1 0 0,-4-2-30,-7-7 0,-5-2 0,-3 6-327,-3 10 0,-3 3 282,-7-7 0,-4 7-135,-17 4-605,-2 12 155,3 11-270,3 5 405,6 14-944,7 6-810,7 12 2284,11 4 0,12-3 0,7 0 0</inkml:trace>
  <inkml:trace contextRef="#ctx0" brushRef="#br0" timeOffset="26371">16275 7377 21363,'29'-48'2968,"-4"5"-2244,-7 7-544,-6 9 124,-2 7-124,-4 8 242,2 10 28,-2 13-180,4 18-180,2 19 0,-5-17 0,1 5-45,3 26 0,1 2-542,-3-12 1,0 1 496,-1-8 0,-1 2 0,0-4 0,0 1 0,0-2 0,-1 4 0,0-3 0,1 11 90,-2 0-180,-5-40 0,-3-26 90,2-52 164,-1 26 0,0-5-164,3-17 0,2-4 0,0 8 0,2-2 0,2 5 0,3-3 0,0 3 0,2-5 0,1 2-498,-2 11 1,1 0 0,1 5 497,0 6 0,2 5-664,26-20 754,-5 24-90,11 19 90,-9 30 0,-1 17-90,-2 13 0,-19-24 0,-2 1 45,-1 2 0,-1 0-45,6 31 0,-2-7 0,-8-10 650,-2-11-560,-4-9 1292,-2-9-1382,-5-17-180,-9-41 91,5-13 218,2 9 0,2-2-174,5 3 0,3 1 45,0-2 0,0 0 0,2 3 0,1 2 0,0 3 0,0 2 0,6-18 0,2 15 90,15 25 0,-4 20-45,2 15 0,2 10 0,-1 8 0,0 4-45,1 0 0,0 1-254,1 3 0,-1-4 254,-10-15 0,0-3 0,22 18 429,15-13-429,-10-22 0,-6-21 0,0-8 0,8-24-30,-20 8 0,1-7 0,-2 1 30,-1-3 0,-2-3-273,-3 5 0,0-3 1,-1-1 302,1-5 0,-2-1 0,-2 2-75,2-9 0,-3-1-538,-1 10 1,-1-2 0,-2 4 627,-5 0 0,-2 3-45,-1 4 0,-2 3 382,-4-26-382,-8 19 282,-10 22-282,-11 21 90,-8 25 0,7 13 0,1 7-56,8-6 1,0 2 10,-7 19 0,2 1 0,11-12 0,4-1-45,-1 0 0,3-1 45,4-3 0,2 0-45,-1-4 0,4-2 0,13 26 0,12-13 0,21-15 0,-14-22 0,5-5 0,7-7 0,6-4 0,-2 0 0,12-3 0,1-3 0,-6 0 0,3-2 0,0-1 0,0-1 0,1-2 0,-3 0 472,6-4 0,0 0-472,-11 4 0,2 0 0,-5 0 0,-5 0 0,-5 0 0,-2 4 0,-3-1-717,16-7 177,-13 5-630,-12 3-359,-15 5-450,-17 3-629,-22 12 2608,-25 6 0,17 1 0,-1 3 0,-7 2 0,1 0 0</inkml:trace>
  <inkml:trace contextRef="#ctx0" brushRef="#br0" timeOffset="27124">11959 10371 23544,'-36'9'419,"1"0"1,-10 2 0,-1-2-240,6-1 0,2-1-90,1 1 0,3-1 179,-7-2 91,29-1 0,10 2 0,41-4-270,12 4-1191,-1-11 0,12-4 1,-1-2 1160,-8 2 0,0-3 0,3-1-42,-8 1 0,4-1 0,1-2 0,1 0 0,-2-1-436,-1-1 0,-1-1 0,-1 0 1,1-2-1,2 0 472,6-2 0,0-1 0,2-1 0,1 0 0,0-1-277,-5 2 0,2 0 0,0-2 0,0 1 1,1-1-1,1 1 261,-5 1 1,1 0-1,0 0 1,1 0-1,0 0 1,1 0 0,0-1-133,-4 3 1,0-1 0,0 0 0,1 0 0,0-1 0,0 1 0,1 0 0,0 0 126,2-1 1,1 0 0,1 0 0,-1 0 0,1-1-1,0 1 1,0 0 0,1-1-34,-6 3 0,1 0 0,0-1 0,0 1 0,0-1 0,1 0 0,-1 1 0,1-1 0,0 0 0,1 0 0,1-1 0,-1 1 0,1-1 0,0 0 0,0 1 0,0-1 0,0 0 0,0 0 0,1 1 0,-1-1 0,1 0 0,0 0 0,1 0 0,-1 0 0,0 0 0,0 0 0,0 0 0,1 0 0,-1 0 0,1 0 0,-1 0 0,1 0 0,-1 0 0,1 0 0,-1 1 0,0-1 0,0 0 0,0 1 0,-1 0 0,1-1 0,0 1 0,-1 0 0,0 0 0,1 0 0,-1 1 0,-2 0 0,1 0 0,-1 0 0,1 1 0,-1-1 0,0 1 0,0 0 0,0 0 0,-1 0 0,5-2 0,0 1 0,-1 0 0,1-1 0,-1 2 0,-1-1 0,0 1 0,0 0 0,4-2 0,0 2 0,-1-1 0,0 1 0,0 0 0,-1 1 0,-1 0 7,4-2 0,-1 2 0,-1-1 0,0 1 0,1 0 1,1 0-8,-5 2 0,1 0 0,1 0 0,0 1 0,-1 0 0,-3 1 0,-2 0 0,1 0 0,-4 2 0,-1 0 0,-1 0 0,2 0 0,4-1 0,1 0 0,0 0 0,-3 2 0,-5 0 283,1 1 1,-6 1-1,-3 0-283,-1 1 0,-3 1 728,4-2 1,-8 1-1088,-19 4-161,-7 9-1369,-20 4 1889,-25 23 0,-2-3 0,10-7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17:41.25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6599 5907 25343,'2'-52'251,"0"-1"1,0 0 0,1 6 0,-1 0 0,-1 3-207,-1-11 0,0 4 225,-4-15 179,-4 47-59,-4 44 0,-4 30 0,1 3-390,2-13 0,1 2 0,0 3 0,-2 4-709,0 2 0,-1 5 1,-1 3-1,0 3 1,-1 0-1,1-1 709,2-6 0,0 0 0,0 0 0,-1 1 0,1 1 0,0 1 0,-1 1-177,1-2 1,0 2 0,0 0 0,0 1 0,0 1 0,-1 0 0,1 0 0,1 1 176,0-5 0,0 0 0,0 2 0,0-1 0,1 1 0,-1 0 0,1 0 0,0 0 0,0 0-152,2-5 0,-1 0 1,1 1-1,0-1 0,0 1 1,0 0-1,1-1 1,0 1-1,-1-1 0,1 0 152,-1 6 0,1 0 0,0 0 0,-1-1 0,1 1 0,1-1 0,-1 0 0,1 0 0,-1-1-113,2-2 0,0 0 1,0 0-1,0-1 0,0 0 1,0 0-1,1-1 1,0 0-1,0 0 113,-1 2 0,1-1 0,0 1 0,0-1 0,0-1 0,1 0 0,-1-1 0,1-1-129,0 2 1,0 0-1,0-1 1,0-1-1,1 0 1,0-1-1,0-2-141,-1 14 0,0-1 1,0-2-1,1-1 0,1-2-45,-1 3 1,1-1 0,0-3-1,2-3-495,1 5 1,0-4 0,4-6 1047,1 4 1,8-17 0,24-30-1,8-47 1</inkml:trace>
  <inkml:trace contextRef="#ctx0" brushRef="#br0" timeOffset="258">7679 6016 16341,'24'-57'205,"0"1"1,1 0 0,-1 0-1,-2 6 1,-1 0 0,0 2-1,0 2 674,4-11 0,-1 3 1,0 8-566,-1 6 1,-2 20 405,1 50 0,-6 25-720,-11-5 0,-6 7 0,-1 6-174,1-5 0,-1 6 0,0 2 1,-1 3-1,-1-2 174,0-9 0,-1 0 0,0 1 0,-1 0 0,0 1 0,0 1-52,0-3 0,1 2 0,-1-1 0,0 2 0,0 0 1,0 1-1,0 0 52,0-4 0,0 0 0,0 1 0,0 0 0,1 1 0,-1 0 0,0 0 0,0 0 0,0 1 0,0 1 0,1 1 0,-1-1 0,0 0 0,1 1 0,-1 0 0,1-1 0,0 1 0,-1 0 0,1 0 0,0 0 0,0 0 0,1 0 0,-1 0 0,1-1-109,0 0 1,0-1 0,1 0 0,-1 1 0,1-1-1,0-1 1,0 1 0,0-1 108,1 5 0,-1 1 0,1-1 0,0-1 0,0 0 0,1 0 0,-1-1 0,2-4 0,-1-1 0,0 0 0,1-1 0,0 0 0,0-1 0,1-1 0,-1 4 0,1-1 0,0-1 0,0-1 0,0 0 0,1-2 99,0 2 1,0 0-1,0-2 1,1 0-1,0 0-661,2 13 0,0 2 0,0-3 0,0-6-128,0-8 0,-1-6 1,1 0-4227,4 28 1,-4-30 4379,-9-53 0,-3-20 0,-1-10 0,-3-11 0,-1-1 0</inkml:trace>
  <inkml:trace contextRef="#ctx0" brushRef="#br0" timeOffset="516">6290 8467 23907,'-49'-9'323,"0"0"1,0 0 0,4 0 0,0 1 0,1 0-279,-17-5 0,4 1-45,9 2 0,4 0 0,10 1 0,3-1 739,-2-7-739,31-3 0,40-4 0,24 0 0,-15 8 0,6 0 0,3-1 0,-1 1-653,2-1 0,1 0 0,2 1 0,4-1 503,-4 2 0,5 0 0,3 0 0,0 0 0,-3 2 1,-6 0 14,1 1 0,-6 2 0,0 0 0,4-1-153,5-1 0,6 0 0,0-1 1,-3 1-1,-8 1 18,-5 2 0,-7 2 0,1-2-1109,10-1 0,1-2 0,-11 3 1552,-1-2 1,-28-2 0,-38 9-1</inkml:trace>
  <inkml:trace contextRef="#ctx0" brushRef="#br0" timeOffset="1201">11001 6346 23004,'-4'-16'1349,"3"0"-1259,-6-2 0,6 0 0,-8-2 0,2-1-90,-3-1 90,0-1-90,5-2 90,-2 2 0,3-1-90,-1 1 90,-4-2-90,4 0 90,-8-6-90,-2-3 180,-9-9-91,-10-2-214,12 20 1,-5 2 214,-27-2 0,-7 7-919,7 7 0,-2 8 949,1 3 0,-5 4 0,3 6-901,4 7 1,2 7 0,0 2 847,8-1 1,0 2-1,1 2 1,-1 1-1,-3 6 1,0 3-1,0 1 1,1 2-475,-2 3 1,1 3-1,0 1 1,2 2 424,7-9 0,1 2 0,0 1 0,1 0 0,1 1-80,1-1 1,0-1 0,1 1 0,2 3 0,1 4 99,5 0 1,1 4-1,0 3 1,2 2 0,3 0-1,3-1 1,4-4-39,4 4 0,6-2 0,3-1 0,2 1 0,0 1-15,-2-2 1,-2 3-1,1 1 1,4-2 0,4-4-1,8-8-8,17 2 1,9-7 0,5-6-1,1-6 53,10-1 0,4-9 0,2-2-30,-13-4 0,1-2 0,2 0 0,3 2-15,-7-2 0,4 1 0,1 0 0,1 1 0,-3 0 0,-2 1 37,9 2 1,-3 0 0,-1 2-1,2 2-22,-3 0 0,2 1 0,1 2 0,-5 1 0,-7 2 277,2 9 0,-8 2 0,-5 4-247,-4 1 0,-5 3 0,-7 2-30,-5 3 0,-6 2 0,-6 2-138,-5 3 0,-6 1 0,-5 0 138,0-10 0,-3-1 0,-3 0 0,-2 0 22,-3 1 1,-3 1-1,-2-2 1,-1 0 44,-3 2 1,-2-2-1,-2 0 1,-1-1-1,-1-1 1,-1-1-1,-2 0 1,0-2-129,-1-2 1,0 0 0,-2-2 0,1-1 60,1-3 0,1-1 0,-2 0 0,-2-2 0,-9 3 0,-3 0 0,-1-2 0,4-3 186,2-1 0,2-3 1,-1-2-187,-9 3 0,-1-3 0,7-6 0,9-7 0,6-11-408,2-20 0,8-14-612,17-5 1,8-9 0,3-2 119,-1-1 1,3-2 0,4-2 853,5 2 0,3-1 0,3-1 0,2 3 0,5-8 0,4 3 1,1 0-1,-4 12 0,-1 0 0,1 0 0,0 1 0</inkml:trace>
  <inkml:trace contextRef="#ctx0" brushRef="#br0" timeOffset="1573">13945 6712 15532,'34'-47'89,"1"-1"1,-3 5 0,1-2 0,0 2 634,4-6 1,1 0-703,-7 11 1,3-3-1,0-1 1,-4 5 22,7-8 0,-2 2 75,-5 6 0,0-2 0,-5 2 14,-3 1 1,-9-1 135,-10-5 0,-11 2 90,-27-2-225,-5 24 0,-8 10 90,-9 18 0,-7 15-64,19-2 1,-6 7 0,-2 3 0,1 3 0,3-2-280,-5 4 0,3 0 0,1 3 1,-4 3 147,7-3 0,-3 2 0,-1 2 0,0 2 0,3 0 0,3-1-69,1 3 1,4 0 0,1 1 0,2 0-1,1 1 39,-1 2 0,1 1 0,1 1 0,2 0 0,2 1 18,2 0 0,2 1 0,1 0 0,3 1 0,1 0-18,4-3 0,1 1 0,2 0 0,2 0 0,3 0-137,2 10 1,3 0-1,3 0 1,5-1 136,2-4 0,3-1 0,5 0 0,8 0-15,4-11 0,6 1 0,5-1 0,2 0 0,2-3 0,-2-3-39,3-1 0,1-2 0,1-3 0,3-1 0,3 0-62,-3-4 0,4 1 1,1-1-1,3 0 1,0-2-1,1-3 1,-2-4-125,2-2 0,0-3 0,0-3 0,1-2 0,3-2 0,5 0 240,-5-4 0,3 0 0,4-2 0,2-2 0,1 0 0,0-1 0,0-1 0,-3 0 0,-2-1 0,-2 0 0,-3-1 0,0-1 0,-2 0 0,1-1 0,1-1 0,2 1 0,1-2 0,3-1 0,0-1 0,0 1 0,0 0 0,0-1 0,-1 1 0,1 0 0,0-1 0,0 1 0,0-1 0</inkml:trace>
  <inkml:trace contextRef="#ctx0" brushRef="#br0" timeOffset="1818">20332 5324 27681,'19'-43'150,"0"1"0,-2 3 0,-4 17-5541,-11 66 5481,-8-7 0,-4 10-90,-1 2 0,-4 11 0,-2 5 0,0 1 0,2-4-270,-2 2 1,0-3 0,0 2 0,-1 3 269,2-6 0,-1 3 0,0 2 0,0 1 0,1 0 0,0-4-88,1 3 0,0-3 0,1 0 0,0 2 0,1 5 88,2-12 0,0 3 0,1 2 0,-1 1 0,1 2 0,1 0 0,0-1 0,0-1-262,2 0 0,1 0 1,0 0-1,0 0 0,1 0 1,1 0-1,-1 0 1,0-1 114,0 0 1,0 0 0,0 0 0,1 0 0,0 0 0,0-2-1,1 0 1,1-3-63,1 10 0,1 0 0,1-1 0,1-4 0,0-2 0,2-6-451,3 15 1,2-8-1,1-3-2617,-1-9 0,0-3 0,2-3 2472,4 7 1,2-8 0,16 4 0,-1-26 0</inkml:trace>
  <inkml:trace contextRef="#ctx0" brushRef="#br0" timeOffset="2049">19155 5758 24264,'-6'-54'107,"0"1"1,0-1 0,3 2 0,3 0 0,4 2-912,5 1 1,4 1 0,4 2 803,4 2 0,5 1 0,4 3 0,4 2 0,5 3 0,2 2-746,6 1 1,2 3 0,3 2 745,5 2 0,3 4 0,0 1-23,-12 6 1,2 2-1,0 0 1,0 3-25,1 1 1,1 1 0,1 2 0,3 2-170,0 2 0,4 2 0,2 2 0,-2 1 0,-3 1-144,-2 1 0,-2 2 1,-2 1-1,3 2-657,10 2 0,2 2 0,-2 2 0,-7 3 1017,-9 3 0,-5 3 0,-4 2 0,11 16 0,-5 3 0,-6 2 0,0 0 0</inkml:trace>
  <inkml:trace contextRef="#ctx0" brushRef="#br0" timeOffset="2273">18667 8716 25792,'-30'40'509,"0"0"1,3-6 0,9 0-420,38 23-90,39-31-1182,-18-16 0,6-3 1,2-2 1181,7-4 0,2-4 0,2-1-591,-9 2 0,3-1 0,0 0 0,2-1 501,4 0 0,2-2 0,1 0 1,0 0-55,-9 0 0,1 0 0,1 0 0,-1-1 0,1 0-234,3 0 1,0-1-1,0 0 1,0-1 0,1 0 71,-1 0 0,0 0 0,0 0 0,2-2 0,2 0 249,-6 0 0,3-2 0,2 0 0,0 0 0,0-1 0,-2 0 0,-3 1 0,7-3 0,-3 1 0,-2-1 0,1 0 0,3-1 0,-7 1 0,-1 0 0,1 1 0,0-1 0,-1 0 0,1 1 0,-1-1 0</inkml:trace>
  <inkml:trace contextRef="#ctx0" brushRef="#br0" timeOffset="2683">23605 6224 23723,'22'-60'659,"-1"0"1,-1 2 0,-1 2-570,-3 4 0,-2 2-90,-1 5 0,-2 2 45,-1 7 0,-1 2-45,7-23 0,-1-1 0,2-4 0,-1-3 0,-7 21 0,-2-3 60,1-11 0,0-7 0,-6 8-610,-8 14 0,-4 2 640,-4-12 0,-7 4 0,-3 18 0,-8 8 29,-8 7 1,-7 6 0,-3 7 15,0 10 0,-4 7 0,-1 5 0,0 0-803,-2-1 0,-1 2 0,1 3 1,0 5 685,4 3 0,0 3 0,0 4 0,1 2 0,5-1-18,6-2 0,2 1 0,2 0 0,2 2 0,-1 0-399,1 2 0,0 1 1,2 1-1,0 1 1,1 0 398,2 0 0,1 0 0,1 2 0,2 0 0,1 0-156,-3 8 1,2 1 0,3 1 0,6 4 173,6-2 0,3 3 0,4 3 0,5-1 0,5-2-18,7-2 0,7-2 0,3 1 0,3-2 0,0 0-158,-1 0 0,1 1 1,2-2-1,3-2 0,4-3 122,6-4 0,5-2 0,2-4 0,2-3 0,-1-4-54,0-4 0,1-5 0,1-3 1,4-2-217,6-2 0,4-3 0,3-2 0,-1-2 0,-3-2 13,0-1 1,-3-3 0,1-3 0,3-1-14,-2-2 0,3 1 0,2-4 1,-2-3-1,-1-6 310,-2-7 1,0-6-1,-2-4 1,-2-2-1,-3 1 1,2-2-1,-3-1 1,-2-2 0,2-2-1,-8 3 1,-1 0-1,0 0 1,0 0-1,0 0 1,0 0-1</inkml:trace>
  <inkml:trace contextRef="#ctx0" brushRef="#br0" timeOffset="2949">25782 5152 18349,'24'-50'464,"0"1"1,1-1 0,-1 0 0,-1 4-1,-1 2 1,0-2-315,6-13 0,1-2 0,-5 9-105,-9 17 0,-1 4 135,2-4 0,-2 9 2114,-3 18-1665,-5 28-89,-2 42-270,-6-9 0,-2 7-1183,1-6 1,-1 4 0,-1 2 934,0-6 1,-1 2 0,0 2-1,-1 1-4,0-6 0,0 2 0,0 1 0,-1 0 0,0 0-230,-1 5 1,0 0 0,0 1-1,-1 0 1,0 1 211,2-8 0,-1 0 0,0 0 0,0 1 0,0 0 0,0 0-151,0 1 1,-1 1 0,1 0 0,0 0 0,0 1 0,0-1 150,0 1 0,0 0 0,1 0 0,-1 0 0,1 0 0,0 0-191,0-1 0,0 1 0,1-1 1,-1 0-1,1 0 0,0 0 119,0 8 0,-1-1 0,1 0 0,1 2 0,-1 1-121,3-13 0,0 3 1,0 1-1,0 1 0,1-2 1,-1-2-1,1-3 34,0 4 0,0-4 1,1-1-1,0 0 1,0 2-58,0 6 0,0 3 0,0-1 0,1-3 0,0-7 123,1-1 0,-1-7 0,2-3 93,4 11 0,3-9 0,6-15 0,12-29 0</inkml:trace>
  <inkml:trace contextRef="#ctx0" brushRef="#br0" timeOffset="3289">25213 4740 23993,'-30'-47'420,"-1"1"0,4 3 0,1 2-375,3 6 0,3 2 44,-6-19 1,15 14 0,45 7 90,17 14-816,-6 9 0,9 3 726,5 3 0,6 2 0,-1 0-699,-7 1 1,-1 1 0,3-1 608,2 1 0,4-1 0,1 1 0,-2 0-577,-9 2 0,-2-1 1,0 2-1,1-1 577,5 0 0,-1 1 0,2-1 0,-1 1 0,3 1 0,0 0 0,0 1 0,1-1-363,-1 0 0,2 1 0,-1-1 0,0 0 363,-1 0 0,0 1 0,-1-1 0,0 0-181,-2 1 1,-1-1 0,0 0-1,-1 0 203,-3-1 1,-1 0-1,0 1 1,-2-1-53,11 1 0,-2 0 0,1 0-210,6-1 0,1-1 1,-5 0 12,1 2 0,-4-1-448,6-2 1,-7-1-418,-13 2 1092,-23-4 0,-29 0 0,-14 0 0</inkml:trace>
  <inkml:trace contextRef="#ctx0" brushRef="#br0" timeOffset="4040">12402 14215 15891,'-29'4'1170,"8"-3"1451,15 2-2621,23-12 90,26-6 0,15-4-60,-1 0 0,7-3 0,2 1-162,-15 5 0,0-1 0,2 1 0,1-1 132,7-1 0,3-1 0,-1 0 0,-3 3-60,3-1 0,-2 2 0,-2 2-120,0 0 0,-1 1 0,-1 0-30,-5 2 0,-1 0 1,-1 1-151,14-2 0,-3 2-180,-12 0 1,-4 2-1260,14 0 2063,-37 3 0,-36 4 0,-23 0 1</inkml:trace>
  <inkml:trace contextRef="#ctx0" brushRef="#br0" timeOffset="4438">12889 13903 23274,'-49'-20'1889,"4"0"-1799,8 6 0,5 5-1,2 17 1,-4 21-90,13-3 0,-1 5-751,-3 12 1,-1 6 750,-4 8 0,0 4-351,7-15 0,1 2 1,-1 3 350,1 2 0,0 5 0,-1 0 0,3-4 0,-1 3 0,2-4 0,0 3 0,2-6 0,1 2 0,1-1 0,3-5 45,0 10 0,8-6-346,10 0 0,8-6 301,23 6 0,-2-30 0,6-7 0,5-15 0,2-8 0,9-3 0,2-3-282,-17 3 1,2-2 0,2 1 303,4 1 1,3-1-1,1 1 1,-3 2-85,1 1 0,-2 3 1,1 1 61,14 0 0,1 2 0,-6 7 0,-4 14 0,-8 9 0,-5 6 0,-7 6 45,-6 9 0,-9 4 196,-5 6 0,-11 6-241,-11-15 0,-6 5 0,-3 0 0,-1-2 30,-2 4 0,-2-3 0,-4 3-419,-2-2 0,-2 2 0,-3-1 0,0-5 419,-4 0 0,-1-6 0,-1-1 0,1-1 0,-1-2 0,0-1-367,0-4 0,1-2 1,-1-1 336,-12 10 0,0-3-82,7-7 0,1-3-98,6-5 0,3-3-682,-17 7-127,19-20-450,19-20-990,23-30 2429,5 9 0,3-4 0,9-13 0,3-2 0,-7 12 0,0 1 0,-1-1 0</inkml:trace>
  <inkml:trace contextRef="#ctx0" brushRef="#br0" timeOffset="4684">14643 13293 24893,'22'-56'809,"0"0"1,-4 5-1,-2 2-719,-5 11 0,-2 3 0,-1-10 0,-19 60 90,-3 30-90,0 6 0,0 7-887,5-13 1,0 3 0,1 1 796,-2 12 0,2 2 0,-1 3-313,2-10 0,1 0 0,0 4 0,0 4 313,2-12 0,1 5 0,0 2 0,0 2 0,0-1 0,1 0 0,0-4-438,0 10 1,1-3 0,0-1 0,0 1 0,1 3 385,0-9 1,0 4-1,1 1 1,0 0 0,0-1-1,1-3 1,0-3-346,2 15 0,1-5 0,0-2 0,2-1 194,-1-3 1,1-1 0,0-1 0,1-2-31,1 11 0,1-2 0,2 1-442,-2-14 1,2 2-1,0-2 1,-1-4-496,4 17 1,0-5 1169,2 5 0,-1-10 0,-6-23 0,-7-19 0</inkml:trace>
  <inkml:trace contextRef="#ctx0" brushRef="#br0" timeOffset="4858">14192 14623 16791,'-28'-30'359,"-1"0"1,4 3 0,1 0 206,-13-20-566,24 6 1340,25 1-1430,35-1-360,-8 18 1,9-1-1,0 2-12,-6 3 0,0 1 1,2-1-147,1 0 1,3 0 0,1-1 0,-3 2 607,2-2 0,-1 2 0,-2-1 0,1 1 0,-2-1 0,0 0 0,-1-1 0,-1 0 0,1 1 0</inkml:trace>
  <inkml:trace contextRef="#ctx0" brushRef="#br0" timeOffset="5460">15504 12931 24623,'-10'-32'674,"0"0"1,-9-23-585,1 13 0,4 15 180,5 17 180,4 23-1,5 30-299,1-3 0,1 8 0,0 1-692,-1-6 1,0 1-1,0 5 578,0 6 0,1 8 0,-1 3 0,0 0 0,0-6-702,0-3 1,-1-4 0,1 1-1,-1 2 684,0 3 0,0 4 0,0 1 0,0-2 0,0-3-18,0-2 0,0-2 0,0-2 0,0 0-23,0-1 1,1-1 0,-1 0-1,1-1 23,0 10 0,0-1 0,1 1-628,-1 4 1,1 0 0,-1-5 627,2 2 0,0-5 0,-2 6 0,0-6 180,5-1-90,-3-29 711,6-12-711,3-38-90,10-26 598,-5 12 0,1-3-598,5-11 0,2-3 71,-5 14 0,0-1 0,2 0-71,1-2 0,1 0 0,0 0 0,0 2 0,0 0 0,2 1-61,3-5 1,3 0 0,-1 5 150,8-4 0,2 10-45,7 12 0,1 14-45,-16 17 0,-2 11-155,3 18 0,-4 9 155,-7-4 0,-1 2 128,2 0 1,0 1-129,0-1 0,-1 0 0,2-4 0,1-3 0,0-2 0,2-4 0,2-3 0,1-4 1175,4-5 0,1-4-1175,3-4 0,2-4 0,1-4 0,1-4 0,2-5 0,0-3-790,-2-5 1,-1-4 789,0-3 0,-2-4 0,-4-3 0,-1-3-129,-3-2 0,-1-1 129,-4-2 0,-2-1 0,-1 0 0,-3-1 0,-3 1 0,-1-1 212,-2 5 0,-2 0-212,5-26 0,-4 12 278,-6 11-278,-4 9 1816,0 3-1816,-2 11 502,2 3-1582,0 8-449,-1 2-3058,-1 0 4662,-2 4 0,0 1 0,0 4 0</inkml:trace>
  <inkml:trace contextRef="#ctx0" brushRef="#br0" timeOffset="6607">11662 17757 14093,'-40'13'854,"0"0"1,-17 5 1660,-7-3-2335,35-7 0,11-7 1702,10 3-1432,12-4 90,14 0-91,22-4-269,-8 0 0,5-3-668,13-4 0,5-3 608,-9 2 0,3-2 0,2 0-30,10-4 0,3-1 0,2-1 96,-10 2 0,1 0 1,2-1-1,1 0-150,-7 2 0,1-1 0,2 1 0,0-1 0,0-1-263,-4 2 0,0 0 1,1-1-1,0 0 1,1 0-1,1 0 242,4-1 0,1-1 0,1 0 0,0 0 0,1-1 0,0 1-160,-4 1 0,-1 1 0,2-1 0,-1 0 0,1 0 0,1 0 0,0 0 145,-5 2 0,1-1 0,0 0 0,1 0 0,0 1 0,0-1 0,0 0 0,1 0 0,2 0 0,1 0 0,-1-1 0,2 1 0,-1 0 0,1 0 0,-1 0 0,2 0 0,-7 2 0,-1 0 0,1 0 0,-1 0 0,1 0 0,2 0 0,0 0 0,2-1 0,2 1-16,-3 0 1,1 0 0,2 0 0,1 0-1,2 0 1,0-1 0,1 1 0,0 0 0,0-1-1,0 1 1,0 1 0,-1-1 15,-4 2 0,1 0 0,-1 0 0,1 0 0,0 1 0,0-1 0,-1 1 0,1-1 0,0 1 0,0 0 0,0-1 0,-1 1 0,1 0 0,3-1 0,1-1 0,0 1 0,0-1 0,0 1 0,0-1 0,0 1 0,-1 0 0,0 0 0,-1 1 0,0-1 0,-1 1 0,0 1 0,0-1 0,0 1 0,0 0 0,-1 0 0,0 0 0,-1 0 0,-2 1 0,-2 0 0,-1 1 0,-3 0 0,17-3 0,-5 0 0,-3 2 0,0-1 0,-1 1 0,3-2 0,-4 2 0,2-2 0,0 1 0,0-1 0,-1 0 0,-3 1 0,-2 1 0,2-1 0,-3 1 0,-3 0 0,1 1 0,1-2 0,4 0 0,2-1 0,0 0 0,-4 0 0,-7 2 154,17-5 0,-9 3-154,-11 2 0,-3 1 603,-10 1 1,-2 1-604,23-6 0,-23 4 1804,-6 4-2883,-23 4 1493,-8 6-3382,-11 3 2968,-7 7 0,-8 2 0,-5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19:28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9181 3501 21653,'-10'-33'659,"-1"0"1,-3 2 0,-3 1-481,-4 2 1,-4 4 90,-4 1 0,-7 7 179,-23 13 1,-13 12 0,4 2-420,21-2 0,2 3 0,-4 7-30,6 2 0,-6 7 0,-4 4 0,-1 2 0,2 2 0,5-2 0,6-2-324,-11 14 1,10 0 0,0 7 323,9-9 0,-3 7 0,0 3 0,3 0 0,5-2 0,7-6-256,6 4 0,9-5 1,3 2 255,2 11 0,6 3 0,7-7 0,14-2 0,13-6 0,9-7 0,11-1 0,-2-4 0,-10-7 0,0-3 0,2 0 0,1-1 0,3 0 0,0-1 0,-4-2 0,-1 0 0,-3-2 0,-1 1 0,16 8 0,-2 3 0,-8 0 0,-5 4 0,-9 1 0,-7 3 0,-7 4 0,-9 4 0,-12 5 0,-9 2 0,-11 6 0,-9 0 0,1-16 0,-4 0 0,-3 0-190,-5 2 1,-3 0-1,-2-1 190,-3 0 0,-3 0 0,-1-1 0,0-2 0,0-2 0,-5 2 0,9-9 0,-5 2 0,-2-1 0,2-1 0,3-3-1217,-7 3 0,4-4 1,-1 0 436,-11 7 1,-1 0-1,15-18 780,11-32 0,48-14 0,12-8 0,5-8 0,-1 0 0</inkml:trace>
  <inkml:trace contextRef="#ctx0" brushRef="#br0" timeOffset="219">10111 3551 21361,'29'-48'395,"0"0"1,0 1 0,-4 3 0,0 0 0,-2 2-396,5-15 0,-4 3 0,-5 11 0,-3 2 2156,8-19-2156,-10 29 0,-6 37 0,-10 48-479,-2-5 0,-2 11 479,0-13 0,-1 7 0,0 4 0,-1 1 0,1-3-352,0 4 0,-1-2 0,1 2 0,-1 6 352,2-13 0,-1 6 0,0 3 0,0 2 0,0 0 0,1-1 0,-1-3 0,2-5-192,-2 8 1,2-5-1,-1-1 1,1-1 0,1 4 191,-1 1 0,1 3 0,-1 1 0,1 0 0,1-3 0,0-4-195,0 4 0,1-5 0,1-1 0,0-1-465,0 13 0,1-2 1,1 0 659,1-13 0,1 2 0,0-2 0,0-5 0,0 16 0,2-4 0,4 5 0,-1 1 0</inkml:trace>
  <inkml:trace contextRef="#ctx0" brushRef="#br0" timeOffset="751">9815 4645 26602,'-31'-25'539,"0"0"1,3 2 0,1 1-630,-8-16 90,19 6-90,26 3-1125,40 5 1,19 5 644,-18 7 1,3 2-1,1 0-28,-6 1 0,2-1 0,1 0 0,-2 2 538,15 1 0,-2 2 0,0 0 210,-4-1 0,-1 1 0,-3 1 299,4-1 1,-1-1 299,-7 2 1,2-2 0,-7 1 687,12-2-717,5-4-720,-43 8 0,2 25 0,-10 11 0,-2 7-1449,1 5 1,0 3 1448,-1-4 0,1 3 0,-1-1-88,3 18 0,-1 0 88,-3-21 0,-1 2 0,1 1 0,3 12 0,-1 3 0,0-4-940,0 3 1,1-1 939,-2-8 0,-1 2 0,-1-12 0,-3-9-217,-10-70 217,2 2 0,0-10 442,3-7 1,2-10 0,2-3 0,7 6-443,12-2 0,7 4 0,-1 0 369,-10-3 1,-2 1-1,9 13-369,30 10 0,-1 26 0,-17 50 0,-14-8 0,-3 1 2928,2 14-4907,-5-3-540,-6-5 2519,-2-10 0,-2-12 0,0-8 0</inkml:trace>
  <inkml:trace contextRef="#ctx0" brushRef="#br0" timeOffset="1012">11902 4270 23634,'37'-40'1236,"-29"65"1,-7 29 0,0 12 0,5-7-1237,10-7 0,5 0 0,0 1 0,-4 2-204,-9 3 1,-7 6 0,0-1 0,6-5 0,13-14 68,19-10 0,13-8 0,2-12 0,-9-11-1059,1-25 1,-3-20 1318,-6 4 1,4-9 0,1-6 0,-2 1 0,-8 5-126,-4-3 0,-6 3 0,1-3 0,2-5 0,1-4 0,-1 0 0,-3 8 323,1-2 1,-3 6-324,3-14 0,-3 24 0,-8 52 0,-3 19 0,-8 11 0,-2 5-299,1-1 1,0 0-692,0 6 1,0 1-681,0 1 0,2 0 1670,0-2 0,1-1 0,2-5 0,1 0 0,1-5 0,0 1 0</inkml:trace>
  <inkml:trace contextRef="#ctx0" brushRef="#br0" timeOffset="1545">14180 4270 19939,'-40'0'450,"1"0"2081,0 0-2531,6 0 1409,9 0-1409,11-2 860,21-17-860,8-5 0,6-10 0,1-3 0,5-20 1560,-10 19 0,-3 0-1560,-11-10 0,-19 14 0,-24 22 0,-23 23 0,23 7 0,-1 5-377,-3 6 1,0 8 376,4 5 0,-1 8 0,4-2-525,10-9 1,2-1 0,1 3 524,-6 11 0,2 4 0,8 0 0,13-2 0,8 0 0,4-3-204,3 6 1,7-2 203,2-9 0,4 1 0,4-8 0,12-2 0,10-10 0,6-12 0,8-6 0,0-5 0,-10-2 0,0-4 0,2-3-180,0-1 1,3-3-1,2-3 1,-2-6 71,-5-6 0,0-5 0,0-4 0,-1-1 0,-3 0-365,2-3 0,-3-1 0,-1-1 0,1-4 502,-6 5 1,1-2 0,0-2 0,0-2 0,-3 1 0,-3 0 42,-2-2 0,-4 1 0,-2-1 0,-1-2 0,1-3-210,0-4 1,1-4 0,-1-3 0,-1 1 0,-1 0 0,-2 4 137,-1 3 0,-2 3 0,-2 1 0,1-1 0,-1-2-71,3-9 1,0-3 0,0 0-1,-3 2 1,-3 8 70,-1-2 0,-4 7 0,-2 2 0,1-10 0,-4 7 0,-10-5 380,-16 61-380,0 23 0,1 13 189,1-2 0,0 6 0,1 2-189,-3 10 0,0 3 0,0 6 0,7-16 0,-2 4 0,1 2 0,-1 2 0,2-2 0,0-2 57,1-2 1,1-3-1,1 1 1,0 1-1,0 4-57,1 2 0,0 4 0,0 4 0,0 1 0,1-2 0,2-3 0,1-6 0,0 6 0,3-6 0,1-1 0,0 2-126,0-3 0,1 2 0,0 1 1,2-2-1,0-4-1413,4 14 0,2-4 1,0-6 1538,0-1 0,0-4 0,1 0 0,0-9 0,-2-23 0</inkml:trace>
  <inkml:trace contextRef="#ctx0" brushRef="#br0" timeOffset="1672">14895 4207 27501,'-33'-35'360,"0"1"0,3 3 0,1 1-360,-12-15 0,19 13 0,23 12 0,32 11 0,32 5-495,-18 4 0,5 0-1431,12-1 1,4 0 1925,-17-1 0,1-1 0,1-1 0,2 1 0,2-1 0,0-1 0,1-1 0,0 0 0,0 0 0</inkml:trace>
  <inkml:trace contextRef="#ctx0" brushRef="#br0" timeOffset="2344">18943 2239 24803,'-48'-26'539,"15"18"1,-3 4-270,-15 6 0,-4 5-1329,11 2 1,-1 3-1,-1 2 1179,-5 2 0,-1 2 0,0 2-30,-1 3 0,1 1 0,1 2-30,2 0 0,1 1 0,3 2-30,4-1 0,2 2 0,5 4-30,1 10 0,5 5 0,11 2-57,16-1 1,10 2 0,2 0 56,0-1 0,2 0 0,7-3-30,13-2 0,9-2 0,-1-6 30,7-1 0,0-4 45,7 6 0,-4-1 45,-18-11 0,-5 2 135,0 4 0,-10 3-135,-31 23-90,-8-21 0,-8 5 0,0-2 0,-8 12 0,-2 1-78,2-4 0,-2 4 1,0 2 77,10-10 0,0 3 0,1 0 0,2-2-453,-1 6 0,2-1 0,2 3 453,1-2 0,-1 3 0,3 1 0,3-2-78,4 4 0,5-1 0,1 1 78,1 3 0,3 1 0,2 4 0,2-11 0,1 3 0,2 1 0,0 2 0,0 0-215,2 2 1,0 2 0,1-1-1,1 1 1,-1 0-38,0-2 0,-1 0 0,1 0 1,0 1-1,1 2-1387,-1-4 1,1 3-1,0 0 1,0 0 0,-1-3-1,-1-5 1105,-1 0 1,-1-4 0,-1-2 0,0 4-1,0 0 1,0 2 0,0 2 0,-1-2 0,0-3-1,-3-4 1,-1 0 0,1 0 0,0 0 0</inkml:trace>
  <inkml:trace contextRef="#ctx0" brushRef="#br0" timeOffset="2781">15573 12008 27052,'-28'31'269,"0"0"1,3-3 0,4 0-360,-2 26 0,21-6 45,27-13 0,10-1-699,-3-7 1,5 1 743,2 0 0,7 3 0,2 1 0,-4-2-587,-1-1 0,-2 0 1,3 5 604,-2 3 0,4 4 0,1 5 0,-2 1 0,-5 2-324,-7-2 0,-3 3 0,-3 0 0,-1 2 1,0 0 359,0 0 0,1 0 0,-2 2 0,-2 0 0,-3 0-19,-3 2 1,-2 1 0,-2 1 0,-3-2 0,-3-3 31,-4 0 1,-3-2 0,-2-1-1,-1 0-67,-1 16 0,-3 0 0,-1-1-584,-2-1 1,-1 0 0,-1-2 583,1-2 0,-1 0 0,0-1 0,1-3 0,-1 0 0,2-1-326,2-1 0,1-1 1,2 0 325,0-1 0,1-1 0,3 0-151,2-1 0,1 0 0,2-1 151,2 0 0,1-1 0,1 0 147,2-1 1,2 0-1,1-1-147,0-1 0,1-2 0,2 3 0,5 12 0,2 2 0,0-3 0,-7-14 0,0-1 0,0 0 0,3 11 0,1 1 0,-3-4 0,-2 0 0,-5-1 491,-5 16 0,-4-1-491,-2-18 0,-3-1 0,-3 10 0,-6-4-270,-15 2-611,-5-31 1,-7-8 880,-14-17 0,-3-10 0,14 2 0,-1-3 0,0-4 0,-5-11 0,-1 0 0,0 0 0</inkml:trace>
  <inkml:trace contextRef="#ctx0" brushRef="#br0" timeOffset="4068">20945 4378 24893,'-45'-14'479,"1"-1"1,1 2 0,2-1-435,5 0 0,3 0 135,-22-10-90,22 3 0,26 1 0,41 0 0,3 8 0,9 1-391,-3 3 1,5-1 0,3 1 367,-4 1 1,2 0-1,4-1 1,4 1-439,-2 1 0,4 0 1,5 0-1,2 0 1,0 0-1,-1 0 1,-3 0 400,1 1 0,-2 0 0,-1 0 0,1 0 0,1 0 0,4 0-265,-4 0 1,4 0-1,2 0 1,1 1-1,0-1 1,-1 0-1,-2 1 1,-3 0 294,4 0 0,-3 1 0,-1-1 0,-1 1 0,0 0 0,0 0-290,-1 0 1,1 0 0,-1 1 0,0-1 0,0 1 0,-1-1 229,-2 0 0,0 1 0,0-1 0,-1 0 0,0 1 0,0-1-100,7 1 1,-2-1-1,0 1 1,1 0-1,1 0 100,-3 0 0,3 0 0,0 0 0,-1 0 0,-2 0 0,-3 1 0,7-1 0,-4 1 0,-2 0 0,2 0 0,-7 0 0,3 0 0,-1 0 0,-3 0 0,-6 1 515,17-2 0,-7 4-515,2 9 0,-4 6 0,-17-3 0,-3 9 220,-1 18 0,-1 12 1,-4 1-221,-9-4 0,-5 2 0,1 5 0,-3-9 0,0 4 0,0 2 0,0 4 0,-1 2 0,-2-6 0,-1 4 0,0 3 0,-1 1 0,0 2 0,1-1 0,-1-1 0,0-2-58,0 3 1,1-2 0,-1-1 0,0 0 0,0 2 0,0 1 0,0 4 57,0-8 0,0 2 0,-1 3 0,1 1 0,0 0 0,0 1 0,0 0 0,0-1 0,0-2 0,0-1-139,0 4 0,1 0 0,-1-2 0,0-1 0,0 0 0,0 0 1,1 0-1,0 1 139,-1-4 0,0-1 0,1 1 0,-1 0 0,1 0 0,0 0 0,0 0 0,0 0 0,1 0-46,-1 1 1,1 0-1,0 0 1,0 0 0,0 0-1,0 0 1,1 1-1,0-1 1,-1 0 45,1 0 0,0 1 0,1-1 0,-1 1 0,1-1 0,-1 0 0,1 1 0,0-1 0,0 0 14,0-1 1,-1-2 0,1-1-1,-1 0 1,1 0 0,1 3-1,0 1 1,1 4 0,2 4-15,-4-16 0,1 2 0,2 4 0,0 2 0,0 2 0,1 2 0,1 0 0,0 2 0,0 0 0,0 0 0,0 0 0,0-1 0,0-1 0,-1-1 0,0-3 0,-1-1 0,0-3 0,-2-3 0,4 13 0,-1-5 0,-1-2 0,-1-3 0,0-1 0,0 0 0,1 0 0,0 3 0,0 2 0,2 4 0,-2-9 0,0 3 0,1 3 0,1 2 0,0 2 0,1 0 0,0 2 0,0-1 0,0 1 0,-1-2 0,1-1 0,-2-2 0,0-3 0,-1-2 0,0-3 0,-2-5 7,4 18 0,-1-5 0,-1-4 1,0-3-1,-2-3 0,0 0 0,0-2-7,1 5 0,-1-4 0,-1-1 0,0-1 0,0 2 0,2 4 0,0 3 0,0-2 0,-1-2 0,-2-8 0,3 16 0,-2-9 494,-3-3 1,-2-6-495,-4 0 0,-14-13 1304,-17-45-1304,-11-10 0,-6-5 0,3 4 0,-3-1 0,-1 0 0,-3-1 0,-1 2 0,2 3 0,-1 3 0,-2 0 0,-8 0 0,-2 2 0,-3 0-26,9 4 1,-1 0-1,-1 1 1,-2 1 25,7 2 0,0 1 0,-1 0 0,-3 1 0,-5 0-170,5 1 0,-3 1 0,-3 0 0,-2 1 1,-2 0-1,-1 0 0,0 0 0,-1 1 170,6 0 0,-1 1 0,-1 0 0,0 0 0,-2 0 0,0 1 0,0-1 0,0 1 0,-1-1 0,2 1-93,4 0 1,0 0 0,0-1 0,0 1 0,-1 0 0,1 0 0,-1 0-1,1 0 1,-1 1 0,1-1 0,-1 1 92,0 0 0,-1 0 0,1 0 0,-1 0 0,1 0 0,-1 1 0,1 0 0,-1 0 0,0 0 0,1 0 0,-1 1 0,0 1 0,-1-1 0,0 1 0,-1 1 0,1 0 0,0-1 0,1 1 0,0 0 0,1 0 0,2 0 0,1-1 0,-9 2 0,4-2 0,2 1 0,0 0 0,0 0 0,-1 0 0,-3 1 0,-3 0 0,12 0 0,-3 0 0,-2 0 0,-3 0 0,0 1 0,-1 0 0,0 0 0,0 1 0,2-1 0,1 0 0,3-1 0,2 1 0,5-1 0,-13 1 0,5 0 0,3 0 0,2-1 0,0 1 0,-2 0 0,-4 0 54,2 1 0,-4 0 0,-2 0 1,-1 1-1,0 0 0,0-1 1,3 1-1,3-2 0,3 0-54,-14 2 0,4-2 0,3 0 0,2 0 0,1 0 0,-5 1 0,1 1 0,4-2 0,7-2-946,-26 0 0,36-8 946,70-12 0,21-5 0,1 1 0,4-2 0,-1 1 0,1 0 0,0 0 0</inkml:trace>
  <inkml:trace contextRef="#ctx0" brushRef="#br0" timeOffset="4628">29465 7033 25702,'-11'-36'1889,"5"4"-1619,-3 7 90,4 13 0,-1 22-360,2 27 0,2 0 0,1 6-854,0 16 1,1 5 853,-3-13 0,0 2 0,0 6 0,1-5 0,1 5 0,0 2 0,1 0 0,-1-4 0,-1 2 0,0-2 0,1-1 0,-1 3-520,1 0 0,0 3 1,0 1-1,1-2 0,0-5 520,0 9 0,2-5 0,-1-1 0,1-4 0,0-2 0,1-1-537,2 16 1,0-5-274,0-8 1,0-4-312,0-9 1,0-4-1848,4 12 3225,-5-30 0,0-31 0,-4-18 0</inkml:trace>
  <inkml:trace contextRef="#ctx0" brushRef="#br0" timeOffset="4854">28596 7436 17542,'-33'-33'389,"-1"0"1,7 2 0,5-1 979,4-27-1189,36 3-135,5 28 0,13 3-90,12 2 0,14 0 0,6 1 0,-2 2-360,-6 3 0,0 2 1,1 0-1,3 0 314,-4 0 1,3-1 0,1 0-1,-1 2 1,-4 2 90,1 1 0,-3 2 0,-2 1 0,-5 2 0,15-1 0,-5 2 0,-3 1 0,0-1 0</inkml:trace>
  <inkml:trace contextRef="#ctx0" brushRef="#br0" timeOffset="5139">29692 7603 22611,'58'8'464,"0"0"1,0 0 0,0-1 0,13 4 0,-3-1 0,-32-15-195,-62-38 325,-13 11-415,-8 20 90,-6 24-90,0 24-460,26-6 0,3 5 325,1 5 0,3 7-45,6 4 0,4 6 0,1-2-90,2 7 1,5 1-384,6-14 1,3 3 0,3 0 0,1-7-383,10 5 1,5-7-451,11 9 1,7-9 1010,-7-26 0,1-9 0,3-7 0,0-7 1,1-5-1,1 0 0</inkml:trace>
  <inkml:trace contextRef="#ctx0" brushRef="#br0" timeOffset="5612">30606 7567 24353,'0'-39'1529,"0"7"-899,-6 34-270,-2 25-225,0 4-1,0 6-89,-2 8 0,-1 3-885,0 6 1,0 1 839,-1 4 0,1 0 0,1-2 0,0-2 63,1-5 1,2-1-64,0 4 0,2-4 0,-2 9-110,4-7 110,6-55 0,7-28 0,10-31-457,-4 19 1,2-5 0,1 1 501,3-9 0,2 0-15,-4 6 0,1-2 0,1 4 361,6-6 0,-1 6-211,9-5-90,6 15 241,-17 61-241,-3 29-90,-10-17 0,-1 5 0,1 20 0,-1 2-680,-2-17 0,0 0 680,0 9 0,0-3-90,1-3 1354,-2-17-1264,2-20 261,4-24-171,8-29-90,-7 11 0,0-4-147,4-8 0,1-1 237,2-4 0,1 0 0,0 1 0,1 2-90,-2 5 0,1 3 90,-2 7 0,2 5-90,18-3 0,-1 29 0,-9 27 0,-3 11-90,-6-3 0,-1 2-315,8 20 0,-3 1-796,-9-10 0,-3-1-58,-1-1 0,0-1 1259,-3-2 0,0-2 0,-2-6 0,0-1 0,6 25 0</inkml:trace>
  <inkml:trace contextRef="#ctx0" brushRef="#br0" timeOffset="5995">31824 7273 25792,'10'-51'1439,"-3"19"-899,-4 42-90,-3 42-315,-2-5 0,-1 6-1523,1-9 1,1 3 0,-1 1 1387,0 5 0,0 2 0,0 0 0,0 5 0,1 1 0,0 0 61,1-1 1,0-1-1,0 4-61,1-6 0,0 4 0,1-1 0,0-4-462,-1-1 0,1-3 1,-1 1 401,2 8 0,1 2 0,-1-8-75,1-12 0,-1-5-405,1 16-179,-2-29 2550,-2-33-2281,0-39 360,0 3 0,0-5-15,-1 6 0,-1-2 0,1-3 195,1-8 0,-1-3 0,1-1 0,-1 12 0,0-1 0,0-1 0,0-3 71,2-1 1,-1-3 0,1-2 0,0 1 0,2 1-5,2-9 1,1 1-1,0 0 1,2 1-19,-2 3 0,1-1 0,2 2 0,2 4-49,4-2 0,3 3 0,5 11-45,5 12 0,5 10-45,0 7 0,3 9 0,2 10 0,-1 11-314,11 25 0,-6 16 224,-19-10 0,-6 5 1,-2 1-301,1 1 0,-3 1 0,-7 0-493,-8 3 0,-7 0 0,-5-5-467,-14 4 1,-8-5 1349,-7-3 0,-6-4 0,14-16 0,-3-3 0,0-1 0,-3-1 0,0-1 0,0 0 0</inkml:trace>
  <inkml:trace contextRef="#ctx0" brushRef="#br0" timeOffset="6612">29802 7906 20665,'-12'0'3508,"1"0"-3058,5 0 90,2 0 449,1 0-449,2 0-270,1 6-180,10 2-1,8 3 1,13-4-90,7-3 0,9-4 0,4-4 45,-17-5 0,-1-3-45,17-13 90,-22 5 0,-4-2 0,3-21 90,-11-3-90,-8-3-90,-17 1 0,-14 5-180,-18 7-270,-10 10-539,-4 13-540,0 17-990,4 14 2438,6 15 0,9 7 0,4 4 0</inkml:trace>
  <inkml:trace contextRef="#ctx0" brushRef="#br0" timeOffset="11467">1377 5957 23634,'-18'-5'2338,"1"1"-2248,1 4 0,3 0-90,7 0 90,3 8 0,10 6 0,9 15 0,15 10-90,15 8-475,-17-20 1,3-1 474,4-1 0,2-2 45,3-1 0,3-3-267,1-5 1,1-3 311,1-5 0,0-3-45,1-5 0,-1-5 45,1-5 0,-2-5 0,0-4 0,-2-4 45,-1-4 0,-3-3 0,-3-4 0,-3-3-369,-2-1 0,-5-4 324,-4-3 0,-5-3 0,-3-2 0,-4-2-90,-3-5 0,-4-2-586,-5-1 1,-3-1 585,-3-2 0,-1 1 0,-4 3 0,-1 1 0,0 5 0,-1 2-45,2 7 0,0 3 0,2 7 0,0 2-85,-7-17-499,3 13 478,8 12-929,0 13 1251,8 7-1700,4 18 82,6 9 1447,7 14 0,5 7 0,3 2 0</inkml:trace>
  <inkml:trace contextRef="#ctx0" brushRef="#br0" timeOffset="11833">2737 5183 22914,'13'-16'2159,"-2"3"-2069,-6 4 0,0 4 89,-1 11 1,3 12-90,4 19-90,4 15 45,-6-20 0,2 4-45,5 20 0,0 1 0,-4-15 0,0-1-211,3 13 1,0-4 210,1-1 90,-6-14-90,-4-21 0,-8-21 89,-6-27 46,-3-11 0,-1-7 90,0-9 0,1-4-165,4 15 0,0-1 0,1 2-60,-1-8 0,3 6 90,9-13-90,7 48 0,13 20-360,4 12 0,2 5-629,18 16 269,-14-9 1,2 0 719,-4-5 0,-1-5 0,14 1 0,10-6 0</inkml:trace>
  <inkml:trace contextRef="#ctx0" brushRef="#br0" timeOffset="11994">3350 4749 23364,'5'-66'2428,"-2"11"-2248,-1 19 0,2 24 0,11 52-180,3 15-658,-4-7 0,0 2 433,-1-3 1,1 0-226,0 0 0,0-1-270,0-3 1,0-2-585,0-6 0,-1-4 1304,10 14 0,-9-26 0,-4-14 0</inkml:trace>
  <inkml:trace contextRef="#ctx0" brushRef="#br0" timeOffset="12129">3220 3863 24713,'-16'-35'-90,"-1"1"0,-11-23-360,8 19-359,9 20-1350,13 24 2159,12 20 0,17 19 0,6 10 0</inkml:trace>
  <inkml:trace contextRef="#ctx0" brushRef="#br0" timeOffset="12411">3988 4220 25882,'-22'18'1259,"-1"4"-1169,-5 7 0,1 8 0,4 8-90,11 3 0,15 4 0,20-4 0,22-5-401,-16-25 0,3-4 356,5-4 1,1-4 44,0 0 0,1-4 0,-2-4 0,-1-4 81,19-10-81,-18-16-1607,-35-2 1,-8-3 1606,-20-22-45,0 17 0,-6 3-338,-1 13 1,-3 4-23,-2 2 0,0 4-180,0 2 1,-2 3-1194,-7 3 0,1 3 1778,-11-2 0,0 5 0,37 2 0</inkml:trace>
  <inkml:trace contextRef="#ctx0" brushRef="#br0" timeOffset="12800">4219 3980 22644,'25'-36'2699,"-3"2"-2340,-8 2-179,-2 7 0,-5 5 0,0 11 90,1 3-90,8 18 0,8 11-180,9 20 45,-13-15 0,1 1-45,0 2 0,1 2-293,7 11 0,-1 0 293,-8-14 0,-1-2 45,6 13 0,-6-17-45,-13-40 179,-6-17-44,-7-7 0,-2-7-351,1 1 0,1-1 351,2-6 0,2-1-90,-1 2 0,2-3 0,6-11 0,3 2-45,1 22 0,3 3 45,5-5 0,7 9-45,29 21-340,14 24 295,-29 3 0,-1 6-45,2 4 0,0 3 124,-1 2 1,-1 4-1160,6 14 1,-3 2 269,-11-15 1,-2 0-816,3 7 1,-4-2 1669,-5 1 0,-10-14 0,-4-6 0</inkml:trace>
  <inkml:trace contextRef="#ctx0" brushRef="#br0" timeOffset="13937">1815 7223 23634,'-59'23'1169,"8"-9"-1079,12-6 90,20-14-90,23-11 90,34-21-136,0 6 1,8-4-1116,-3 5 1,4-2-1,3-2 1093,-3 3 1,2-2 0,2-1-1,1 0-476,-2 2 0,1-1 1,2 0-1,1-1 1,0-1 468,-5 4 0,0 1 0,0-1 0,3-1 0,4-3 0,6-4-88,-18 12 1,4-2 0,3-2-1,3-3 1,3 0 0,2-2-1,1-1 1,0 0 0,2-1 0,-1 1-1,-1 0 1,0 0 0,-3 2-1,-2 1 1,-2 2 0,-4 2 102,11-7 0,-3 3 0,-4 2 0,-2 0 0,0 1 0,0 0 0,2-1 0,3-2 0,4-3-66,-11 7 1,3-1 0,3-3-1,2 0 1,1-2 0,2-1-1,0 1 1,0-1 0,0 0 0,0 1-1,-3 1 1,-1 1 0,-3 1-1,-3 3 1,-4 1 0,-4 4 125,16-11 0,-5 3 0,-6 4 0,-2 1 0,0 0 0,0 0-1,6-5 1,-1 1 0,0 0 0,-2 0 0,-1 1 0,4-4 0,-1 2 0,-1 0 0,0-2 37,-1-3 1,1-1 0,-2 0-1,-3 3-127,-4 2 0,-3 3 0,-1-2 269,2-3 1,0-1 0,-7 4-540,8-16 0,-15 12-449,-14 11 1173,-10 11-1623,-14 11 2023,-18 16-2832,-19 18-2938,15-7 1,-3 2 4745,-7 7 0,-2 3 1,11-6-1,-2 0 0,0 2 1,-3 2-1,0 0 0,1 0 1</inkml:trace>
  <inkml:trace contextRef="#ctx0" brushRef="#br0" timeOffset="14331">1860 7915 24533,'-41'29'329,"-1"0"1,6-2 0,3-7-60,1-15 0,46-33-90,16-12 0,11-6-1331,0 6 1,6-3-1,3-1 1241,-5 4 0,2-1 0,3-2 0,7-3-12,-12 11 1,5-2 0,4-3 0,1 0-1,2-1 1,0 1 0,-2 0 0,-2 3-282,1-1 0,-2 1 1,0 1-1,0 0 0,0 0 1,2-1-1,3-1 203,-7 4 0,2-1 0,1-1 0,2 0 0,0-1 0,1 0 0,-1 1 0,-1 1 0,-1 0 0,-2 2-189,2-1 0,-2 1 0,-1 1 1,0 1-1,-1 0 0,0 1 1,0-1-1,1-1 189,-1 1 0,0 0 0,-1 1 0,0-1 0,1 0 0,0 0 0,2-2 0,0 0-98,-1 1 0,0-1 0,3-1 0,0-1 0,0 0 0,1 0 0,-2 1 0,0 0 0,-2 1 0,-2 1 98,7-4 0,-3 2 0,-1 1 0,-1 0 0,0 0 0,1-1 0,1-1 26,0 0 0,2-1 1,1 0-1,0-1 0,0 0 1,-1 1-1,-3 1 1,-2 2 32,2-2 1,-2 1 0,-2 1 0,-2 1 0,-1 1 0,-2 2-60,4-4 0,-3 3 0,-1 0 0,1 0 0,2-2 0,1-2 0,-2 2 0,-6 4 0,-2 0 0,-6 2 565,-5-1 0,-4 1-565,1-6 1689,-17-2-2139,-28 22 2166,-6 12-2795,-17 11-360,0 16 359,18-7 1,1 3 1339,-6 5 1,-1 3 0,-4 7 0,-1 3 0,-3 3 0,0 1 0</inkml:trace>
  <inkml:trace contextRef="#ctx0" brushRef="#br0" timeOffset="14821">2339 9001 22554,'-5'34'1889,"2"-4"-1709,5-4 90,7-7 0,13-8-90,19-9-91,18-13-89,-22 1 0,1-2-261,5-5 1,0-3 260,3-2 0,0-3-45,-1-3 0,-1-5 45,-6-1 0,-1-4 0,-3-1-420,2-6 1,-3-3 449,-8 6 0,-1-4 0,-6 3 105,-7-5 0,-8 2 0,-5 1 0,-6 2-222,-4 5 1,-8 5 355,-24 3 1,-7 10-90,8 14 0,-1 8-439,-22 6 1,2 11 438,14 14 0,5 8-415,0 7 1,3 4 264,16-13 0,3 2 0,2 2 0,3 1 0,3 2 0,3 0 0,3 0 0,2 2 0,7 1-120,10 13 0,9 3 0,3-5 150,-5-15 0,3-4 0,11-2-60,12-6 0,14-1 0,7-3 0,-2-4 0,-8-7 0,-4-6 0,-5-7 0,6-2 0,3-4 0,-1 0 0,1 1 0,0-1 0,0 1 0</inkml:trace>
  <inkml:trace contextRef="#ctx0" brushRef="#br0" timeOffset="15171">3582 8417 25702,'-25'-16'1619,"1"5"-1529,-1 4 0,3 13 90,2 16-180,5 23 45,10-12 0,2 3-522,2 8 1,2 2 476,1 3 0,4 3-90,7 3 0,3 6 0,0-6 45,-2-6 0,2-2 45,1-2 0,2 1 0,-1-12 140,4-15-140,-4-26 90,-5-31 0,-8-16 0,-2-6-699,-1 7 0,0-2 669,-1 5 0,-1-4 0,1 2-15,0-6 0,1 3 0,-1 4 0,3 2-110,4-1 0,3 4 65,10-4 0,17 19 0,7 47-180,-18 3 0,1 3-225,2 4 0,1 3-240,2 2 0,-1 2-255,0-1 1,-1-1-360,-2-2 0,0-3 1226,21 15 0,-13-20 1,-5-11-1</inkml:trace>
  <inkml:trace contextRef="#ctx0" brushRef="#br0" timeOffset="15471">4195 8105 15172,'-11'-59'1049,"0"1"1,4 18-1,0 4 1752,-6-23-2711,14 63 1409,12 35-1454,5-2 0,4 1-90,-3-8 0,1-1 430,8 7 0,1-5-565,14-8 90,16-31 180,-18-27 1298,-14 4 0,-4-6-1253,-7-5 0,-5-2 89,0-6 1,-2 0 45,-1-3 0,-2 1-45,-2 3 0,-1 0-225,-1 6 0,-1 2 0,-1-24 0,2 24 0,2 25 0,6 27 0,4 30 0,7 21-1170,-3-5 1,3 5-1622,0-2 0,0-1 2791,1 1 0,-1-4 0,-3-13 0,-1-7 0,1 0 0</inkml:trace>
  <inkml:trace contextRef="#ctx0" brushRef="#br0" timeOffset="15933">4808 7400 24623,'0'-37'1169,"0"0"1,0-26-991,0 20 91,0 20-5660,4 23 5570,4 23 118,9 24 1,6 18-1,-2-7-298,-7-19 0,0 0-30,7 20 0,3 7 0,-5-17 30,-7-19 859,-2-35-769,-6-24-90,-1-3 0,-2-6-223,-1-5 1,0-4 222,0-5 0,0-5 0,0 2 45,0-4 0,0-1-75,0 1 0,-1-4 0,2 9 75,0 17 0,1 6 3097,14-18-3052,0 59 748,12 31-793,-18 9 0,8-13-23,15-53 1,13-31-1,4-4 1,-8 22-23,-4 34 0,0 0-546,6-39 1,7-24-1,-1 2 1,-10 26 545,11 46 0,2 23-263,-25-13 0,-1 4-187,-1 6 1,-1 3-438,-1 1 1,-1 4-614,-6 1 1,-1 5 0,-3-2 1499,1 7 0,-3 0 0,-3-7 0,-1 4 0,-2-4 0,-4 1 0,0 1 0</inkml:trace>
  <inkml:trace contextRef="#ctx0" brushRef="#br0" timeOffset="16778">3017 10308 23903,'-37'31'270,"-1"0"0,1 0 0,1-3 0,1 0 0,0-2-181,-11 9 1,2-2-956,7-8 0,1-3 1226,-13 8 735,27-21-556,32-25 1,38-28-383,-15 15 1,7-6-1,7-2 1,5-4-427,-10 11 1,5-2 0,4-3-1,3 0 1,2-2 0,0 1 0,1-1-1,-3 2 1,-2 0 268,-1 1 0,-2 1 0,-2 1 0,1 0 0,0-1 0,2 0 0,3-1 0,4-2-145,-9 6 1,4-1-1,2-1 1,3-2-1,1 0 1,1-1-1,1 1 1,1-1-1,-2 1 1,0 0-1,-2 2 1,-2 1-1,-2 2 1,-4 1 144,9-4 0,-3 2 0,-3 2 0,-1 1 0,-1 1 0,1 0 0,1-2 0,3-1-103,-2 1 1,3-1 0,1-1 0,1-1-1,1 0 1,-1 1 0,0 0 0,-2 0 0,-1 1-1,-3 1 103,6-3 0,-2 0 0,-1 2 0,-2 0 0,0 0 0,-1 0 0,1-1-145,-1 0 0,0 1 0,0-1 0,0 0 1,-1-1-1,0 1 0,-1-1 145,7-3 0,0-2 0,-1 1 0,0-1 0,-1 1 0,-1-1 0,-2 1 0,-1 0 0,0 0 0,-1 0 0,0 0 0,-1-1 0,-3 2 0,0 0 0,0-1 0,-2 0 0,1 0 0,-2 0 73,6-4 0,-2-1 0,0 1 0,-1-3 0,0-3-73,-2-2 0,1-3 0,-1-2 0,-1-1 0,-2 1 0,-3 2 0,-1 3 0,-2 5 0,-3-1 0,-2-8 0,-3-11 0,-14 19 0,0-6 0,-2-5 0,-1-5 0,0-3 0,-2-4 0,0-2 0,-1-3 0,-1 0 0,0 0 0,-1 0 0,0 2 0,-1 1 0,0 3 0,0 3 0,0 4 0,-1 5 0,2-14 0,-1 6 0,-1 6 0,-1 1 0,0 0 0,-2-3 0,0-6 0,-2-8 0,1 20 0,-1-4 0,0-4 0,-1-4 0,-1-2 0,1-2 0,-1-3 0,-1-2 0,0 0 0,0-1 0,0-1 0,-1 1 0,0 0 0,0 0 0,0 3 0,-1 1 0,1 2 0,-1 3 0,1 3 0,-1 4 0,1 3 0,-5-20 0,0 5 0,0 4 0,0 4 0,-1 2 0,-1 0 0,1-1 0,0-1 0,-1-4 0,2 5 0,0-3 0,0 0 0,0-1 0,0-1 0,-1 0 0,0 1 0,0 1 0,0 0 0,-1 2 0,0 2 0,-2-3 0,0 1 0,-2-1 0,1 2 0,-1 1 0,1 2 0,0 3 0,0 2 0,0 3 0,-2-8 0,1 6 0,0 2 0,-1 1 0,-2-3-3,-3-9 1,-3-2 0,0 0 0,-1 3-1,0 6 3,-7-6 0,-1 6 0,-3 4 95,-3 1 0,-3 4 0,-3 3-95,-2 3 0,-3 4 0,-9 4 0,7 9 0,-8 4 0,-3 2 0,0 2 0,2 2 0,11 2 0,1 2 0,1 2 0,-3 1 0,-6 1 0,1 3 0,-4 1 0,-5 1 0,-1 1 0,-2 1 0,-1 2 0,2 1 0,2 1 0,1 2 0,1 1 0,0 2 0,1 1 0,-1 1 0,0 0 0,1 0 0,-1-1 0,6-1 0,0 0 0,1 0 0,-1 0 0,0 1 0,0 0 0,0 0 0,1 1 0,-1 0 0,0 1 0,-1 0 0,-1 2 0,1-1 0,0 1 0,1 0 0,2 0 0,1-1 0,2 1 0,-10 3 0,2 0 0,3-1 0,1 1 0,0 1 0,-1 0 0,0 0 0,1 1 0,-1 0 0,1 0 0,0 1 0,1 0-66,0 1 0,0 0 0,0 0 0,1 0 1,1 2-1,0 0 66,1 0 0,0 1 0,1 1 0,0 1 0,1 0 0,0 2 4,2-1 1,0 1-1,1 0 1,0 2 0,0 2-1,-2 4-4,4 0 0,-1 4 0,-1 2 0,-1 2 0,2 1 0,0 0 0,2-1 0,1-2 0,3-1 0,2-1 0,1-1 0,1 0 0,0 1 0,0 2 0,-1 2 0,2-2 0,-1 1 0,-1 2 0,1 2 0,-1-1 0,2 1 0,0 0 0,3-2 0,1-1 0,-4 10 0,2-3 0,3 0 0,1 1 0,0 2 0,-2 4 0,7-9 0,-2 4 0,1 1 0,-1 3 0,1 0 0,1 0 0,0-1 0,0-1 0,2-2 0,-1 3 0,0-2 0,2-1 0,0 0 0,1 0 0,-1 2 0,0 2 0,2-5 0,-1 3 0,0 2 0,0 0 0,1 1 0,0-1 0,0-1 0,2-2 0,2-3-45,-3 8 0,2-3 0,2-2 0,0-1 0,1 0 0,0 1 45,1-1 0,0 0 0,1 0 0,1 0 0,0 0 0,0-1 67,-2 9 1,1-3 0,1 1 0,1 3 0,0 6-68,4-14 0,1 5 0,0 4 0,1 1 0,0 2 0,1-2 0,0 0 0,0-4 0,1-4 0,0 5 0,0-4 0,1-3 0,0 0 0,0 2 0,1 5 0,1-8 0,-1 5 0,1 2 0,-1 2 0,2 0 0,-1-2 0,2-2 0,0-4 0,1-5 56,4 18 0,2-6 1,1-5-1,1 1-56,1 0 0,1-1 0,0-1 0,2-1 0,1-3 0,0 0 0,2-1 0,1-1 0,0-2 0,1-1 0,1-1 0,2 0 109,1-1 0,1-1 1,2-1-1,0 0-109,3-2 0,0-1 0,2 0 0,0-1 0,2 1 0,1-1 0,0-1 0,2 0 0,0-1 0,1-1 0,1 0 0,0-1 0,-1 0 0,0-1 0,0 1 0,3 0-87,-2 0 1,1 0-1,2 1 1,0 0-1,-1-2 87,6 7 0,-1-1 0,2-1 0,3-1 0,-1-4 0,4 1 0,2-2 0,-1-2 0,-5-4 0,10 3 0,-4-4 0,2-7 332,5-6 1,1-5 0,0-12-446,-17-10 1,0-9 0,-1-3 0,-1 0-440,6-1 1,-2-2-1,3-3-213,-2 0 1,4-4-1,-1-1 1,-4 1 777,1-4 1,-3 0-1,-2-1 1,1-1-1,-2-1 1,0-1 0,-1 0-1,-1 1 1,1-1-1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07:13.32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10172 3202 22554,'0'-27'4138,"-3"2"-3419,-2 3 361,-3-1-990,3 11-90,-2 1-3392,6 37 3392,-2 10 0,2-2 0,2 5-175,-1 1 1,0 2 174,0 4 0,0 3-718,0 0 0,0 4 1,0-2 717,0 6 0,0 0 0,-1-8 0,-1 2 0,1-5-147,1 0 1,-1-4 146,-2-4 0,-1-1 0,3 26-270,-6-13-629,6-14 1557,-3-11-2457,4-16-34,-3-15-7998,-4-21 9475,-1-25 1,4 16 0,2-3-1,0-6 1,0 1 0</inkml:trace>
  <inkml:trace contextRef="#ctx0" brushRef="#br0" timeOffset="147">10103 2696 21835,'0'-48'629,"0"1"1,0 7-1,0 3-629,0 1 0,0 4 0,2-4-359,4 26-451,4 10-1349,6 12 2159,3 8 0,-1 16 0,0 6 0</inkml:trace>
  <inkml:trace contextRef="#ctx0" brushRef="#br0" timeOffset="851">10469 3573 22914,'2'10'3328,"0"2"-2968,-2-11-180,0 7 0,0-6 89,3 10-89,4 4-90,7 19 0,2 6-90,5 15 60,-7-12 0,2 5 0,1-15-150,2-24 90,12 5 0,-20-44 0,-2-15-1696,9-8 0,3 1 1696,-1 5 0,5 6-198,18 7 1,3 11 197,8 15 0,-15 27 0,-4 11 45,-17 3 0,-4 2-1099,2 1 0,-1 1 1054,0 2 0,0 0-111,-2-3 0,1 1 66,3 6 0,-1-2 45,7 13 1998,2 1-2178,-4-44 640,-1-19-460,6-25-90,0-20 1267,-12 15 0,-1-3-1177,1-6 0,0-3 0,1-9 0,-2-2-425,-3 17 1,0-2-1,-1 0 425,0-4 0,-1 0 0,0-1 0,0-1 0,-1 0 0,0-1-254,-1 2 0,-1 0 1,0-2 343,0-10 0,0-1 0,-1 3-45,0-3 0,-1 3 0,0-8 0,-1 5-45,-2 25 0,0 5 0,0-4 744,0 31-654,1 37 0,0 21-45,0-3 0,0 5-109,1-3 0,-1 4 0,0-2 94,0-8 0,0 0 0,0-1-30,0 2 0,0 0 0,0 0 0,0-1 0,1 0 0,-1-1-874,2 19 0,1-1 874,0-5 0,2-1 0,-2-7 0,2 1-637,2 6 1,0-2 591,-3-18 0,1-2-90,1 5 0,0-5-314,-3-4 875,1-10-1596,-2-11-2068,-1-19 720,0-12 3164,-2-23 0,-6-3 0,0-6 0</inkml:trace>
  <inkml:trace contextRef="#ctx0" brushRef="#br0" timeOffset="1065">11220 3297 23274,'-19'-9'2338,"5"2"-2158,6 1 0,4 1 90,13-1-270,12 1 0,41-8-450,-20 11 1,2 0-91,0-2 0,0 0-349,0 3 0,-2 0-1720,9-3 2609,-7-5 0,-7-3 0,-5-2 0</inkml:trace>
  <inkml:trace contextRef="#ctx0" brushRef="#br0" timeOffset="2074">14647 3071 16977,'-4'-9'5217,"-5"-2"-4587,2 2-270,-5-4 90,-1 1-1,1-2 1,-2-3 0,-2-2-180,-4-3-1,-5 1-179,-1 1 90,-6 6 0,-19 9-180,8 12 45,4 14 0,1 7-45,13-3 0,3 4-328,-10 15 1,3 3 327,7-4 0,3 1 0,0 3 0,2 1 0,1 0 0,1 1 0,2-2 0,2 0 0,1-3 0,2 0 45,3-5 0,1-1-45,0 27-90,10-8 0,16-4 0,2-21 0,35-10 45,-26-29 0,0-5 0,1-2 0,0-3-147,0-7 1,-3-5 191,-10 4 0,-2-4 0,6-18 0,-2-4 0,-7 12 0,-1-2 0,0-5 0,-1-5 0,-1 2 90,-1-9 0,-2 0 0,-3 13 0,0-1 0,-1 3 0,0-6 0,-2 5-1,-2 9 1,0 3 895,-2-7-895,0 14 0,0 3 0,0 16 90,-4 14 0,-2 12 0,-5 21-90,4 16-114,4-24 1,1 2 68,1 2 0,2 1 45,9 17 0,4-1-90,-4-13 0,5-1-30,11 2 0,7 1 0,0-6-60,2-4 0,3-5-180,15 7 0,5-6-719,0-12 0,0-7 134,-16-3 1,0-6 854,18-9 0,-5-8 0,-9-17 0,-21 7 0,-1-1 0</inkml:trace>
  <inkml:trace contextRef="#ctx0" brushRef="#br0" timeOffset="2638">15739 2388 23094,'7'0'1529,"-1"0"-360,0 6-719,-2 6 270,4 43-361,-6 7-989,1-12 0,-2 4 720,-2-2 0,-2 3-30,0 3 0,-2 5 0,0-2-60,1-13 0,0-2 0,0 3 30,-3 14 0,0 2 0,1-4-1301,3 1 1,0-4 1270,-2-3 0,1-3 0,3-6 0,1-2-79,-2 2 0,0-3 169,2 11-2111,0 3 2291,0-41 401,0-2-581,0-14 2014,0 0-2104,7 0 173,9 0-173,46-4 0,-1-3 0,-18 2 0,5 0 0,-2-1 0,-1 0 0,1 0 0,3-1 0,3 0 0,-6 2 1551,-7 0 1,-3 2-1552,7-3 0,-3 1 0,-2 1-1079,-2-5-1440,-18-9 900,-3-3-809,-20-12 2428,-6-2 0,-11-5 0,-3-3 0</inkml:trace>
  <inkml:trace contextRef="#ctx0" brushRef="#br0" timeOffset="2949">15865 2352 21565,'-19'-22'2698,"9"5"-2518,-1 4 0,11 8 90,5 3-90,11 2-90,18 6 0,10-3 0,5 0-506,-8 3 0,1-1 416,18-2 0,0-1 45,-17 0 0,-2 0-90,-2-2 0,-1 0 0,-4 0 0,-1 0-527,3 0 0,-2 0-3116,12 0 3688,-11-2 0,-31-2 0,-15-4 0</inkml:trace>
  <inkml:trace contextRef="#ctx0" brushRef="#br0" timeOffset="3683">17116 2375 21295,'21'6'2339,"-3"1"-1890,-6 9 91,-6 4 0,-2 7-181,-4 5 91,-13 25-360,3-18 360,-15 21-180,11-35-180,-1-4 0,5-15 89,-4-20-89,6-1 0,-1-16-90,9-5 45,9 5 0,4-1-45,9-20 0,-1 18 0,5 3 90,19-5 0,-4 22 0,8 2 0,-3 5-90,-9 2 0,2 4-235,12 5 1,6 3 0,-11 7 324,2 29-90,-21-10 0,-6 6 90,-12 10 0,-9 4-90,-9 5 0,-5 0 0,1 1 0,-3-2-179,-6-4 1,-1-6 178,-10 5 0,5-12-90,5-8 90,5-12 922,10-8-742,2-6-179,6-6-1,7-14 484,17-6-484,3-4 13,14 6-13,10 20 0,-10 15 0,10 12 45,-31 4 0,-6 5-45,4 25-361,-11-16 0,-5 1 361,-7-11 0,-4-1 0,-2 0 0,-2 0 0,-4-2 0,-3-2 0,-12 5 0,-6-3 0,-2-7 0,-3-3-235,1-3 0,-2-4 235,2-6 0,2-6 0,-14-11-661,21-4 1,2-4-599,-12-13-450,-4-18-810,27 7 2519,9-5 0,6 2 0,5-2 0</inkml:trace>
  <inkml:trace contextRef="#ctx0" brushRef="#br0" timeOffset="4407">17944 2194 18506,'-10'-12'4678,"4"3"-4139,2 3-179,4 3-90,0 1 90,9 2-270,10 0-90,15 0 0,15 0 90,8 0-90,7 0-1382,-19 0 1,0 0 2011,17 0-270,-24 0 0,-2 0 449,-2-2-179,-10 0-360,-6-1-270,-5-1 0,-5 4 0,-1 4 0,1 9 0,3 12 0,1 14 0,0 12 0,-6-19 0,0 2 774,2 7 1,-2 2-775,0 4 0,-1 3 0,1 4 0,0 1-441,-2 5 1,0 0 440,0 0 0,0 0 0,0 2 0,0-2 0,1-3 0,0 0 0,-1-11 0,0 2 0,0-4 0,2 4 0,-1-3 0,1 9 0,0-4 0,0 1 0,-2-10 0,-2-11 0,-2 0 0,-7-10 0,-8 0 0,-13-7 0,-13-4 1649,-6 2-1649,10-4 0,0-1 0,-18 6 537,21-5 1,0 0-538,-14 2 0,17-4 0,0-1-270,19-4-1529,6 0-810,2 0 2609,10-6 0,2-6 0,7-7 0</inkml:trace>
  <inkml:trace contextRef="#ctx0" brushRef="#br0" timeOffset="4885">19431 2402 24173,'0'0'0</inkml:trace>
  <inkml:trace contextRef="#ctx0" brushRef="#br0" timeOffset="5267">19378 3067 21924,'0'-8'2069,"0"0"-1169,0 4-540,0-1-1,0 0 1,0 3 1259,0 2-629,16 16-990,15 28 0,-5-2 0,0 5-360,-2-1 0,-3 2 360,1 6 0,-5 2 0,-6 5 0,-6 0 0,-2-16 0,-5 1-330,-4 2 0,-5 3 0,-2-5-1109,-7-6 0,-5-4 1283,-11 13 0,-5-3 0,0-15 0,-2-3 0,-4 1 1,0 1-1</inkml:trace>
  <inkml:trace contextRef="#ctx0" brushRef="#br0" timeOffset="10592">25051 236 20395,'12'-14'3328,"-2"2"-2788,-3 1-90,-4 2-90,-3 2-90,0 1-181,0 3 1,0 1-90,0 14 0,0 5 90,0 17 0,0 9-3392,0 13 3347,0-21 0,0 2 0,0 7 0,0 1-154,0 5 0,0 6 199,1 2 0,1 5 0,-1-2-60,0-11 0,0-1 0,0 2-337,0-2 1,0 3 0,0 1-1,0-4 307,-1 0 0,1-2 0,-1-1 30,1 0 0,-1-1 0,-1 0-93,1 19 1,0 1 92,0-10 0,0 2 0,0-3 1210,0 4 1,0 5-1205,1-9 0,-1 10 0,0 4 0,0-4 0,-1-8-36,0-8 0,0-6 0,0 4-114,0 14 0,2 7 0,-1-2 1,-1-13 113,-3 13 1779,4-17-1779,0-24 90,0-6 128,0-4-128,0-3-90,0-6 90,0 3 1297,0-3-1297,2 0 0,0-1 90,2 0-90,1-3 360,2 3-180,0 0-270,5-3 0,7 7 0,1-7 0,10 3 0,16-4 0,-3-4 0,3-2 0,3-1 0,-14 1 0,1-1-1696,17-3 0,1 0 1696,-6 2 0,0 1 0,8 0 0,3 0-554,-13 1 0,1 1 0,2 0 554,7 0 0,2 1 0,2 0 0,-10 0 0,2 1 0,0-1 0,2 1-430,4 0 1,2-1 0,0 1-1,2 0 430,3-1 0,1 0 0,1 1 0,1 0-155,-12 1 1,0 0 0,1 0-1,2 0 1,5 0 154,-10 1 0,4 0 0,1 0 0,2 0 0,2 1 0,1-1 0,-1 0 0,1 1 0,-2-1 0,0 1 0,1-1 0,0 1 0,1 0 0,1 0 0,2 0 0,0 0 0,3 0 0,-13 0 0,2 1 0,2-1 0,0 1 0,1 0 0,0-1 0,1 1 0,1 0 0,0 0 0,0 0 0,0 0 0,0 0 0,-1 0 0,-1 0 0,0 0 0,0 0 0,2-1 0,-1 1 0,0 0 0,1 0 0,-1 0 0,0 0 0,0 0 0,-1 0 0,-1 1 0,-1-1 0,-1 0-29,8 1 0,-2 0 1,0 0-1,-2 0 0,1 0 1,-2 0-1,1 1 0,-1-1 1,0 0-1,0 0 1,0 1 28,5-1 0,0 0 0,1 1 0,-1-1 0,0 0 0,-1 1 0,-1-1 0,-1 1 0,-2-1 0,-3 1 36,8 1 0,-4-1 0,-1 0 1,-2 1-1,-1 0 0,1-1 0,0 1-36,-1-1 0,0 1 0,-1-1 0,0 1 0,1-1 0,1 1 0,3 0-41,-4 0 0,2 0 0,2 0 0,1 0 0,0 0 1,0 0-1,-1 0 0,-2 0 0,-3-1 41,3 1 0,-2-1 0,-2 1 0,-1-1 0,1 0 0,0 0 0,3 0 0,1 0 0,3 0 0,2 0 0,1 0 0,-2 0 0,-3 0 0,-4-1 0,-6 0 0,7 0 0,-6 0 0,-4 0 0,-2-2 374,4-1 0,-2-1 1,-12-1-375,-9-3 0</inkml:trace>
  <inkml:trace contextRef="#ctx0" brushRef="#br0" timeOffset="11373">27605 141 21475,'8'-26'2878,"-3"2"-2428,-2 5 0,-3 4-91,2 4 181,4 6 0,2 1-360,3 4 89,1 8 1,-2 8 0,2 21-90,0 26-90,-5-17 0,-1 5-867,-2-8 0,0 3 0,0 1 807,0 7 0,0 1 0,0 2-30,0 6 0,0 0 0,0 2 30,0 1 0,-1 0 0,0 1-30,1 0 0,-1-1 0,0 1 0,0-3 0,0-1 0,-1 0-160,1-3 0,0 0 0,0-2 160,-1-4 0,1-1 0,0-1 0,-1-3 0,1-2 0,0 2-562,0 6 1,0 1 0,1-3 561,0 5 0,0-3 0,1 10 0,0-5-320,3 3 320,1-13 1653,-1-10-1743,0-10 277,-2-7-727,0-12-122,2-9-2126,-2-17 2932,4-17 1,0-20 0,1-12 0</inkml:trace>
  <inkml:trace contextRef="#ctx0" brushRef="#br0" timeOffset="11961">30630 236 22014,'5'-32'2879,"-2"4"-2429,-3 4-91,0 6-179,0 6 90,0 5 180,6 40 0,1 15-316,-1 0 1,2 5-281,-1 4 0,2 6 280,-2-9 1,1 5 0,0 2 0,0-3-857,0 6 1,1-1 0,-1 3 757,-1-15 0,0 3 0,0 1 0,-1-1 0,1-4-36,0 16 0,0-4 0,-1 0-92,0-1 0,-1-1 0,0 3 92,-1-4 0,-1 4 0,0-1 0,-1-3-349,1 0 1,-1-3-1,0 2 349,-1-5 0,0 1 0,0-1 0,-1-5 0,0 12 0,0-4 39,3 5 1,0-3-40,-2-20 0,1-2 912,1 3 0,1-5-912,1-4 310,-1-16-310,1-6 717,2-20-2606,3-14-719,2-23 2608,-5 14 0,0-3 0,1-4 0,1-3 0,-1-3 0,0-1 0</inkml:trace>
  <inkml:trace contextRef="#ctx0" brushRef="#br0" timeOffset="13374">25457 3768 21295,'-12'-9'3058,"-1"0"-2608,1-2 90,0-1-91,0 1-179,0 0-90,-4 3 0,-3 4-90,-7 2 90,-4 2-90,-9 8 0,-2 6 0,-5 13-1044,1 9 1044,0 10-90,25-20 0,1 2 0,2 2 0,2 1 0,2 1 0,3 0-534,-2 33 534,10-3 0,12-6-90,7-6-90,7-9 0,6-9-75,5-10-15,2-10-2784,3-8 2964,-3-15 596,0-7-506,-7-16 90,-5-11 0,-9-8 90,-8-8 195,-5 21 0,-2-1-150,-6 1 0,-1 1-151,3 2 1,0 2 15,-9-16 3391,5 26-3481,6 3 0,-3 7 0,4 4 0,0 13 0,11 22 0,1 8 0,12 17 0,2-1 90,3 1-595,3 1 325,1-2-270,-1-5-269,-3-3-451,-1-8-359,-5-2-540,-1-10-7762,-4-4 9613,0-9 0,-2-7 0,1-5 0</inkml:trace>
  <inkml:trace contextRef="#ctx0" brushRef="#br0" timeOffset="13732">25721 3695 13643,'0'-50'3508,"-4"-7"-617,3 22-2621,-2-1 1229,3 22-1499,0 7 949,0 3-949,0 14 3482,0 9-3482,0 17 90,1 11 0,2 14 0,1 6-45,-3-30 0,0 0-45,0 0 0,0-1 0,-1 0 0,0 0-128,0-1 0,0-2 128,0 28 90,0-6-180,0-10 90,0-11 90,0-7-90,0-9 0,2-5 0,2-6 256,4-3-166,6-4-90,6 0-90,9-2 90,5-4-270,5-4-1169,14-9 90,-16 0-540,5-8 1889,-18-14 0,-12 8 0,-1-13 0</inkml:trace>
  <inkml:trace contextRef="#ctx0" brushRef="#br0" timeOffset="13923">25709 3515 22104,'-21'-33'2339,"3"-6"-2249,9 14 0,4-5-90,12 12 0,9 2-180,13 0-360,14 5-179,4 4-720,6 3 1439,-17 3 0,0 2 0,17-1 0,13 0 0</inkml:trace>
  <inkml:trace contextRef="#ctx0" brushRef="#br0" timeOffset="14274">26184 3483 21385,'-11'0'2878,"1"4"-2608,6-3 0,-5 3-90,4 2 0,-7 4-3303,-5 30 3213,3-2-885,-6 24 885,10-8-255,4 3 165,2 0-12,8-20 1,3 0 11,4 14 90,13 9-90,-1-32 2772,3-12-2772,1-8 0,-1-12 0,1-5 1242,-5-11-1152,-2-32-90,-15 19 0,-2-1-45,-2-1 0,-3 0 474,-13-29-429,-5 26-270,-3 8-90,-1 6-270,0 6-67,3 4-472,3 5-720,4 3 1889,7 1 0,2 1 0,5-1 0</inkml:trace>
  <inkml:trace contextRef="#ctx0" brushRef="#br0" timeOffset="14784">26427 3379 23544,'-4'-16'1349,"0"0"-1349,4 1 0,6 1-180,4-2-270,12 4 180,9 1 90,8 4 90,2 1-595,14 3 955,-19 1 180,5 2 0,-25 0 89,-8 0-89,-4 0-90,-4-2 539,0 2-809,0 14 865,3 38-910,-1-6 0,-1 7-15,2-8 0,2 4 0,-2-1-304,1 15 0,1 1 274,1-14 0,2 1 0,0-3 0,1 3 0,3-2 0,4 9 0,2-2 0,-5-19 0,2-4 0,11 15 0,-12-29 0,-8-14 0,-4 3 0,-6-3 0,-6 6 0,-12 1 0,-11 1-90,-12 3-270,-6-2-35,-4 1-595,0-1-359,4 0-360,7-7-810,7 3 2519,10-9 0,13 3 0,7-4 0</inkml:trace>
  <inkml:trace contextRef="#ctx0" brushRef="#br0" timeOffset="15601">28202 3777 19766,'18'-2'3778,"-1"-1"-3239,-5-1-89,-2-1 0,-4 3-90,-2 0 269,-2 0-89,-2 1-360,0-3 0,-16 4 0,-1-2-91,-17 8-89,0 5 90,-3 12-90,10 2 0,1 4 0,-11 19-205,16-14 0,3 2 295,6 19-180,9-3 90,10-4-90,9-6-360,27 1 1,18-22 179,1-7 90,1-28 90,-24-11 90,-19-6 0,-4-4 90,2-24-236,-9 16 1,-4 0 325,-10-22 0,-2 5 0,-5 4 480,-4-2-660,5 19 0,1 0 0,6 27 0,4 12 0,0 14 0,4 13 90,2 12-90,6 6 0,3 8 0,3-1 491,0 0-491,12 7-900,-4-8-89,0-8-450,-8-17-810,-10-19 2249,-2-3 0,-4-10 0,0-2 0</inkml:trace>
  <inkml:trace contextRef="#ctx0" brushRef="#br0" timeOffset="15950">28636 3433 23274,'0'-23'1529,"0"3"-1349,0 8-90,2 20 180,6 44-46,-2-6 1,1 5-689,-1 0 1,1 2 463,0 6 0,-1-3 0,-2-17 0,0 0 167,0 9 1,0 0-168,1-7 0,-1-2 0,-2-2 0,0-2 0,3 11 0,-2-26 0,3-5 0,0-7 0,2 2 0,15-9 772,-3 3-862,14-8-90,-4-1-90,-1-6-359,1 1-361,-3-3-719,-3 0-629,-5-5 2338,-5-7 0,-8-3 0,-2-3 0</inkml:trace>
  <inkml:trace contextRef="#ctx0" brushRef="#br0" timeOffset="16118">28645 3415 20665,'-13'-39'1889,"7"1"-1799,11 6-180,14 1-1979,41 2 2069,-7 9 0,-13 11 0,1 3 0,19 2 0</inkml:trace>
  <inkml:trace contextRef="#ctx0" brushRef="#br0" timeOffset="16439">29270 3383 22644,'0'-20'3508,"0"2"-2698,0-2-181,0 4-89,0 0-360,0 4 90,0 1-270,0 6 0,0 7 0,0 12 0,0 15 0,0 14 0,0 16-906,0 7 906,0-30 0,0 1 0,0-2 0,0 0 0,0 31-208,0-7 208,0-10 0,0-10 0,0-8 0,0-10-990,0-3-2068,0-11 1515,0-5 1543,0-11 0,0-11 0,0-6 0</inkml:trace>
  <inkml:trace contextRef="#ctx0" brushRef="#br0" timeOffset="16898">29428 3374 21565,'0'-27'2518,"0"2"-2338,2 0 0,2 5-90,4 2-90,6 2 0,21 3 0,13 5 0,0 2 180,-3 6 180,-23 0-1,-6 0 1,-4 0 270,-4-2-270,-4 2-90,-2-2-91,-2 2 1,2 8-90,0 6 90,1 17 0,0 10-90,1 13-401,4 8 311,-2-29 0,1 1 0,0 3 0,2-1 0,1-1 0,2 1 0,0-1 0,1-1 45,1-1 0,0-2-135,13 28 90,-11-23 0,-1 2 45,-4-1 0,-1-1-45,0-2 0,-3 0 0,-12 24-3259,-12-24 3259,-18-2 0,-6-3-180,-7-2-270,-2-2-809,18-9 0,-1-1-810,-10 5-630,-5 2 2699,26-15 0,11-3 0,4-4 0</inkml:trace>
  <inkml:trace contextRef="#ctx0" brushRef="#br0" timeOffset="17618">31231 3714 20665,'7'-7'2969,"-2"0"-2610,-1-2 181,-1 0 0,0 0-91,-2 2-89,1-2-90,-2 6-180,0-1 90,-4 4-180,-2 8 0,-10 26 0,-3 27 0,12-29 0,0 1-45,1 4 0,2-2-45,5 13-90,5-5-90,5-5-449,17 0 449,-2-20 180,11 0 0,-10-24 90,-1-7 90,-2-12 270,3-28-1,-12 10-89,-2-14 0,-11 21 0,-2 5 90,-11-5-180,5 14-90,-6-4 0,9 19-90,3 1 0,0 6 0,0 0 0,3 6 0,4 5 0,7 12 0,17 25 45,-12-18 0,2 0-180,1 1 0,0 0-249,-1 0 1,0-3-606,9 6-540,-2-5-810,-3-6 2339,-3-11 0,-4-4 0,-1-8 0</inkml:trace>
  <inkml:trace contextRef="#ctx0" brushRef="#br0" timeOffset="18001">31946 3551 23184,'0'-47'2788,"0"13"-2698,0 5 0,2 27 0,0 20 0,2 20 0,-2 6 0,-2 3-45,2-8 0,-2 1-476,-2 17 1,-1 0 430,2-14 0,0-2 0,-1-2 0,-1-1-86,3-1 0,0-1 176,0 25-90,0-9 0,0-4 0,4-16 0,0-2 0,4-20 0,4 0 846,1-9-846,17 3 187,-6-4-277,9 0-1439,7-18 629,-17 5-449,12-19-630,-21 7-360,0-5 2339,-4-5 0,0-2 0,-4-4 0</inkml:trace>
  <inkml:trace contextRef="#ctx0" brushRef="#br0" timeOffset="18173">32039 3193 16182,'-6'-20'2069,"0"4"-28,12 5-1951,4 6 429,10 3-1238,9 6-990,4 3 1815,3 5 0,1 1 0,-1 1 1</inkml:trace>
  <inkml:trace contextRef="#ctx0" brushRef="#br0" timeOffset="18740">32417 3411 22464,'-8'0'1349,"0"4"-1079,3-3-90,-2 9-90,6-9 0,-3 9-90,4-5 90,-3 0 90,2-1 450,-3-4-451,4-8 1,0 0-90,0-5-90,4 2 90,6-1-90,17 7 0,-1-1 0,11 12 0,-12 1 90,8 21 0,-9 9-90,-3 6 90,-16 5-90,-13-9 90,-10 2-90,-7-1 0,-9-1 0,-3-3-238,0-4 238,2-7 90,9-5-90,4-4 0,11-9 0,4 3 0,7-9 0,1 3 328,7-4-328,5 0 0,21 0 0,-4 0 0,14 0-90,-16 0-3572,-1 0 3122,-5 0-269,-4-2-91,-2 0-539,-2-5 1439,4-6 0,-4-1 0,3-6 0</inkml:trace>
  <inkml:trace contextRef="#ctx0" brushRef="#br0" timeOffset="19191">32754 3266 21565,'6'-18'1619,"0"0"-1439,13-5-180,-3 8 0,12 0 0,-6 11 90,10 2 90,-11 2 89,4 0 181,-17 0 180,-2 0-181,-4 0 1,-2 0-270,0 4 360,5 21-270,-2 7-1,7 28-881,-2 6 657,-3-27 0,0 1-45,1 3 0,1 1 44,-1 2 1,2 0-45,-1-2 0,2 1 45,5 15 0,1 0-45,-3-18 0,1 0 0,3 9 0,1-3 0,6 4 0,-5-9 0,-4-11 90,-4-4-90,-5-15 0,-2 3-90,-8-15 0,-5 8 254,-12-2-1424,-11 4-898,-12 5 2158,-10 0 0,23-7 0,-1 0 0,-1 0 0,-1 0 0</inkml:trace>
  <inkml:trace contextRef="#ctx0" brushRef="#br0" timeOffset="24791">9510 1800 15442,'-4'-44'2608,"-3"16"104,6-2-2712,-3 21 1678,4 11-1408,-4 17 360,-2 31-316,1-8 1,0 8-379,0-4 1,-1 4 0,1 4 63,0-3 0,-1 4 0,1 2 0,-1 1 12,0-2 1,0 1 0,0 2 0,0 1 0,-1 1-13,1-4 0,0 1 0,-1 1 0,1 1 0,-1 1 0,0 0-261,1-4 1,-1 1 0,1 0-1,-1 0 1,0 1 0,1 1-1,-1-1 261,0 5 0,0-1 0,-1 2 0,1-1 0,0 1 0,-1 1 0,1 0-153,0-7 1,1 1 0,-1-1-1,0 0 1,1 2 0,-1 1 0,-1 2-1,1 3 153,0-9 0,0 3 0,0 2 0,0 1 0,-1 2 0,1 0 0,-1 1 0,0-1 0,1 0 0,-1-1 0,1-2 0,0-2-39,0 2 0,0-2 0,1-3 1,0 0-1,-1 0 0,1 0 0,-1 1 1,0 2-1,0 3 0,-1 3 39,1-10 0,0 3 0,0 2 0,0 2 0,-1 1 0,0 1 0,0 1 0,-1 1 0,1 0 0,0 0 0,0 0 0,0 0 0,0-1 0,0-1 0,0-1 0,1-1-2,-1 2 0,0-1 0,1-1 1,0 0-1,-1 0 0,1-1 1,0 0-1,0 0 0,0-1 1,-1 1-1,1 0 0,0 0 1,0 0-1,0 0 2,-1 0 0,1 0 0,0-2 0,0 1 0,0-1 0,0 0 0,-1 1 0,1 0 0,0 1 0,0 1 0,0 1 0,-1 1 0,1 2 0,0 2 0,1-12 0,-1 2 0,1 2 0,0 2 0,-1 1 0,1 1 0,-1 1 0,1 1 0,-1 1 0,0-1 0,1 1 0,-1 0 0,1-1 0,0 0 0,-1-1 0,1-1 0,0-1 0,0-1 0,0-2 0,1-3 0,-1-1 0,1-2 0,-1 14 0,0-4 0,0-3 0,1-2 0,-1-3 0,1 0 0,0 0 0,0 1 0,0 2 0,-1 2 0,1 3 0,-1 4 0,1-14 0,0 3 0,0 2 0,0 2 0,-1 2 0,1 1 0,-1 2 0,0 1 0,1 1 0,-1 0 0,0 0 0,1 0 0,-1 0 0,1-1 0,-1-1 0,1-1 0,0-2 0,0-1 0,0-3 0,1-2 0,-1-2 0,1-4 0,-1 21 0,0-5 0,0-4 0,1-4 0,0-1 0,0 0 0,0 0 0,0 1 0,0 4 0,0 4 0,1-8 0,-1 2 0,1 3 0,0 2 0,-1 1 0,1 1 0,0 1 0,0 0 0,0-1 0,0-1 0,0-1 0,1-2 0,-1-2 0,1-3 0,0-4 0,0 16 0,0-6 0,0-3 0,0-2 0,1-1 0,0 1 0,0 3 0,0 4 0,0-10 0,0 3 0,0 3 0,0 1 0,1 2 0,-1-1 0,0 0 0,1-1 0,-1-2 0,0-2 0,1-4 0,-1-3 0,0 13 0,0-5 0,0-4 0,0-1 0,-1 2 0,0 3-79,-1-4 0,0 5 1,0 1-1,-1 1 0,0-2 1,0-2-1,-1-4 0,0-7-326,-1 7 0,0-7 1,-2-2-1,-4-1-559,-4 8 1,-3 2-1,-2-6 1,-3-15 963,-5-12 0,-3-15 0,-14-14 0,1-15 0,9-19 0,1 1 0</inkml:trace>
  <inkml:trace contextRef="#ctx0" brushRef="#br0" timeOffset="25616">1636 3302 23544,'-22'-5'2788,"-6"1"-2518,10 1-90,-1 1-90,13 8-90,2 8 90,4 37-90,-1-13 0,-2 3 0,0 1 0,0 1-193,1 3 1,-1-1-347,-8 14-271,10-4-449,-8-10-720,8-9 1979,-3-9 0,1-13 0,-2-6 0</inkml:trace>
  <inkml:trace contextRef="#ctx0" brushRef="#br0" timeOffset="25784">1551 2542 24353,'-8'-43'300,"0"-1"0,1 4 0,1 1-210,-2-22-90,5 12-360,3 15-360,9 11-359,9 16-990,17 16 2069,12 18 0,-21-6 0,1 3 0,1 4 0,1 0 0</inkml:trace>
  <inkml:trace contextRef="#ctx0" brushRef="#br0" timeOffset="26342">2132 3207 21025,'5'49'1079,"0"0"1,2 17-1035,-5-17 0,-1-2 45,-1 3 0,0-7-90,0-7 90,0-6 89,0-10-89,2-10 0,4-27-90,2-10 0,5-27 90,2-1 0,4-6-139,-7 29 0,0 1 229,15-26-90,0 5 0,-1 13 0,-2 14 0,2 16-90,1 20 90,5 21-90,1 20 45,-15-19 0,0 2-45,1 4 0,-1 0-134,1 1 1,0-1 133,0-2 0,1-1 0,-1-3 0,1-3 0,18 18 0,-1-16-90,-1-23 90,3-22 0,-1-30 0,-17 11 0,-1-4-1180,0-11 1,-1-3 1224,0-8 0,-2-3-45,-5 16 0,-1-1 0,-1-1-186,0-1 0,-2-1 1,1 1 304,-2-2 1,0 1 0,-1 0-279,-2 3 1,-1 1 0,0 0 338,1-15 0,-2 2-296,-2 8 1,0 3 160,0 8 0,0 4 1676,0-18-1721,0 22 1347,-4 26-1347,0 31 90,-5 38-90,7-19 0,0 10-18,0 0 0,0 13 0,1 6 0,-1-2 0,2-9-450,0 1 1,0-7-1,1 7 342,-2-1 0,1 8 0,0 3 0,0-6 0,1-13-414,2 2 1,0-10-239,1-4 0,0-4-1920,5 22 2698,-5-21 0,0-19 0,-4-11 0</inkml:trace>
  <inkml:trace contextRef="#ctx0" brushRef="#br0" timeOffset="26517">2607 3248 22734,'-11'-25'1439,"4"-2"-1349,41-19 0,9 9-2772,-3 11 0,6 1 2367,-1 6 1,4 2 314,2 2 0,6 1 0,-3 1 0,8-2 0,0 0 0,-7 4 0,0 1 0,0-1 0</inkml:trace>
  <inkml:trace contextRef="#ctx0" brushRef="#br0" timeOffset="27194">4832 3049 22554,'11'-36'1709,"-5"1"-1439,-2 2 90,-10 1-90,-2 2-90,-10 3-1,-7 5-89,-7 8 90,-11 9 0,-8 16-438,21 2 1,-1 5 302,-2 6 0,-1 4-593,-3 8 0,1 3 593,-1 6 0,1 5-45,4 2 0,1 5 0,2-2 0,8-13 0,2 0 0,0 1 0,-3 11 0,0 3 0,7-2 45,7 13 0,9-5-45,2-18 0,5-2-45,6 8 0,7-7 45,25-3-45,-3-31 0,4-7-45,-10-5 0,1-5 45,12-7 0,0-10 0,0-18 0,-7-11-364,-19 11 0,-3-4 0,-1 0 469,0-1 0,0-1 0,-4-1 0,-5 0 0,-4-1 0,-4 3 75,-5-3 0,-5 2-12,-2-8 1,-2 2-124,0 18 0,-1 2 0,-1-5 0,-1 5 936,-2 5-846,7 9-90,4 42 0,10 8 0,-1 5 0,1 4 0,2-4 0,2 3 0,7 17 0,3 1 326,-4-15 0,1 0-326,6 10 0,2-3 44,-5-19 1,2-4-134,20 19 483,4-13-394,-2-9 0,-3-12-270,6-8-180,-15-9-269,4-9-1849,-11-24 2568,-7-1 0,1-18 0,-8 9 0</inkml:trace>
  <inkml:trace contextRef="#ctx0" brushRef="#br0" timeOffset="27400">5596 2768 25073,'0'-54'1709,"0"2"-1439,0 7-181,0 6-89,0 7-449,2 10-271,0 8-629,2 7 1349,0 38 0,-9 9 0,1-4 0,1 0 0</inkml:trace>
  <inkml:trace contextRef="#ctx0" brushRef="#br0" timeOffset="27600">5608 3605 24263,'14'5'2429,"9"11"-1440,3 11-719,-1 9-270,1 15 90,-16-1-1199,-2 13 344,-11-27 1,-5 3-1088,-2 4 1,-5 2 1851,-7 5 0,-4 0 0,-7 4 0,-3 0 0,9-16 0,0 0 0,0 0 0</inkml:trace>
  <inkml:trace contextRef="#ctx0" brushRef="#br0" timeOffset="28524">1783 6102 21069,'0'-41'2609,"-8"0"-2249,-2 0 179,-11-1-89,-5-1-180,-6-1-90,-7 4-90,-9 9-90,-9 13 45,23 17 0,-1 4-45,-5 6 0,0 5 0,-3 6 0,1 5-702,-1 7 1,2 4 746,0 6 0,3 5-1153,1 3 1,5 4 1107,2 2 0,4 6 0,9-7 0,3 5 0,3-3 246,-2 8 1,7 0-247,8-3 0,6 5 0,4-10 0,4-12 0,7-6-135,11 7 0,6-9 45,-4-22 0,3-7 0,2-5 1,2-4 44,0-7 0,-1-5 0,2-3 0,-2-6 45,-2-6 0,-3-5-216,-1-6 1,-3-3 305,-3-7 0,-5-2 0,-2-5 0,-5-2 45,-5-1 0,-4 0 0,-1 1 0,-4 0 0,-6 5 0,-2 2-46,0 5 1,-3 3-45,-1 6 0,-2 2 104,-9-17-149,3 16 2182,2 40-2182,7 24 0,4 5 0,1 6 0,4 5 0,3 2-132,0 8 0,3 2 132,4 1 0,2 2-248,2 0 1,3-1 22,2-2 1,2-3-271,2-3 0,1-2-180,2-5 1,1-3-316,1-5 1,1-4 989,0-4 0,1-4 0,0-6 0,1-3 0,0-3 0,-1 0 0</inkml:trace>
  <inkml:trace contextRef="#ctx0" brushRef="#br0" timeOffset="28822">2814 5889 23813,'-12'-32'2159,"0"3"-1799,5 2-90,2 4 0,5 5-270,1 2 90,11 5 0,34-4-90,-8 10 0,3 2-45,1-3 0,0 1 0,5 2 0,-3 2 45,11-4-180,-7 0-90,-9 1 0,-7 1-360,-6 1-359,-7 2-360,-5 0-990,-8 6 2339,-8 2 0,-8 10 0,-7 0 0</inkml:trace>
  <inkml:trace contextRef="#ctx0" brushRef="#br0" timeOffset="29144">2660 6332 22104,'-38'27'3239,"13"-14"-2970,-2 6 271,24-18-270,11 3 360,57-8-585,-32 0-1,3 1-113,20-3 1,3 0 68,-10 0 0,0 0-1644,1 0 1,0-1 1643,-3 3 0,-1-1 0,-4-1 0,-2 1-63,-5 0 1,-1 1 152,20-5-90,-13 2 0,-4 0 118,-14 5-388,-4 0 2969,-11 2-3599,-6 0 48,0 0 1,-10 0 0,-1 0 0</inkml:trace>
  <inkml:trace contextRef="#ctx0" brushRef="#br0" timeOffset="29759">4544 5477 21456,'-28'0'2879,"17"-2"-2346,10-2-443,32-5-90,19-5 45,-14 6 0,2 0-500,5 0 0,2 0 455,3-1 0,1 1-45,0 0 0,-1 1-135,-3 0 0,-1 1-90,-7 2 0,-1 1-331,2 0 1,-4 2-660,2 1-275,-4 0-623,-38 0 2158,-10 4 0,-17 1 0,-6 4 0</inkml:trace>
  <inkml:trace contextRef="#ctx0" brushRef="#br0" timeOffset="30177">4885 5396 14091,'-33'-2'3238,"3"-3"-327,7-2-2551,4 0 1054,4 1-1234,1 3 649,2 1-649,-2 16 2229,-2 12-2319,-1 13 0,-1 8-45,-4 12 0,0 3-45,-1 0 0,1 1 30,4-13 0,0 2 0,4-6-30,4-2 0,2-3 90,-2-2 0,2-4-90,8 0 90,4-25-90,6-16 0,10-10 0,13-9 90,10-11-90,-5 9 0,3 1-312,-8 6 0,0 2 357,11-4 0,-1 4-45,16 5-161,-23 24 1,-2 7 160,12 14 0,-18-1 0,-6 4 90,-3 26-90,-19-13 0,-5 0 45,0-12 0,-2 0 45,-7 9 0,-4-1 0,-15 5 0,-4-8-55,-10-3-35,15-14 0,-5-7-89,21-11-572,8-6-2757,2-12 3418,12-5 0,2-18 0,7-5 0</inkml:trace>
  <inkml:trace contextRef="#ctx0" brushRef="#br0" timeOffset="30402">5620 5446 24713,'-5'-14'1979,"0"3"-1709,-2 0-1,4 4-179,3-2-90,0 6 90,0-3-180,0 3-269,0-1-2070,0 1 1821,0 1 1,0 10 0,0 3 0</inkml:trace>
  <inkml:trace contextRef="#ctx0" brushRef="#br0" timeOffset="30601">5774 6255 23454,'13'25'1889,"-1"2"-1440,-4 0 1,-4 5-180,0 6-180,-4 3 0,-5 9-540,-8 2-629,-13 9-1503,8-29 0,-4-1 2582,-6 3 0,-3-2 0,-6 2 0,-3 0 0,-4-1 0,-1-1 0</inkml:trace>
  <inkml:trace contextRef="#ctx0" brushRef="#br0" timeOffset="31768">6168 597 21565,'0'-45'2608,"0"6"-2428,0 8 0,0 10-180,0 6 0,0 8 0,0 3 90,0 12 0,0 10 180,0 20 179,2 23-314,0-20 0,0 4-680,0 8 1,-1 3 634,1 6 0,-1 3-60,0-19 0,-1 1 0,-1 0 0,2 0 0,-1 1 0,-1 2-8,-1 1 1,-1 3-1,-1 0 1,1-3 7,0 1 0,0-2 0,-2 2-30,-1 12 0,-3 2 0,1-5 0,-1-3 0,-1-3-470,-1 9 0,-1-2 515,2-20 0,2-2-45,0 5 0,2-4 180,1-5 0,5-11 180,1-10 1035,27-14-1305,8-6-45,-2-3 0,3-2-58,5 0 0,2-1 58,9 0 0,3 0-45,-13 3 0,2 0 0,1 1-503,5-1 0,0 1 0,2-1 503,3 2 0,1 0 0,1 0 0,2 0 0,0 1 0,1 0 0,-1 2 0,1 1 0,3 0 0,-1 1 0,3-1 0,2 1 0,-1 1-493,-13 0 0,-1 1 0,1 0 0,0 0 0,-1 0 493,12 0 0,1 0 0,-2 1 0,-1-1 0,-7 1 0,0 1 0,-3-1 0,-4 0-246,14 1 0,-4-1 246,-6 3 0,-3-2 314,-6-2 0,-1-1-314,1 2 0,-2 0 0,11-2 1169,-1 0-1079,-32 0 3022,-6 0-2932,-4 0 910,-4 0-1090,0 0 116,-3-8-116,-2-6 0,-1-17 0,0-14 0,2-18 0,1 0 0,0-4-1360,0 9 0,1-2 1360,-1 4 0,0-3 0,1 1 0,-2 9 0,1 1 0,0 0 0,0-5 0,0 0 0,1 0-395,0 0 1,0-1 0,0 0 394,1 0 0,-1 0 0,1 1 0,0 2 0,0 0 0,0 1 0,-1 4 0,1-1 0,0 2-318,2-16 0,0 2 318,-1 7 0,0 3 0,1 7 0,-1 2-540,4-25-449,-4 17-270,-2 15 1881,-2 16-2961,-10 17 2629,-6 23 0,-18 28 0,12-17 0,0 0 0</inkml:trace>
  <inkml:trace contextRef="#ctx0" brushRef="#br0" timeOffset="32442">7330 2642 19946,'0'-20'3418,"0"1"-2879,0-1 1,0 2 0,0 0-91,0 2-269,-4 2-90,-4 7-90,-7 3 90,-7 4-90,-4 10 0,-7 9 0,-1 19 0,-1 14 0,18-21 0,1 4 0,-1 19 0,2 3 0,6-14 0,2 0 45,0 13 0,5-1-90,10-10 0,3-6 45,12 14-45,1-25 0,4-11-45,23-37 90,0-16-371,-27 2 1,-5-5 415,-7 3 0,-2-1 45,-2-4 0,-2 0-223,-1 1 0,-2 1 268,0-1 0,-2 1 0,0 3 0,-2 1 135,-4-26-90,3 9-91,-7 14-89,8 8 90,-2 10-180,3 7 180,0 6 617,0 3-617,10 32 480,6-5-570,16 27 45,-1-21 0,4-1-90,-8-6 0,1-1-446,12 7 0,1-2-858,14 6 1349,-23-12 0,-1 1 0,8 11 0,3 10 0</inkml:trace>
  <inkml:trace contextRef="#ctx0" brushRef="#br0" timeOffset="33450">7033 801 18327,'0'-14'4677,"0"3"-4227,0 0-181,0 2-89,4 2-90,4 0 90,10 1-180,10 1 90,13-4 0,12 2-90,10-2 0,-29 4 0,0 1 0,1-1 0,1 1 0,29-5-237,-6 0 327,-10 0-360,-2 0-90,-20 2-360,-4 2-899,-21 1 1619,-23 0 0,-5 0 0,-17 0 0</inkml:trace>
  <inkml:trace contextRef="#ctx0" brushRef="#br0" timeOffset="33941">7118 729 17517,'-6'0'4767,"-3"0"-4407,8 0-90,-3 0-180,-1 6-90,3 5 0,-8 14 90,3 11-90,-5 10 0,-1 10 0,3 3 0,4 3 90,-1-6-90,6-6 0,-3-9 0,4-12 0,0-6 90,0-10 0,0-6 269,0-3-89,16-16-270,5-3 90,19-12-90,4 0-180,7 2 270,4 4-90,2 9 0,-3 6 0,-6 12 90,-7 6-90,-7 11 90,-7 8 0,-9 6 168,-8 6-78,-13 0-1,-12 0-89,-11 0 0,-9-6 0,-4-4 180,-14-2-90,16-15-90,-5-2-90,18-14-90,12 0-360,-4 0-269,15 0-1260,-8 0 1982,4 0 0,-9 0 0,0 0 0</inkml:trace>
  <inkml:trace contextRef="#ctx0" brushRef="#br0" timeOffset="35233">966 8548 21025,'-18'-13'2339,"-2"-1"-1980,0 1 1,-5-1 0,-3 3-90,-4 4 0,-5 3-180,-4 10 0,-21 15-90,10 6 45,19-6 0,1 3-1179,-12 17 1224,5 6-90,4-1-45,9 1 135,6-6-90,9-3 0,8-6 0,8-5 0,22 2 0,20-16 0,6 1 0,-17-10 0,0-2 0,5 6 1128,5 8-1128,-17 14 50,-15 11-50,-8 5 0,-17 2 0,-11-12 0,-5 0 0,-5-2-89,-5-4 178,0-5-89,-1-7 0,1-9 0,4-3-89,1-6-1,8-2-1709,-4-14 539,16 4-898,3-12 2158,15 9 0,6-2 0,3-1 0</inkml:trace>
  <inkml:trace contextRef="#ctx0" brushRef="#br0" timeOffset="35542">1003 8933 20845,'0'-7'2789,"0"0"-2340,-7 5-269,0 0-90,-9 8 0,3 3 0,-10 19 90,5 14-90,1-1-90,8 5 0,9-15-270,6 11-180,1-12-359,7 5-451,0-15 1260,11-6 0,-4-5 0,6-5 0</inkml:trace>
  <inkml:trace contextRef="#ctx0" brushRef="#br0" timeOffset="35900">1210 9001 20755,'-5'-12'3058,"-2"5"-2788,-7 3-180,-4 4 90,-3 8-90,-3 8 0,1 12-90,5 10 0,7 5-45,7-9 0,3 2-180,7-3 0,2-1-45,7 31-89,13-23 89,-4-28 90,0-8 90,-1-13 90,-3-7 0,-3-11 90,-9-7 90,-2-7 270,-12-16-271,1 14-89,-5-14 0,6 33-180,0 7 180,10 22-270,4 14-1079,16 18 1259,7 3 0,-3-2 0,-1-8 0</inkml:trace>
  <inkml:trace contextRef="#ctx0" brushRef="#br0" timeOffset="36269">1417 8960 21475,'0'-12'1709,"0"5"-1439,0 3-180,0 22 0,0 3-1,2 17-89,2-2 0,1-1 0,-1 6 0,-3-15 0,1 2 0,-1-21 0,2-15 0,7-24 0,6-15 0,4 2 0,2 6 90,-4 23-90,0 7 0,2 13 90,12 26-90,-11 5 0,6 21 0,-17-10-90,-4-1-269,-4-7-271,-2-4-539,0-9-810,2-11 1979,0-6 0,4-12 0,0-1 0</inkml:trace>
  <inkml:trace contextRef="#ctx0" brushRef="#br0" timeOffset="36509">1880 8453 21655,'-16'-34'3058,"0"5"-2788,-1 15-90,3 14 0,2 20-91,5 22 1,4 24-619,4-23 1,1 3 528,1 5 0,1 2-557,1 4 0,2 0 557,0 1 0,0-1 0,1-1 0,1-1-475,-1-2 0,0-2 205,-1-2 0,0-3-230,0-3 1,-1-2 4,-2-4 1,0-1-855,0 22-810,-3-12 2335,-6-17 1,-3-13-1,-7-10 1</inkml:trace>
  <inkml:trace contextRef="#ctx0" brushRef="#br0" timeOffset="36656">1718 9227 20126,'-15'-37'3148,"7"1"-2968,2 7-90,10 0 0,6 4-180,12 2-360,13 3-540,12 4-1078,6 2 2013,2 1 1,-6 4-1,-3-2 1</inkml:trace>
  <inkml:trace contextRef="#ctx0" brushRef="#br0" timeOffset="37023">2367 8331 24623,'-5'-29'1799,"-2"6"-1619,-9 9 0,-4 16-90,-8 20 0,4 20 0,2 10-90,4-7 0,2 4-341,2 0 1,1 4 0,3-1 340,2 14 0,4 0 0,2-20 0,2 0 0,2 0-60,1 0 0,1-1 0,3 0-1491,4 21 1,4-2 1145,3-6 1,3-1-181,0-6 0,1-2-227,1-8 0,1-3-267,-3-6 0,1-3 1079,20 12 0,-5-21 0,-1-10 0</inkml:trace>
  <inkml:trace contextRef="#ctx0" brushRef="#br0" timeOffset="37384">2570 8490 23274,'-4'-24'1799,"-3"4"-1799,6 7 90,-3 6-90,4 3 90,4 14-90,9 27-90,3 1 0,8 19-180,-4-18 0,1-7 0,-3-10 0,7-12 180,3-31 180,-3-7 270,0-23 0,-10 7 90,3-4-360,-7 15 0,1 7-1,-7 22-89,1 17 0,1 10 0,1 16-449,0 6-541,-2 8-809,-2 1 1799,-2-4 0,-2-5 0,0-4 0</inkml:trace>
  <inkml:trace contextRef="#ctx0" brushRef="#br0" timeOffset="37670">3277 8503 23544,'0'-11'2788,"0"0"-2608,0 6-90,-5 5 0,-2 11 0,-9 43-90,6-6 0,2 5-494,-1 2 1,0 2 493,3-14 0,0 2 0,1 1-456,0 7 0,0 1 1,1-4 5,-2-3 0,1-2-135,1 21 1,0-7-585,-3-21-900,6-13-7762,-8-12 9657,2-15 1,-5-12 0,0-9 0</inkml:trace>
  <inkml:trace contextRef="#ctx0" brushRef="#br0" timeOffset="37840">2989 8743 21475,'-11'-20'3508,"1"5"-3418,6 2-270,0 9-1169,17 2 1349,3 2 0,3 6 0,-2 1 0</inkml:trace>
  <inkml:trace contextRef="#ctx0" brushRef="#br0" timeOffset="38033">3342 9164 22251,'14'0'2069,"-1"0"-1695,-3-5-374,-2-2-384,-2-6-605,2-3-957,-4-4 1946,2-1 0,-2-4 0,0 0 0</inkml:trace>
  <inkml:trace contextRef="#ctx0" brushRef="#br0" timeOffset="38491">3724 8336 23993,'2'-16'1889,"0"2"-1709,-2 7-90,3 13 0,4 15-90,5 17 90,2 19-90,-5-25 0,0 4 0,7 22 0,1 2-179,-4-15 0,0-1 179,5 14 0,1-1 0,-5-11 0,-2-4 0,8 14 0,-3 4 0,-7-36-180,-5-8 1,-2-13-91,-3-12 90,0-18 90,-5-10 90,-16-20 0,-2 16 403,-2 15 1,-2 5-134,-8 6-180,-10 17 90,15 15-90,5 17 0,5 3 0,15 20-90,23-5-180,5-3-180,16-17-360,-10-23-359,0-5-630,-7-4-720,-4-4 2429,-4-7 0,-3-9 0,-1-8 0</inkml:trace>
  <inkml:trace contextRef="#ctx0" brushRef="#br0" timeOffset="38842">4077 8381 22734,'0'-16'1889,"0"2"-1709,0 7 90,4 7-180,0 11 0,11 26 0,-1-3-90,8 16-90,-4-16 0,1-2 0,-3-5 0,-2-6-90,-2-10 90,2-9 0,0-11 90,5-13 0,12-36 225,-14 20 0,0-2-285,0 0 0,0 1 150,-3 1 0,-1 5 0,-1-2 0,-6 13-180,2 51-2249,-8 19 990,2-12 0,0 1 1349,-1-2 0,-2-2 0,-3 12 0,0-2 0</inkml:trace>
  <inkml:trace contextRef="#ctx0" brushRef="#br0" timeOffset="39167">4666 8996 22824,'8'0'3598,"0"0"-2249,4 14-989,-3 0-180,6 31-1529,-6 4-810,-8-15 0,-3 0 2159,-9 20 0,-17-2 0,-5-18 0</inkml:trace>
  <inkml:trace contextRef="#ctx0" brushRef="#br0" timeOffset="40218">5567 8797 22014,'15'-7'2429,"-5"3"-2159,-2 2 180,-4 6 359,0 21-539,-2 1 0,0 22-90,-2-5 0,-6-7 0,-2 0-91,-7 16-173,1-17 0,-2-1 173,-12 2-119,-19 4 30,10-21 0,-11-1 0,4-30 0,13-5 0,-6-17 0,18-7 0,9-8 0,10-8-90,12-4-77,9-3 122,-7 34 0,2-1 0,10-10 0,1 1 0,-6 11 0,1 0 45,8-6 0,-1 1 0,10-9 0,-3 4-90,-3 1 120,-5 4 60,-5 0-90,0-13 0,-13 9-45,0-3 0,-9-6 90,-16 4 0,-11-4 0,-4 0 0,0 9-1670,-10-4 0,-7 14 1625,-9 16 0,-7 11 0,8 13 0,9 22 0,11 15 0,8 6 0,4 9 0,8-9-633,9 10 633,0-1-105,6 1 105,0-6 0,2 0 0,7-19 0,2 0 0,10 21-126,0-19 1,2-2 125,-4-12 0,3-1 0,14 10 0,2-2-90,-10-9 1,1-1-91,9 4 0,-1-2-360,7 2-269,-7-8 2401,-9-4-3122,-6-3 481,-5-7 1049,-9-1 0,-2-6 0,-6 0 0</inkml:trace>
  <inkml:trace contextRef="#ctx0" brushRef="#br0" timeOffset="41076">6270 8390 20575,'2'-11'3059,"0"-1"-2610,-2-1 1,0 1 0,-6 1-180,0 2-1,-7 0-89,0 0 0,-2 2 90,-1 1 0,-4 1 90,-13 3-180,1 6-90,-11 7 89,8 12-179,1 10-312,-1 13 312,6 10 0,16-24 0,0 0 0,4 2 0,2 0-3349,-3 30 3349,12-3-932,10-11 663,8-7-774,27-6 593,-6-19 0,16-5 1,-11-25 179,-1-10 180,0-10 90,-6-11 0,-7-5 90,-7-6 180,-11-3 0,-6 0-1,-10 3 271,-11-10-360,-1 20 0,-8-4-1727,6 23 1637,1 7 1869,3 5-1869,6 6 764,2 11-854,4 12 258,0 13-258,5 12 3392,6 7-3392,2-12 0,3 2-1831,3-3 0,2 0 1606,-2-1 0,1-1-494,17 12-451,-15-25-539,-6-10 1709,0-4 0,-5-12 0,-1-2 0</inkml:trace>
  <inkml:trace contextRef="#ctx0" brushRef="#br0" timeOffset="41532">6489 7685 20755,'0'-12'3148,"0"-1"-2788,0 7 90,0 0-90,4 6-90,6 4 89,28 26-269,1 9-45,-9-6 0,1 5-1164,-5 2 1,-3 2 1163,3 6 0,-1 3-45,-2 5 0,-1 2-368,-1 2 1,-1 4 397,-7-4 0,-2 3 0,-1-2 0,-3-15 0,-1-2 0,-2 2-297,1 12 0,-2 1 1,-3-4 400,-5-2 1,-3-4-45,-1-2 0,-2-2-45,-2-5 0,-1-2-109,0-4 0,-2-1 154,-15 19-90,-1-9-90,3-11 1568,3-8-2198,5-6-179,3-8 448,4-6-1438,5-13 689,0-7 1200,8-13 0,-2-10 0,3-6 0</inkml:trace>
  <inkml:trace contextRef="#ctx0" brushRef="#br0" timeOffset="41790">7447 8006 23004,'-12'-16'2878,"2"2"-2698,0 3-90,5 4-90,2-2-180,3 4-270,0 1-179,0 2-1260,2 2 1889,2 0 0,-2 0 0,2 0 0</inkml:trace>
  <inkml:trace contextRef="#ctx0" brushRef="#br0" timeOffset="42020">7395 8603 22436,'14'22'3328,"0"3"-2609,2 2 91,-1 3 56,-1 3-686,-4 4-180,0 1 0,-5 3 80,-2 0-80,-3-1-450,-9 3-1169,-9 2-1107,-17 5 2726,11-25 0,-3 0 0,-3 2 0,-3 0 0,-3-1 0,0 0 0</inkml:trace>
  <inkml:trace contextRef="#ctx0" brushRef="#br0" timeOffset="45258">24681 5161 18278,'-22'-4'2789,"1"-1"-193,5-4-2327,8 0 872,11 0-961,21-2-90,30 1 0,-12 4 0,4 1-369,14 0 0,6 1 339,-16 1 0,2 1 0,1 0-30,5 0 0,1 1 0,5-1-12,-12 2 0,4-1 0,1 0 0,1 1 0,-1 0-18,-3 2 0,0 0 0,0 0 0,1 1 0,0-2 18,4 0 0,3-1 0,-1 0 0,-1 1 0,-4 0 4,-1 2 1,-1 1-1,-4 0 1,-3-1-23,12-2 0,-8-1 1537,6 4-1537,-36-4-1079,-9 0-810,-6 0-720,-4 0 2609,-2 4 0,0 3 0,0 5 0</inkml:trace>
  <inkml:trace contextRef="#ctx0" brushRef="#br0" timeOffset="45708">28060 5174 22734,'-29'-4'3058,"5"-1"-2338,6 1-180,9-1-181,4 1-179,5 1 0,3-1 0,12 0 0,19-1 0,6 1-45,2-1 0,4 0-424,0 1 1,6 0 0,-1 1 288,-1 0 0,0 1 0,1 0-659,4 0 0,1 1 0,0 0 659,-1 0 0,1 0 0,6 1 0,0-1 0,8 1 0,2-1 0,-3 1 0,-9 0 0,-5-1 0,-8 0 0,6 0 0,11 1 0,9-1 0,-6 1 0,-19-2-270,-16-2-1169,-12 2-720,-6-5 2159,-4-2 0,-2-2 0,0-3 0</inkml:trace>
  <inkml:trace contextRef="#ctx0" brushRef="#br0" timeOffset="46121">31459 5346 24263,'-5'-11'3148,"2"2"-2428,3-2-270,0 4-450,12-2 0,20 6 0,33-1-623,-16 3 1,4 2 622,10 1 0,5 0-543,-18-1 1,3 1 0,0 0 542,2 1 0,1 1 0,4 0 0,1 0 0,5 0 0,0 0 0,-4 0 0,2-1 0,-2 0 0,1-1 0,-5 1 0,2 0 0,-1 0 0,-2-2 0,3 0 0,-3-1 0,-4-1-318,3 1 0,-2 0 318,6 1 0,-6-2-90,-10-3-5486,-37-19 5576,-33 0 0,-10 3 0,-8 2 0,-8 3 0,1 1 0</inkml:trace>
  <inkml:trace contextRef="#ctx0" brushRef="#br0" timeOffset="47419">18115 1470 18416,'-4'0'3868,"0"0"-3508,0 0-180,3 0 0,-6 0 0,6 0 539,-2 0-89,-1 0-270,0 0 0,-1 0-1,1 0 1,4 0 450,-3 0-540,2 0-1,-3 0-89,4-2 90,0 0-180,2-5 0,9-2 0,44-21-90,-24 16 0,3-2-237,17-5 1,9-4-1,2 0 304,-9 7 1,1 0 0,1 0-1,1 0-834,0-1 0,1-1 0,0 2 1,1-1 766,4 1 0,2 0 0,-2 0 0,-3 2 0,2 0 0,-4 1 0,0 1-243,0 1 1,-1 0 0,0 0 242,-3 2 0,-1-1 0,0 2 0,-4 1 0,-1 0 0,0 2 0,18-4 0,-3 2 0,-5 0 0,-2 2 0,-4 1 0,-2 0 0,-5 2 0,-1-1-124,-5 3 1,-1 0 123,-2 1 0,-1 0 413,25 1-413,-7 0 2790,-5 6-2790,-8 1 0,-5 5 1119,-7-1-1119,-5-6 453,-6 3-453,-4-7 246,-5 7-246,-2-7 0,-3 3 0,2-4-90,-1-6-540,-2-5-449,-1-8-450,0-6 1529,-11-12 0,5 9 0,-9-9 0</inkml:trace>
  <inkml:trace contextRef="#ctx0" brushRef="#br0" timeOffset="48509">21291 692 22014,'0'-15'2789,"0"1"-2339,1-2-181,2 5-89,-1 1-180,0 6 90,-1 2-90,4 8-3212,8 26 3302,1 7-90,-4-5 0,-1 3-135,0-1 0,-1 1 135,0 4 0,0 2 0,-1 2 0,0 0 0,1 1 0,-2-1 45,0 1 0,-1-1-90,0-4 0,0 0 90,-1-3 0,0-2-45,2 25 0,0-9 0,-2-11 0,-2-5-90,0-19 0,-2-3 0,0-20 3214,-7-5-3124,-6-12-90,-9-7 90,-5-4 538,-3 2-628,-3 3 180,-5 8-180,-5 10 90,-4 5 0,-2 12 0,4 5 90,5 10-90,9 4 0,11 20 0,24 5 0,9 0 0,23-7 0,1-20 0,7-5 0,7-9 90,0-3-90,2-6-90,-4-2 90,-5-4 90,-3-6-90,-4-4 0,-3-6 0,-4-1 0,1-6 0,-5-3 0,1-2 0,-5-4 0,-2-1-90,-3-2 180,-5 1-90,-2-3 0,-4 0 0,-2-1 0,-2 2 0,-2 3 90,-9-11-90,-1 17 0,-8-6 0,2 23 0,0 7 0,-2 15 90,-1 12 0,-6 37-90,8-5 0,9-16 0,1 2 45,5 2 0,2-1-45,6 18 0,6 10 0,9-27 0,5-6 0,7-5 0,3-4-899,21-5-181,-14-8-719,14-4-809,-21-14 2608,1-9 0,-2-12 0,-1-8 0</inkml:trace>
  <inkml:trace contextRef="#ctx0" brushRef="#br0" timeOffset="48951">22086 1154 15577,'0'-25'4588,"0"2"-2653,0 5-1665,0 2 473,0 5-654,0 0 207,0 4-206,0 0 855,0 5-945,0 0 0,0 0 0,0-1 90,0-2-90,2 1 0,0-5 90,3 0 90,-3-7-90,0-2 0,-2 0 0,-6-2 90,-8 1-1,-5 9 91,-9 10-90,3 14 0,-3 14-90,-4 30-45,22-25 0,3 1-45,-4 2 0,4 0 90,12 29-90,6-23 0,7-4 0,6-7 90,5-3-90,2-8 0,3-8 0,-1-6 0,3-6 0,0-6-90,1-4-180,16-20-180,-18 2-359,7-7-361,-23 10-808,-9 9 1978,-4 7 0,-15 5 0,-3 4 0</inkml:trace>
  <inkml:trace contextRef="#ctx0" brushRef="#br0" timeOffset="49520">21140 2094 16707,'-18'0'6387,"2"0"-5578,-1 0-449,5 0-90,6 0 0,2 0-180,19 0 0,8 0 0,24-4 90,13-3-238,-22 1 0,3-1 267,9-3 1,6-3 0,-1 2-607,-8 1 1,-1 0 0,4-1 441,-1 0 0,3 0 0,2-1 0,0 0 45,2-1 0,2-1 0,0 1 0,-4 0-30,2 0 0,-3 1 0,2-1-572,-5 1 1,1 0 0,-1 0 0,-5 1 601,8-3 0,-4 0-992,3 1 0,-3 0 992,13-4 0,-1 2 35,-38 8-125,-7 5 741,-8 0-741,-4 2 1795,-2 0-1795,-2 0 2852,-4 0-3751,-4 0-2789,-26 0 3688,-2 6 0,-26 1 0,7 7 0</inkml:trace>
  <inkml:trace contextRef="#ctx0" brushRef="#br0" timeOffset="51302">22354 389 21835,'-12'-20'3058,"0"0"-2429,0-1-89,0 3-180,5 2-180,-2 5-90,8 4 0,-3 3-90,6 12 90,2 10-90,4 20 0,5 17 45,-6-19 0,0 2-323,1 4 0,0 1 278,0 4 0,-1 1-376,1 0 1,-1 1 375,0-3 0,1 2 0,4 10 0,1 0-90,-4-20 0,1 0-180,2 5 0,1-3-1889,7 5 1,-3-27 2158,19-32 0,-10-20 0,-7 2 0,1 1 0</inkml:trace>
  <inkml:trace contextRef="#ctx0" brushRef="#br0" timeOffset="52386">22773 756 13224,'2'-21'3508,"0"3"-719,-2 6-2519,-4 6 1216,0 8-1306,-4 7 521,3 9-611,-2 7-90,6 7 0,-3 2 2555,10 0-2555,0 0 0,8-5-90,14 3 90,-7-17-180,15-7 180,-18-19 0,4-12 0,-10-7 180,-2-4 0,0-10-90,-5 14-90,-2 0 0,-1 21 0,2 9 0,2 9 0,4 7 0,1 6 90,3 2-90,-2-2 0,2-4 0,0-8 0,1-4 0,1-10 90,0-5-90,2-13 0,1-13 45,-4 1 0,1-3 45,7-24-46,-8 21 1,-1 1 45,2-9-90,-2 10 0,-3 15 0,0 22 0,0 36 0,-3 8 0,0 19 0,-2-1 90,-2-22-90,2 6 0,-2-33 0,2-4 0,2-14 0,5-8 0,1-11 0,4-11 0,1-3 90,-1-2-90,-2 7 0,-4 5-90,-2 8 90,-3 10 0,-1 13 0,-4 24 90,0 10-90,-1 2 0,2-8 0,1-21 0,-2 1 90,0-9-90,0 3 0,2-8 0,9-15 0,1 1 0,7-11 0,-4 9 0,-1 4 0,-2 2 0,4 13 0,-6 7 0,3 14 0,-5 5 0,0 5 0,1-1 0,-1-4 0,-2-4 0,-2-8 90,2-6-180,-4-9 180,4-9-90,0-12 90,2-5 90,3-3 0,-3-1-90,0 4-90,-2 4 90,-2 8-90,0 3 0,-4 8 0,0 1 0,0 4 0,2 0 0,2 0 0,3 0 0,-1 0 0,0 0-90,-2 0-180,-2 0-90,0-2 90,-2-5-269,2-19 449,4-13 0,-3-1 90,1 0 0,-3 19 0,-2 5 0,0 3-270,-1 6-360,0 2-449,0 3-1080,0 2 2159,0 4 0,-7 6 0,-2 4 0</inkml:trace>
  <inkml:trace contextRef="#ctx0" brushRef="#br0" timeOffset="52586">23800 435 23364,'0'-26'2698,"0"2"-2248,0 3-270,0 3-90,0 2-90,0 3-90,0 1-450,0 5-4497,0 3 5037,-5 20 0,-2 0 0,-5 16 0</inkml:trace>
  <inkml:trace contextRef="#ctx0" brushRef="#br0" timeOffset="52778">23995 674 23544,'10'-61'1619,"0"2"-1529,4 2-90,-1 8-900,1 8 900,0 3 0,-5 20 0,0 2 0</inkml:trace>
  <inkml:trace contextRef="#ctx0" brushRef="#br0" timeOffset="56743">10696 6409 23723,'-5'-9'1979,"-2"-2"-1439,-5-1 0,-1-1-91,1-3-89,0 2-180,-2-1-90,-2 1 0,-4 1 0,-5-1-90,-5 4 90,-30 8-180,4 11-119,17 0 1,-1 3 208,6 1 0,3 3 0,-1 2 0,2 2 45,1 1 0,1 2-45,4 1 0,2 1 0,-11 30 0,15-1 0,23 3 0,18-7-90,22-5 90,-19-26 0,5-4-90,17 0 0,4-5 0,-14-5 0,1-4 45,25-6 0,-1-8 45,-21-7 0,-4-6 45,6-8 0,-5-5-45,-12 7 0,-7-3 90,-6-10 0,-5 1 0,-3-9 0,-4-13 90,-6 16-90,3 17-180,-6-5 90,6 27 0,-3 7 417,4 36-417,0 6 45,0 7 0,0 4-45,1-15 0,0-1-45,1 13 0,2 1 45,6-5 0,3-2 0,10 18-90,-6-25 0,2-2-90,7 1-270,-1-7 1,-5-9-451,-2-7-179,-4-5-181,2-10-718,-3-6-541,1-12 2519,0-9 0,-2-5 0,2-3 0</inkml:trace>
  <inkml:trace contextRef="#ctx0" brushRef="#br0" timeOffset="57176">11317 6020 23004,'0'-13'2428,"0"3"-2068,0 4-180,0 4 90,0 2 0,0 10-90,-5 10 0,-2 23-90,-5 18-370,5-22 0,0 2 325,-1 3 0,0 5-45,-1-2 0,-1 5 0,1-3 0,-1 7 0,-1 0 0,3-8 0,-1 2 0,1-5-476,1-2 0,0-4 521,2-3 0,0-2-45,-2 20 0,0-1 0,6-21 0,5 0 0,10-22 665,15-4-575,37-6-180,-7-4-285,-16 2 0,0-1 375,23-6 0,-1 2-239,-6 0 149,-8 5-180,-10 0-180,-11 2-89,-10 0-271,-6 0-179,-8-4-254,-16-7-1005,-7-6 2320,-15-8 0,0-2 1,-3-2-1</inkml:trace>
  <inkml:trace contextRef="#ctx0" brushRef="#br0" timeOffset="57370">11220 6201 22824,'-11'-13'1259,"5"1"-1079,15-1-180,11 3 0,18 3-270,11 3-495,-7 4 1,2 0-271,-10 0 1,0 0 1034,12 3 0,-2 0 0,11 5 0,-2 5 0</inkml:trace>
  <inkml:trace contextRef="#ctx0" brushRef="#br0" timeOffset="57771">12178 6341 21655,'-14'-9'3508,"0"0"-3059,-2 0-179,-1 0-90,1 2-90,0 3-90,0 2 0,-4 10 90,-3 6-90,-3 15 0,-1 9 0,1 12 0,3 7-265,5 4 265,7 1 0,9-25 0,4 1 0,16 20 89,2-12-178,30-28 89,-15-29 0,14-12 0,-15-9 0,-5-11-764,-7-5 764,-8-4 0,-8 0 197,-11 2-197,-8 5 0,-9 6-90,-9 7 0,-3 8-180,-5 8 270,0 5-1079,4 6-90,7 3 328,8 2-1138,9 0 1992,6-4 1,10-1-1,2-4 1</inkml:trace>
  <inkml:trace contextRef="#ctx0" brushRef="#br0" timeOffset="58232">12178 6156 19946,'19'-21'3598,"-3"1"-3329,-2 2-89,-2 0-90,0 2-90,4 0 0,24-1 0,-1 8 0,21-1 0,-12 10 0,1 0 0,-2 6 0,-4 2 0,-5-1 90,-5 3 90,-7-9 0,-4 3 180,-5-4 0,-5 0-91,-4 0 1,-2 0-180,-4 4 90,0-3 90,-2 11 90,2 0-90,2 13-1,0 7-89,1 2 0,0 3-90,0 26-850,1 2 1,1 3 759,-3-25 0,1 0 30,1 5 0,1 4 0,1-4-203,1-7 1,0-1 172,1 8 0,2-1 0,0-13 0,-1-4 0,3 10 0,2 2 90,-12-29 1541,-3 1-1631,-6-13 413,-5 3-413,-11-4 0,-9 0 0,-7 0 0,-8 4-180,-3 1-270,-3 4-449,-2 0-450,2 0-450,4-4-900,6 3 2699,9-7 0,9 3 0,6-4 0</inkml:trace>
  <inkml:trace contextRef="#ctx0" brushRef="#br0" timeOffset="58569">13591 6219 23723,'-14'-16'2519,"0"3"-2249,7 3-180,2 6 0,5 2 0,0 2 0,5 0-90,9 4 90,16 3-90,7 0 0,4 0 0,-5 0 0,1 0-585,15 0 0,0-1 585,-12 0 0,0-1-495,10-2 1,-1-1 44,-15 3 1,-1-2-181,6-3 0,-4 1-989,-3 7 1619,-10-7 0,-22 3 0,-8-4 0</inkml:trace>
  <inkml:trace contextRef="#ctx0" brushRef="#br0" timeOffset="58742">13693 6527 22014,'-34'22'3239,"11"-7"-2970,4-2-89,15-9-90,14-4-90,10 0 90,46-8-540,-20 3 1,2 0-211,0-1 0,1 0 660,13-2 0,-4-1 0,-2-1 0,-22 2 0,0 1 0</inkml:trace>
  <inkml:trace contextRef="#ctx0" brushRef="#br0" timeOffset="59085">15110 5952 22644,'-14'-2'2429,"5"0"-2159,0 2-91,8 0 1,-2 0-180,10 0 90,32 0-90,7 4-1272,-9-1 0,2 1 1272,-5 1 0,-1-1 0,1 0 0,-1-1 90,30 5-315,-26-7 0,-2-1-584,10 9-451,1-8 1260,-30 3 0,-20-4 0,-9 0 0</inkml:trace>
  <inkml:trace contextRef="#ctx0" brushRef="#br0" timeOffset="59579">15057 6025 21655,'-18'5'3418,"3"-1"-3059,4-4 1,6 0-180,1 4 0,4 1 0,0 8 0,0 3-3482,0 9 3392,2 4-90,2 7 90,-1 15-90,1-11 90,-4 6-90,0-21 0,0-5 0,-4-5 0,3-3 3482,-2-5-3482,3-3 90,0-4-90,5 0 0,5-4 0,12-1 0,11-4 0,10 0 0,8 4 0,6 1 0,2 12 0,2 4 0,-4 13 0,-6 2 89,-7 7-89,-11 2 90,-9 1 0,-11 1-90,-13-2 90,-32 16 0,-1-15-45,5-14 0,-2-1-1441,-15-2 1396,1-4 90,5-9 90,-3-3-90,17-4-90,1 0-270,17-2-1439,9-9-2429,16-7 4138,2-6 0,10-2 0,-6 3 0</inkml:trace>
  <inkml:trace contextRef="#ctx0" brushRef="#br0" timeOffset="59881">16726 6138 21454,'0'-30'2068,"-3"3"-130,2 4-1488,-6 3 309,6 4-669,-3 3 305,4 4-395,0 4 964,0 3-3422,0 2 0,0 6 1,0 2-1</inkml:trace>
  <inkml:trace contextRef="#ctx0" brushRef="#br0" timeOffset="60113">16747 6545 23364,'16'13'2338,"2"3"-1438,2 2-91,3 5-359,3 4-180,0 6-90,-1 4-90,5 22 0,-16-14-90,1 16-270,-25-27 0,-5-1-719,-16 25-607,3-19 0,-5-1 606,1-8 1,-1-2-3927,-3 1 1,-2-1 4250,-2-1 1,-1-2 0,0 0-1,0-2 1,0-2 0,-1 0-1</inkml:trace>
  <inkml:trace contextRef="#ctx0" brushRef="#br0" timeOffset="61235">25904 918 22014,'-17'0'3418,"3"0"-2788,2 0-180,5 0-180,4 0-90,3 0 179,9 4 181,35-3-450,0 2 0,5-1-45,0-3 0,2-1-426,9 1 0,0-2 381,-19 0 0,-1-1 0,7-2 0,1-1-225,-9 1 0,-1 0-270,-2 0 1,-2 0-856,8-2-3327,-26-1 4677,-18 4 0,-15-2 0,-17 5 0</inkml:trace>
  <inkml:trace contextRef="#ctx0" brushRef="#br0" timeOffset="61819">25952 1004 22194,'-7'0'2609,"2"0"-2249,5 0 179,0 0-539,5 6 180,8 16-90,-2 7 0,5 18 0,-12 1 0,0 4 0,-4 2-90,-7 0 0,-1-3 0,-6-6 0,2-7 0,5-8 90,2-8-90,5-6 0,0-9 0,0-3 0,11-12 0,2-2 0,15-8 0,5 0 90,6 2-90,5 0 0,-8 10 0,1 1 0,21-2 0,-20 3 0,1 3 180,4 12 0,-3 5 89,6 8 1,-14 21 0,-9 5-90,-23 7-135,-6-11 0,-5-3 225,-20 1-90,-6-6 0,-3-6-180,1-7 0,4-7 0,5-9 0,7-5 0,5-4-810,10-2-1169,2-1-899,6-3 2878,0-3 0,-5-3 0,-2-1 0</inkml:trace>
  <inkml:trace contextRef="#ctx0" brushRef="#br0" timeOffset="62928">10538 8539 22194,'-22'-36'2519,"-1"0"-2069,0 2 539,-11-8-719,5 14 90,-31 0-270,14 31-240,12 4 1,-1 5 239,-14 25 0,2 8-586,10-8 1,0 2 495,4-1 0,-1 3 0,4-1-1111,1 8 0,4-1 1111,3 2 0,4 0 45,4-3 0,7 1-252,9 8 0,7-2 162,3-17 0,5-2 0,8 5 0,6-7 0,1-18 0,3-7 0,3-4 0,2-4 0,3-5 0,1-4 0,1-5 0,0-4 45,0-4 0,-3-4 0,-1-3 0,-4-4 0,-3-1 0,-3-5 90,-10 2 0,-2-6 0,-3 3 90,-1-5 0,-3-1-90,0-13 0,-6 1 0,-9 23 0,-4 4 0,-8-24 93,-3 12-93,-6 15 696,14 23-786,-3 19 0,13 23-90,6 12 90,2 9-450,5-14 1,3 1 1157,-4-12 1,1 0-2418,12 17 0,2-2 1709,-5-20 0,1-3 0,23 17 0,-5-21 0</inkml:trace>
  <inkml:trace contextRef="#ctx0" brushRef="#br0" timeOffset="63205">11114 8576 22284,'11'-58'3598,"-3"10"-3508,-4 5 630,1 29-360,-4 24-91,3 26-89,-4 14 0,-7 16-581,2-28 1,-1 1 400,-3 3 0,-1 0 0,0 2 0,0 0 0,0 0 0,1-1 0,1-1 0,0-1 45,3-3 0,2-1-45,-3 29 0,6-12 0,6-11 0,8-13-90,12-14-1169,38-12 90,-7-17 404,-16 3 1,1-4 764,2-15 0,-2-6 0,-9 8 0,-2-2 0,9-13 0,-1 0 0</inkml:trace>
  <inkml:trace contextRef="#ctx0" brushRef="#br0" timeOffset="63385">11248 8327 20845,'-22'-14'2699,"3"-3"-2609,29-4-90,9 0-180,33 1-360,7 4-423,-25 10 1,2 1-297,2-1 0,1 1 1259,0-1 0,-1 1 0,1 0 0,-1 0 0,0 0 0,-1-1 0</inkml:trace>
  <inkml:trace contextRef="#ctx0" brushRef="#br0" timeOffset="63670">12511 8259 23993,'-10'0'3328,"0"0"-3058,-1 0-90,5 0 90,-1 6 0,2 6-180,1 14 0,1 8 0,2 5-90,3 10 0,0 3 0,0 3 0,0 0-252,2 0 1,1-3 251,-2-17 0,0-3 0,3 25 0,-4-9-450,0 2-449,-2-24-720,0 2-810,0-24 2429,-6-12 0,0-9 0,-7-8 0</inkml:trace>
  <inkml:trace contextRef="#ctx0" brushRef="#br0" timeOffset="64138">12998 8218 18971,'-26'-29'1889,"21"15"206,11-11-2005,33 23-135,-1 0 0,6 2 90,2 2 0,0 2-45,1-1 0,-1-1 0,-8 2 0,-5-1 0,2 6 1152,-11-8-1062,-6 7 1045,-2 9-865,-5 5 1913,0 17-2093,-1 5-45,1-1 0,1 4-288,-1-10 1,1 1 242,5 14 0,2 3 0,2-3 0,1-1 0,-6-14 0,0 1 0,7 17 0,-2-1 0,-6 1 0,-1 10 0,-21-27 0,-6-2 0,-11-4 0,-9-5 0,-7-2 0,-9-7 0,8-6 0,-2-2 0,-21 3 79,21-8 1,2 1-710,-6 2-449,10-7-450,11 3-720,10-4 2249,8 0 0,8 0 0,4 0 0</inkml:trace>
  <inkml:trace contextRef="#ctx0" brushRef="#br0" timeOffset="64403">14399 8535 23274,'-16'-30'2428,"2"3"-2248,5 4-90,4 3 0,14-2-90,13 7 0,19 2-180,3 10 0,4 2-90,-12 0 1,2 2-549,12 2 1,-1 2-352,10 3 1169,1 14 0,-26-7 0,0 4 0</inkml:trace>
  <inkml:trace contextRef="#ctx0" brushRef="#br0" timeOffset="64545">14359 8897 22644,'-35'32'1259,"8"-5"-989,13-7 0,18-10-90,14-4-90,19-10-90,15-3-90,-19 0 0,2 0-573,3-1 1,1 0-148,3-1 1,0 0 809,-1-2 0,-1 0 0,-2-1 0,-2-1 0,-2-2 0,0 0 0</inkml:trace>
  <inkml:trace contextRef="#ctx0" brushRef="#br0" timeOffset="65260">15752 8137 22374,'-4'-30'2339,"0"1"-1889,-1 4-1,1 4 1,-1 6-180,-2 4 0,-5 6 180,-11 9-271,3 12-89,-14 15 0,4 11-90,-3 5 90,0 3-90,5 0 0,3-2 0,0 11 0,7-19 0,4 5 0,5-24 0,8-3 90,-2-11-90,3 3 360,0-9 270,0 3-630,1-4 0,20 0 0,4 0 0,24 0 0,4 0 0,-6 0 0,2 0-202,-12 0 0,0 0 202,11 2 0,-1 0 0,8 5 0,-10 5 0,-11 5 0,-11 14 0,-15 1 0,-12 10 0,-16-4 0,-11 3 0,-8 0 0,7-13 0,-2-1 0,-17 8 0,10-10 0,0-3 0,1-4 404,-6-3-404,26-11 0,6-4-90,6-2-1709,4-13 180,4-2 1619,11-33 0,-3 12 0,9-17 0</inkml:trace>
  <inkml:trace contextRef="#ctx0" brushRef="#br0" timeOffset="65543">15719 8155 22014,'-14'-16'2609,"0"2"-2339,7 5-180,2 1 90,5 3-90,25-4-1,16 7 1,7 1-90,2-2 0,2 0-1011,8 2 1,-1 0 1010,-17-2 0,-5 1-90,2 0-540,-7 0-359,-9 2-810,-5 0 1799,-8-2 0,-4-1 0,-4-2 0</inkml:trace>
  <inkml:trace contextRef="#ctx0" brushRef="#br0" timeOffset="65759">16576 8060 23274,'0'-14'2069,"0"1"-1980,7-1 1,8-1 0,13-1-90,13 0 0,10 0-449,6 6-451,-2 4-989,-4 4 1889,-12 2 0,-14 0 0,-8 0 0</inkml:trace>
  <inkml:trace contextRef="#ctx0" brushRef="#br0" timeOffset="66154">16438 8105 22554,'-24'9'3328,"1"6"-2878,2 4-270,4 10 0,4 7-90,-2 28-90,3-14 0,2 12 90,7-27-90,3-10 0,0-4 90,5-8-90,7-6 0,40-3 0,-14-4 0,5 0 0,15 5 0,0 2-111,-9-3 1,-2 1 65,-5 4 0,-5 2 135,0 4-90,-13 16 0,-19-4 90,-16 15 0,-20-8-45,1-9 0,-4-2-45,-17 11 0,17-14 0,2-2 0,-3-2-90,7-7-450,9 1-449,9-8-450,5 4-590,5-6 2029,3 0 0,7-6 0,5-2 0</inkml:trace>
  <inkml:trace contextRef="#ctx0" brushRef="#br0" timeOffset="66339">17230 8178 17987,'8'-48'2698,"0"1"-1958,-2 3-470,2 4 1213,-3 5-1483,2 8 574,1 7-1474,3 7 1133,3 6-2571,0 9 2767,2 7 0,1 13 1,-1 4-1</inkml:trace>
  <inkml:trace contextRef="#ctx0" brushRef="#br0" timeOffset="66536">17616 8643 23540,'16'30'869,"0"-1"1,0 1-1,1 1-419,-1 0 0,0 1-361,0 1 1,0 0-90,0 1 0,-1 0 0,0-2 0,-1 0 0,10 29 0,-4-5 0,-9-4 0,-9 0-449,-16-2-1170,-15-1 449,8-23 1,-4-2 1169,-6 1 0,-3-2 0,-7 0 0,-3-1 0,-5-1 0,1 1 0</inkml:trace>
  <inkml:trace contextRef="#ctx0" brushRef="#br0" timeOffset="67327">28539 1194 23094,'-31'-2'2878,"5"0"-2068,5-5-271,7 2-269,8-3-90,2 1-90,13 0-90,12 0 90,19 3-180,19 1 90,-23 2 0,0 0-180,3 1 0,2 0-765,12 0 1,0 0-164,-14 2 0,-1 0-331,7-2 0,-3 1 1439,3 3 0,-16-4 0,-8 0 0</inkml:trace>
  <inkml:trace contextRef="#ctx0" brushRef="#br0" timeOffset="67770">28580 1235 23004,'-25'4'3328,"-1"-3"-3058,14 3-180,-2-4 0,13 4 0,-3 5-90,4 7 0,0 7 0,-5 6 0,-2 3 0,-7 4 0,0-1 0,-1-4 0,1-6 0,8-5 0,-3-4 0,8-4 0,-3-5 0,4-3 0,2 0 0,5-3 0,28 7 0,5-3 0,5 1-242,-9 0 1,0 0 241,13 3 0,-2 0 0,-2 4 0,-11 3 0,-8 0 0,-11 4 0,-7 1 0,-17-1 0,-7 1 0,-14-3 0,-3 0 213,0-2-843,3-3-539,6-6-450,5-3-990,9-4 2609,4 0 0,6 0 0,0 0 0</inkml:trace>
  <inkml:trace contextRef="#ctx0" brushRef="#br0" timeOffset="68002">29323 1344 24713,'8'-14'1169,"4"0"-1079,6 1-90,10 1 0,11 1 0,8 2-180,2 0-269,-2 2-361,-7 3-359,-7 2-630,-9 2-8032,-7-4 9432,-9 1 1,-12-2 0,-5 3 0</inkml:trace>
  <inkml:trace contextRef="#ctx0" brushRef="#br0" timeOffset="68436">29440 1321 20755,'-14'4'3148,"2"-3"-2878,2 3 90,2 0 0,0 3-90,-2 7-90,-2 4-1,-1 4-89,-1 1 0,4 0 0,3-5 180,0-2-180,6-5-90,-2-4 90,3-3-90,0-4 90,3 0 0,7 4-90,9-3 0,9 9 0,10 0 0,6 6 90,4 4 0,-3 3 90,-4 4-90,-8 5 90,-9 2-1,-10 0 91,-6 0 0,-15-5-90,-10-2-90,-12-4-90,-5-5 90,-1-2-90,2-9 0,5-1 0,5-6 0,5 0-360,6 0-359,6 0-541,2 0-3597,4 0 4857,0-2 0,0 0 0,0-3 0</inkml:trace>
  <inkml:trace contextRef="#ctx0" brushRef="#br0" timeOffset="69593">10152 11140 21385,'0'-16'3328,"-7"0"-2788,-2-2-1,-11 0 1,-5 0-180,-5 2-90,-7 2-91,-3 7-89,-3 3 0,-4 14 0,0 9-90,-1 17-140,24-13 0,1 2 140,0 2 0,3 3 0,0 1 0,3 1 0,4 1 0,1 0 0,-2 31 0,13-6-146,11-8 236,8-9-90,11-9 0,7-12-90,7-11 90,6-15 0,3-13-489,3-13 489,-27 13 0,0-2 0,-2-2 0,-1-2 0,-3-1 0,-2-2 45,-1-1 0,-3-1 45,6-29 90,-10 2 337,-6 5-337,-12 9-90,0 9 144,-5 7-234,1 11 90,6 25-180,4 32 90,8 13-90,5-6 0,3 1 15,-3-18 0,1-1-195,6 8 0,2-2-719,12 6-361,1-7-440,0-10 1790,13-16 0,-12-14 0,11-11 0</inkml:trace>
  <inkml:trace contextRef="#ctx0" brushRef="#br0" timeOffset="69875">10733 11004 21740,'15'-44'1057,"0"0"0,0-1 0,3-9 0,-2 8-337,0 15-5,-9 40-356,0 24-179,-4 15 0,-4 7-180,0-10 0,-1 2-1297,0-2 1,-1 3-1,-1-1 1297,-3 8 0,-2-1 0,1 1 0,-1-1 325,0-3 0,0 0-325,0 6 0,0-1 0,4-19 0,1-2 0,-3 4 0,5-3 121,13-7-121,4-12 0,44-24 0,-3-8-300,-16 0 0,4-3 1,-2 0-286,1-1 1,-1-1-532,14-8 1,-3-1-145,-18 8 1,-5-1 1856,-3 1 0,-3-1 1,13-23-1,-10 0 0</inkml:trace>
  <inkml:trace contextRef="#ctx0" brushRef="#br0" timeOffset="70052">11061 10923 23184,'-6'-25'1889,"0"0"-1799,10-2 0,8 2-630,28-10-944,-10 20 0,1 1 1484,1-2 0,1 2 0,0 4 0,-2 3 0,12-2 0</inkml:trace>
  <inkml:trace contextRef="#ctx0" brushRef="#br0" timeOffset="70570">12109 10896 23993,'13'-9'2969,"-5"0"-2700,-4 2-89,-3 0 0,0 5-90,1 0-90,-2 8 90,0 1-90,-6 7 0,-2-1 0,-9-1 90,-1-5-90,-2-3 180,1-4-90,3 0 0,4 0 0,5-4-90,4-5 0,8-7 0,4-3 0,9-1 0,6 4 0,7 2-90,4 7 180,3 3-180,13 26 90,-14 0 90,2 24-90,-27 0 0,-18 6 0,-13 7 0,3-28 0,-2 1-162,-3-1 0,-1 0 162,0-3 0,-1 0 45,-4 3 0,2-2 45,-9 6-90,7-1 0,20-25 0,14-5 0,8-4 0,15 0 0,13 0 0,14-4-45,-24 3 0,1-1-178,2-2 1,0 0-48,0 0 0,1 1-495,7-3 1,-1 1-316,17-3-801,-21 1 1,-3-1 1880,-5-4 0,0-8 0,-17 0 0</inkml:trace>
  <inkml:trace contextRef="#ctx0" brushRef="#br0" timeOffset="71103">13124 10606 24893,'-16'-22'1079,"0"-1"-899,1 2 0,7 3-90,2 3 0,6 3-90,0 5 0,6 3 0,24 4 0,6 4 0,28 3 0,-3 3-129,-27-7 0,1 1 129,1 0 0,1 0-1654,13-3 1,-1-1 1653,-13 2 0,0 0-926,12-2 1,-3 0 1285,-6 0-1,-2 0 1,-23 0-64,-4 8-117,-6 4 2270,0 13-2359,-4 8-90,0 15 0,2 13 0,2-8 0,1 5 1043,2 5 1,1 1-1044,1-1 0,1-1 0,0-4 0,0-5 0,4 8-66,-4-27 0,-2-2 66,0 8 0,1 5 0,-9-25 0,-11 2 0,-6-1 0,-39 10 0,8-7-219,11-8 1,-1-1 128,-19 8-653,16-9 1,1 0-428,-17 8 405,23-9 1,2-1-1125,2 1 1889,8-2 0,13-6 0,6-1 0</inkml:trace>
  <inkml:trace contextRef="#ctx0" brushRef="#br0" timeOffset="71421">14542 10792 23184,'14'4'2338,"2"-3"-1798,2 3 0,8-4-270,12 0-90,15-2-91,13-3-179,-12-1 1,3-1-520,-15 2 1,-1 0 68,13-2 0,-3 1-899,4 1-630,-12 3-216,-17 8 2285,-12 4 0,-17 8 0,-9 2 0</inkml:trace>
  <inkml:trace contextRef="#ctx0" brushRef="#br0" timeOffset="71562">14919 11009 22554,'-50'33'1169,"0"1"1,7-8-1,13-3-989,28-8-270,25-11-495,17-7 1,6-4-91,-11 3 1,0 0-867,16-4 1,0-2 1540,-15 2 0,-3-1 0,0 0 0,-1-1 0,29-12 0</inkml:trace>
  <inkml:trace contextRef="#ctx0" brushRef="#br0" timeOffset="72071">15910 10425 21745,'-16'-9'2878,"3"0"-2698,5 0-90,4 0-90,12 0 90,6-2-90,15 2 0,9-3 0,9 3 0,-11 5 0,-1-1 180,14 0 134,-15 2 1,-1 0 585,-5 3-271,-6 6-179,-13 12-180,-12 16-45,-3 7 0,0 8-180,-2 13 0,0 4-316,3-22 1,-1 0 0,1 2 270,0 14 0,2 3 0,1-4 0,0 7 0,0-5-180,2 1 0,0-3-135,0-14 0,0-5-1664,0 11 540,-3-19-630,-2 1 2069,-14-24 0,-1-7 0,-10-7 0</inkml:trace>
  <inkml:trace contextRef="#ctx0" brushRef="#br0" timeOffset="72482">15837 11212 22104,'-21'-18'2519,"9"0"-2339,6 0-90,17 0 0,14-2-90,18-1-333,-13 10 0,4 0 333,6 0 0,2 1-1644,6 0 1,2 0 1508,4 1 0,1 0 45,0 0 0,3 0-201,-7 0 1,2 0-1,-2 1 336,3-2 0,-1 0 185,-3 0 1,1 0 0,-6-1 173,-11 0 1,-4-1 45,22-11-90,-40 3 165,-24 6-166,-12 7 2794,-9 3-2973,-10 10 0,-2 6-90,-4 11 1094,4 6-1184,5 9 90,9 4-90,9 1 48,12 0 42,10-5-90,10-2 0,10-6 0,9-7 0,7-12 0,5-7 0,4-10 0,14-24 0,-34 5 0,-3-5 0,0 1 0,-4-2 0,-6-6 0,-5 1 0,-13-16-270,-19-8-269,-3 22-238,-13 2-2281,-2 27 629,15 11 2429,-5 6 0,25 7 0,2 1 0</inkml:trace>
  <inkml:trace contextRef="#ctx0" brushRef="#br0" timeOffset="72810">17088 10869 23094,'33'-16'3418,"-7"2"-2878,-6-2-91,-11 5-269,-4 0 0,-5 6-180,0 1 0,-5 12 90,-9 48-90,5-12 0,2-5 0,1 2 0,8 6 0,4-6 0,6-5 0,5-9 0,5-8 0,15-18 0,-5-14 45,-4-11 0,-2-7-45,0-21 0,-10 15 0,-5-2 90,-13-20-90,-13 2 0,-11 5-1639,-9 6 1549,-7 12-540,-4 8-1798,-15 12 89,18 5 2339,-5 13 0,25 4 0,4 5 0</inkml:trace>
  <inkml:trace contextRef="#ctx0" brushRef="#br0" timeOffset="73003">17644 10783 23544,'27'-25'3328,"-1"-2"-2699,-4-3-179,-1 1-270,-3-1-270,-4 5-1709,2 1 90,-5 11-989,0 3 2698,-2 14 0,-1 5 0,0 5 0</inkml:trace>
  <inkml:trace contextRef="#ctx0" brushRef="#br0" timeOffset="73203">17981 11072 25073,'0'19'2968,"2"-2"-2428,4-1-540,6 2 0,6 3 0,7 1 0,10 9 0,-8-9 0,3 9 0,-20-11 0,-15 7 0,-20 3-1979,-23 6 62,14-17 1,-4 0 1916,-5 3 0,-3-1 0,-5 1 0,0-1 0,-3 2 0,0 0 0</inkml:trace>
  <inkml:trace contextRef="#ctx0" brushRef="#br0" timeOffset="74303">31520 1249 22104,'-25'-4'2609,"3"1"-1800,0-4-269,5 3-180,6-1-180,6-2-180,10 0 90,9-2-90,17 2 0,14 1 0,12-1-316,6 2 316,2-1 0,-3 1 0,-7 1 90,6-1 90,-16 3 0,-6 0 0,-18 2-90,-17 0 0,-2 8 225,-2 10-225,-6 20-90,-4 21-597,1-20 1,-1 3 641,-1 6 0,0 2-45,-2 5 0,0 1 0,-1 2 0,1 0 0,-1-1 0,1-1 0,1-1 0,0-1-45,2-5 0,0-1-355,0-4 0,2-2 130,0-6 0,1-1-629,-1 21-3329,-9-9 4228,9-25 0,-11-10 0,4-19 0</inkml:trace>
  <inkml:trace contextRef="#ctx0" brushRef="#br0" timeOffset="74777">31442 1900 21655,'22'-27'899,"14"2"-899,19-2-45,-18 15 0,3 1 45,5-2 0,0 1-847,4 1 0,0 0 847,0-1 0,0 1 0,-2 0 0,-1-1 45,-3 1 0,-2 0 241,-5 0 0,-1-1 164,24-10 309,-16 1-309,-13-1 179,-16 3-89,-10-1 634,-12 2-904,-8 4 246,-27 11-426,4 13 0,-16 17 0,16 11-90,5 12 22,7 5 68,7 4-90,9-3 0,15-12 0,3-1 90,5 5-90,15 8 0,-9-46 0,4-20 0,-1-8 45,-4-9 0,-1-4-45,5-19 0,-7 15 0,-3 0-90,-2-10-180,-6 5-270,-8 5-359,-6 8-181,-7 9-539,-5 9-719,1 5 2338,1 8 0,11 1 0,2 4 0</inkml:trace>
  <inkml:trace contextRef="#ctx0" brushRef="#br0" timeOffset="75089">32401 1660 20845,'34'-13'3688,"-3"1"-2968,-6 1-91,-9 4-359,-8 0-90,-5 5 0,-3 0-90,-7 10 0,-2 4 0,-5 13-90,5 4 90,4 7-90,19 19 180,17-8-1,6-4 91,11-22 90,-13-23-90,-5-13-180,-5-15-45,-16-2 0,-4-3-45,-5-20-90,-3 19 0,-4 3-540,-20-4-539,-5 15-2699,-33 19 3868,11 13 0,16 2 0,0 3 0,8 1 0,0 0 0</inkml:trace>
  <inkml:trace contextRef="#ctx0" brushRef="#br0" timeOffset="77145">9860 13664 21655,'0'-9'3867,"0"0"-3417,-6 0 0,5-3-90,-10 1-1,4-5-89,-5 0 0,0-2-90,-2 0 0,-1 0-90,-3 2 0,-2 0-90,-6 5 90,-7 4-90,-5 3 0,-5 4 0,-16 16 0,16-2 90,-6 15-90,26 25 0,17-17 0,12 23 0,17-26-90,8-4 90,5-3-90,7-3 90,4-3 0,2-1 0,-1-4-90,-3 0 90,7 11-3392,-15 15 3392,-7 1 0,-23 10 0,-19-13 0,-7-8 0,-8 0 0,-7 0 0,-4 0 0,-1 0 0,0-3-485,-3-5 0,1-5 485,-14-1-1857,8-11 1947,7-3 1521,7-6-1611,7-3 0,8-4 0,2-5 824,9 0-1813,2-9 1848,5 3-2748,3 2-134,2 7 2023,5 9 0,0 2 0,2 0 0</inkml:trace>
  <inkml:trace contextRef="#ctx0" brushRef="#br0" timeOffset="77739">10485 13664 19316,'-8'-16'3058,"3"-2"-2788,-2 4 0,2-2 0,1 5 0,-5 0 359,-1 2-539,-4 4 180,-3 1 0,-1 4 719,-43 22-629,21 4 0,-1 6-315,0-4 0,1 3-741,0 9 1,7 2 785,9 15-90,12-1-208,10 1 208,12-1 0,5-22 0,5-1-270,16 14 45,-10-21 0,5-2-810,6-7 1,0-4-1124,24 1 2158,-21-5 0,-1-4 0,14-11 0,-3-2 0</inkml:trace>
  <inkml:trace contextRef="#ctx0" brushRef="#br0" timeOffset="78154">10997 13591 17931,'-6'-29'2158,"-2"2"391,-7 4-2369,-3 9 990,-17 15-1080,6 18-90,-15 20 0,12 13 0,17-21 0,1 1 0,1 2 0,1 1 177,3 0 1,2 0-268,-1 31 0,10-7-180,10-10 1752,9-12-2202,22-16 450,-7-21 91,13-17-1,-14-15 180,-3-6-90,-3-10 180,-15 10 0,-2-2 269,1-21-179,-6 21 0,-3 1-818,-4-4 908,0 7 124,0 11-304,0 5-90,0 5 0,0 7 90,0 10-90,0 12 1021,2 15-1111,4 8-90,2 8-359,6 3-451,1 2-719,1-1-899,0-3 2608,1-5 0,-3-9 0,0-6 0</inkml:trace>
  <inkml:trace contextRef="#ctx0" brushRef="#br0" timeOffset="78543">11265 13727 23274,'0'-21'3148,"0"1"-2878,0 6-180,0 1 0,0 6 0,0 3-90,0 2 0,5 14 90,0 3-90,7 32 0,-7-9 0,0 15 0,-5-19 0,-4-5 89,4-8-178,-8-4 89,7-9-180,-2-4 90,6-23 90,4-3 0,7-20 0,4 0 0,0 11 0,1 1 0,11-9 90,11-6 0,-13 34 89,1 11-89,-1 11 0,12 30-90,-11-5 0,4 21 0,-15-16-180,-4 2-449,-3-5-540,-3-3-361,-4-8 1530,-2-9 0,-2-13 0,0-6 0</inkml:trace>
  <inkml:trace contextRef="#ctx0" brushRef="#br0" timeOffset="78960">12475 13166 20755,'4'-15'3688,"0"-3"-3238,-8-5 0,-4-4 89,-8-3 1,-5-2 269,-16-11-539,10 12-180,-10-6 0,16 19 0,1 5 0,4 6 0,-1 9 0,-1 13 180,2 16 0,1 6-270,2-3 0,-1 5 0,0 9 0,-3 11 0,1 1 0,2-5-1131,4-8 0,1-4 1,-1 4 1130,-1 5 0,-1 6 0,0-1 0,4-6 0,2 12 0,3-6-339,0 0 1,1 0 338,2-3 0,0 0 0,1-3 0,0-2 0,1-4 0,2-2 0,0-5 0,2-1-764,9 26-135,1-15-181,-2-10-269,0-11-360,-3-9 2456,-3-23 1,-4-9 0,-2-17 0</inkml:trace>
  <inkml:trace contextRef="#ctx0" brushRef="#br0" timeOffset="79197">11991 13618 24983,'-16'-16'2698,"2"1"-2518,2 1-90,5 1-90,5-1 90,14 1-90,10 1 0,17 1 0,10 2-90,6 4-270,2 1-179,-2 4-271,-2 0-269,-6 6-1,-7 1-359,-5 7-720,-9-2 2159,-3-5 0,-9-3 0,-2-4 0</inkml:trace>
  <inkml:trace contextRef="#ctx0" brushRef="#br0" timeOffset="80480">755 10724 12204,'-47'11'2518,"1"-4"-1300,3 2-589,2-8 1425,7 3-1514,3-4 769,9 0-1039,2 0 2660,6 0-2750,0 0 2120,3 0-2210,5 0-90,-1 0 90,6 0 0,-3 0 180,20 0 179,19-2-179,11-7 0,15-4 0,8-2-746,-14 3 1,6-2 0,4-1-1,3 0 1,0-1 0,-1 0 487,-6 2 1,0 0 0,0 0 0,1 0 0,1-1 0,2 0 0,2 0-240,-10 2 0,2-1 0,2 1 0,1-1 0,0-1 1,1 1-1,0 0 0,-1 1 0,-1-1 0,-1 2 227,1-1 0,-2 1 0,0 0 0,0 0 0,-1 1 0,0 0 0,1-1 0,0 1 0,1 0-169,2 0 1,1-1-1,0 1 1,1 0-1,0 0 1,0 0-1,0 0 1,0 0-1,0 0 169,-5 1 0,0 1 0,0-1 0,1 1 0,-1 0 0,1-1 0,-1 1 0,1 0 0,-1 0 0,0 1-113,7-2 0,0 1 1,0 0-1,0-1 0,0 1 1,-1 1-1,1-1 1,0 0-1,-1 0 113,-1 1 0,1-1 0,-1 1 0,0-1 0,0 1 0,0 0 0,0 0 0,0 0 0,-1 0 0,-2 0 0,0 1 0,-1 0 0,1 0 0,-1 0 0,0 0 0,0 0 0,-1 0 0,0 0 0,4 0 0,-1-1 0,-1 1 0,0 0 0,0 0 0,1-1 0,0 1 0,2 0 13,-2 0 1,2 0-1,1-1 1,0 1-1,1 0 1,-1 0-1,0 0 1,-2 0-1,-1 0-13,-1 0 0,-1 0 0,0 1 0,-2-1 0,0 0 0,0 1 0,-1 0 0,0-1 11,5 0 1,0 1-1,1-1 1,-2 0 0,-2 1-1,-1 0 1,-4-1-12,17-1 0,-3 0 0,-6 1 0,-8 1 557,1 0 0,-7 0-557,-5 0 0,-4-1 0,5 0 1667,-9-4-1667,-28 6 2071,-2 1-2430,-3 2 2057,1 2-3587,-2 0-900,-8 6 2789,-5-1 0,-13 10 0,-4-1 0</inkml:trace>
  <inkml:trace contextRef="#ctx0" brushRef="#br0" timeOffset="82522">13185 12863 23274,'-5'-14'2608,"-6"5"-2158,-12 17 90,-10 17-91,-12 23-491,20-17 1,1 8 153,5 3 1,0 8-1,1 2 1,3-3-366,3-5 0,2-2 0,2 4 253,-2 7 0,0 5 0,3 0 0,6-6-696,11 11 1,8-6 650,3 2 0,3-2-135,5-3 1,3-2-136,0-4 0,4-3-555,-4-11 1,4-2-1,-2-3-164,3 2 0,1-4 988,8 2 0,-1-7 1,6-13-1,-5-10 1</inkml:trace>
  <inkml:trace contextRef="#ctx0" brushRef="#br0" timeOffset="82940">13559 13157 15981,'-16'-50'1124,"6"11"1,0 5 1317,0 12-2442,3-5 1498,11 56-1543,6 4 0,1 1 995,4 6-950,-1-5 0,1-3 0,0-12 3392,1-3-3392,-4-12 0,-2-14 0,2-5 0,2-15 90,-1-7 90,-3 3 0,-1-2 179,3-14 1,1-14-90,-9 31-180,-2 8 0,-2 6-90,0 8 90,0 24-180,0 9-135,0 13 0,0 3-404,0 22-696,-2-17 0,1 0-204,0 22-719,-3-3 2206,4-6 1,0-5 0,0-5 0</inkml:trace>
  <inkml:trace contextRef="#ctx0" brushRef="#br0" timeOffset="83213">14562 12926 23184,'11'-43'3328,"-4"5"-3058,-5 6 269,-5 17-269,-4 20-45,-2 23 0,1 10-180,0-5 0,0 3-392,-4 21 1,0 3 391,3-12 0,0 2-15,0-4 0,1 4 0,-1 0-30,1-3 0,0 0 0,1 0 0,1-2 0,0 1 0,1-3-45,-5 11 0,3-6-315,6 4-458,-10-12-261,10-6-361,-5-9-718,6-11 2158,-5-8 0,-2-14 0,-5-4 0</inkml:trace>
  <inkml:trace contextRef="#ctx0" brushRef="#br0" timeOffset="83404">14168 13234 24263,'-28'-32'2339,"3"1"-1889,3-1-1,0-6-539,12 7-1079,5 6 180,13 13-3059,23 24 4048,-5-1 0,13 15 0,-11-5 0</inkml:trace>
  <inkml:trace contextRef="#ctx0" brushRef="#br0" timeOffset="83603">14801 13510 24353,'19'7'1079,"-3"4"-989,-2-10-90,-2 3 90,6-4-270,-3 0-539,3 0-360,-5 0-1080,-4 0 2159,-4-4 0,-1-6 0,-4-4 0</inkml:trace>
  <inkml:trace contextRef="#ctx0" brushRef="#br0" timeOffset="84139">15386 12809 23993,'23'-52'1529,"-10"20"1,-1 2-1081,4-10-89,3-7 90,1 44-180,-1 13-270,11 34 0,-16-15 0,-1 5-402,7 25 1,1 8 401,-7-19 0,-1 1 0,1 2-523,2 11 0,1 1 1,-2-2 522,-3-13 0,-1-2 0,0-1 0,6 21 0,-2-8 0,-1-3 0,1-1 0,-9-32 0,-2-13 0,-1-15 0,-7-13 497,-5-19-497,-9-6 0,-4-3 0,-5 3 0,-5 8 1874,-26 11-1874,22 28 0,-2 7 0,0-3 0,2 6-174,-2 12 0,5 5 174,-6 21 0,23-14 0,4 4 0,6-4 0,5 0 0,2 0 0,7-2 0,14-1 0,8-8 0,9-14 0,3-5 0,-1 2 0,2-2 0,14-10 0,-2-5 0,6-4 0,-14-4 0,-2-2 0,-9-2-990,11-18-269,-38 25-12,-2-6-888,-14 10 2159,-4-1 0,-9 5 0,-3 1 0</inkml:trace>
  <inkml:trace contextRef="#ctx0" brushRef="#br0" timeOffset="84719">16458 12741 23454,'-10'-23'2788,"4"5"-2338,-2 0-270,7 5 0,-2 3-180,3 4 89,0 8-89,2 7 0,12 25 0,10 13 0,4 3 90,-1-2-180,-7-21 180,-3-4-90,-1-5 0,-2-9 0,0-3 0,2-14 0,3-8 0,1-15 0,1-13 0,-1-6 180,-3-4 180,-3 4-453,-6 4 362,-4 10-179,-2 9-90,-2 7 0,0 6 0,1 20 0,0 11 0,1 21 544,-2 14-544,0 3 0,0 12 0,0-7 0,0-14 0,0 0 0,0 16 0,0 0 0,0 0 0</inkml:trace>
  <inkml:trace contextRef="#ctx0" brushRef="#br0" timeOffset="85068">17181 13465 23993,'0'-7'2789,"0"0"-2519,0 3-1,0-1-89,2 3-90,-2 0-90,2 2 90,-2 6-90,0 1 90,0 7-90,0-1 90,-5-5 0,-2 4 0,-5-11 90,0 5-90,5-6 90,-4 0-90,10 0-90,-5-8 0,6 0 0,6-5 0,0 2 0,8 2 0,1 4 0,1 1 0,0 10 0,1 3 0,4 27 0,-10 0-450,-2 21-1214,-21-17 0,-6 0 180,2-7 0,-2 0 999,-12 11 0,-2 0 1,3-13-1,-1-2 1,-2 1-1,0-1 1</inkml:trace>
  <inkml:trace contextRef="#ctx0" brushRef="#br0" timeOffset="86242">18870 13107 23993,'0'-27'2789,"0"2"-2250,0 5-179,-3 2-180,2 6-90,-3 5 90,4 25 0,0 6 0,0 25-135,-14 3 0,-6 2-364,5-20 0,-2 1 319,-13 23 0,-7-1 0,-6-17 0,-2-5 0,10-9 0,-1-2 0,-9 6 0,0-4 0,-14-3 0,5-12-120,3-5 120,2-12 0,8-7 0,7-12 0,17-40 0,17 5-506,8 14 0,6 0 506,6 4 0,5 2-534,4-5 0,3 0 534,6-4 0,1 0 0,4-2 0,0 0 0,-13 17 0,1-1 0,0 0 0,-1 0 0,1 1 0,-1-1-457,14-15 1,-2 0 456,-3 2 0,-1 1 0,-5 4 0,-3 0 0,-3 4 0,-3 1-63,-4 3 1,-2 0 62,9-24 0,-11 5 0,-8 9 761,-12 6-761,-6 8 0,-12 6 1568,-7 9-1568,-8 5 0,-3 7 0,-5 2 0,-2 10 0,-4 4 0,12 5 0,-1 4 395,8-3 1,0 2-396,-12 8 0,2 3-877,11-4 0,3 1 877,-1 3 0,3 3 0,0 1 0,3 2-154,2 0 0,1 4 154,-1 20 0,4 3 0,7-17 0,2 1-1230,1 16 1,7 0 1229,6-22 0,6-2 0,4 0 0,7-1-724,17 10 0,5-2 724,-8-12 0,2-2-288,12 7 1,2-4 287,-17-15 0,-1-2-36,9 1 0,-1-2 36,14 8 0,-24-11 0,-3-3 1421,-1-3-1421,-7 1 2124,-6-9-2124,-4 3 3176,-4-4-3176,-2 0 291,-2 0-1101,-2 0-3327,0 0 1708,-7 0 2429,-4-6 0,-9 1 0,-3-6 0</inkml:trace>
  <inkml:trace contextRef="#ctx0" brushRef="#br0" timeOffset="90114">28515 6744 22104,'-5'25'2789,"1"-4"-1890,4-10-179,0-5-180,0-6-271,0 0-89,0-6 0,0-5-90,6-14 0,2-9 0,7-13 0,1-10-223,-8 22 0,0-2 133,1-3 0,-1-2-547,1-6 0,0-1 547,0-3 0,0-1-680,2-2 1,0-1 679,0 1 0,-1-1 0,1 4 0,0 0-264,-1 3 1,-1 1 263,-1 5 0,0 2 69,-1 4 1,0 2-70,3-24 876,0 11-876,-5 12 1449,-2 9-1449,-3 7 715,0 6-715,0 3 157,0 4-157,0 3 0,0 2 0,0 2 0,-5 8 0,-5 6 0,-13 11 0,-7 9 0,-11 4 0,-6 8 0,11-12 0,-2 2 0,8-10 0,-1 1 0,-6 7 0,-2 1 0,1-5 0,1-3 0,1 0 0,0-1 0,6-6 0,2-2 0,-12 6 0,39-28 0,14-7 0,14-12 90,16-15-135,-16 14 0,3-2-655,2-5 0,1-1 700,3-2 0,1-1 45,0 0 0,0 0-90,-2 1 0,-1 0 45,-2 4 0,-1 1-37,-5 2 0,-1 2-53,15-16 180,-9 10-90,-2 8-90,-11 11 90,5 14 1374,-9 15-1284,5 12 100,1 10-190,6 6 0,6 3 0,-1-13 0,3 0 0,-9-10 0,2-2-174,10 9 1,-1-3 173,11 2 90,-7-3-90,-7-8 0,-7-2 0,-7-11 0,-7 3 0,-6-9 257,-10 3-257,-10-4 0,-47 10 0,-4-3-480,16-1 0,-7 2 0,3-1 480,-3-1 0,0 1 0,5-2 0,-2 1 0,4 0 0,-3 1 0,4 0-425,3 0 0,2-1 425,6 0 0,1 0 0,-22 5 0,13-6 90,12 3-180,8-7-180,13 3 672,3 0-2021,9 3-91,0 5 1710,0 3 0,-7 3 0,-2 3 0</inkml:trace>
  <inkml:trace contextRef="#ctx0" brushRef="#br0" timeOffset="91197">20068 12651 21295,'-18'-11'3238,"0"-1"-2878,-3-2 90,-1-1-1,0 1-179,-1-2-90,-1 5-90,-2 4 90,-6 9-90,-9 11 45,6 10 0,0 5-90,7-4 0,1 3-1116,-3 7 0,0 5 1,3-2 1114,5-2 1,3 1-45,-4 12 0,3 0-127,8 11 127,10-5 0,11-9 0,9-8 0,10-12 0,9-12-180,10-13 91,2-13-1,3-14 45,-25 7 0,-1-3 0,1-3 0,-3-3 45,0-3 0,-3-2 45,0 0 0,-3-4 164,-5-3 1,-2-4 0,-1 2 60,-1-4 0,-2 1-225,-1-11 0,-3 5 45,-8 6-90,-5 33 0,0 15 3329,1 20-3329,3 21 0,3 23-210,3-27 0,1 2 210,2 3 0,0 0-90,2 2 0,1-1-135,1-2 0,2-2-135,1-1 1,2-3-226,-1-4 1,1-3-1075,14 22-320,0-15-629,-1-12 2608,3-16 0,-1-16 0,1-7 0</inkml:trace>
  <inkml:trace contextRef="#ctx0" brushRef="#br0" timeOffset="91539">20486 12357 17734,'5'-65'2788,"-1"9"-2608,-4 17 2202,0 15-2022,-6 21-180,-1 19 0,-5 26-91,3 11 1,1 9-60,0-12 0,1 3 0,-1 0-5,1 1 0,-1 0 0,0 1-25,0-5 0,0 1 0,-1 0 0,1-4 0,-5 17 0,0-5 0,0 0 0,1-4 319,3-16 0,1-7-229,1-3 1315,4-11-1315,3-9-90,5-4 0,7-12 770,16 0-859,15-9-1,16-4-409,-24 10 0,1-1 229,3 0 0,0 0-45,-1 0 1,2 1-541,7-1 1,-1 0-136,15-4-920,-23 4 0,-4-1 1910,-9-2 0,-4-7 0,-18 3 0</inkml:trace>
  <inkml:trace contextRef="#ctx0" brushRef="#br0" timeOffset="91707">20397 12443 13913,'2'-61'1529,"11"23"-898,5 10 1,5 3-1172,32 0-90,-22 14 1,1 2-496,2-1 1,0 1 1124,2 2 0,-1 1 0,-2 1 0,0 1 0,-1 1 0,0-1 0</inkml:trace>
  <inkml:trace contextRef="#ctx0" brushRef="#br0" timeOffset="92022">21189 12411 22734,'2'-16'3238,"0"2"-2788,-2 3 0,0 4-270,0 1-1,0 3-179,0 1 180,2 8 0,2 8-90,4 13 0,2 14 0,1 9 0,-1 9-341,-2 4 251,-2 1 0,-2-1 0,-2-6 0,-2-9 0,0-10 0,0-9-90,0-9-360,2-8-360,0-6-539,0-6-720,0-6-719,0-10 2788,-2-13 0,2-16 0,-2-8 0</inkml:trace>
  <inkml:trace contextRef="#ctx0" brushRef="#br0" timeOffset="92515">21441 12054 23634,'-15'-26'1709,"3"4"-1620,6 4 1,2 4-90,10 3 0,8 4 0,12 1 0,15 3 0,6 1 0,6 0 0,-2 0 270,7-5 90,-20 2 90,-2-2-90,-22 5-91,-4 0-179,-4 2 0,0 0-90,-3 0 90,-2 6 0,1 7 0,2 19 0,4 15 90,3 19-508,-5-26 0,0 2 373,0 3 0,0 1 0,1 1 0,0 3-45,1-6 0,1 3 0,-1-2 0,2 4 0,1 0 45,4 12 0,-1-3-45,-4-22 0,-1-4 0,7 25-46,-4-10 46,-4-9 0,-3-6 0,-9-3 0,-8-2 0,-13 0 90,-11 3-180,-9-3 90,-6 0 0,0-2-270,2-4-989,-6 5 179,18-11-269,1 0 742,25-11-1822,6-4 2429,9-8 0,6-8 0,5-9 0</inkml:trace>
  <inkml:trace contextRef="#ctx0" brushRef="#br0" timeOffset="92966">22480 11846 20337,'0'-37'2609,"0"3"-1997,0 7 198,-7-2-306,5 10 306,-9-5-243,7 12 153,-1 1-8,2 5-82,3 1-360,-4 0-270,3-3 0,-2 2 0,8 6 0,11 13 0,15 25-1131,-8-4 0,3 7 1,-1 0 1130,6 14 0,0 4 0,-3-4 0,1 5 0,-4 3-306,-7-10 1,-2 1 0,-2 2-1,-2-1 306,-2 1 0,-2 1 0,-1-1 0,0 1 0,0-1 0,0 1 0,-1-1 0,-3-1 0,-4 9 0,-2-1 0,-4-6 0,-4 1 0,-4-5-280,-5-3 0,-3-1 280,-2-3 0,-3-1 0,-4-3 0,-1-1 0,-1-2 0,-2-1 0,1-2 0,-1-2-675,3-2 0,1-3-269,3-2 0,1-2-1686,-19 16 2630,13-13 0,9-13 0,8-9 0</inkml:trace>
  <inkml:trace contextRef="#ctx0" brushRef="#br0" timeOffset="93373">23508 12063 24173,'-11'-19'1529,"5"3"-1349,-1 5 0,6 6-90,-3 1-90,4 4 1439,0 0-1259,0-6-90,0 1-90,0-4 0,0 2-180,0 5-2878,0 0 3058,0 24 0,0 5 0,0 23 0</inkml:trace>
  <inkml:trace contextRef="#ctx0" brushRef="#br0" timeOffset="93595">23487 12859 25882,'9'4'2699,"-3"-3"-2699,1 9 0,3-1 0,5 9 0,5 9 0,3 9 0,-6 6 0,-3 4 0,-5-6 0,-2 1-627,1 20 1,-6 1 626,-7-10 0,-8 2-1080,-6 2 1,-6 5 0,-5 0 1079,1-10 0,-4 0 0,-3 0 0,1 1 0,-2 0 0,0 1 0,-2 0 0,-2-2 0,5-11 0,0-1 0,-1 1 0,1 0 0,-1-1 0</inkml:trace>
  <inkml:trace contextRef="#ctx0" brushRef="#br1" timeOffset="100289">6006 9145 22464,'43'-16'1229,"-1"-1"1,1 0-1,4-3-1229,3 2 0,11-3 0,-12 6 0,-10 4 270,4 0 360,-14 1-91,-3 3-449,-17 3 0,-7 4-5397,-2 0 2609,0 4 2698,-5 3 0,-6 9 0,-5 2 0</inkml:trace>
  <inkml:trace contextRef="#ctx0" brushRef="#br1" timeOffset="102896">28039 4555 21385,'-8'-5'2518,"4"3"-2248,-3 0 0,6 2 809,-3 0-809,13 0-90,4 0 0,15 0 0,9 0-90,15 0 0,7 0 0,7 0-90,-8 0 0,4 0-1101,-3 0 0,5 0 1,-1 0 1130,-10 0 0,0 0 0,0 0 0,2 0 0,1 0 0,0 0-269,-2 0 0,-1 0 0,3 0 419,9 0 0,3 0 0,-2 0-101,-10-1 1,-2 0 0,0 1 10,3 0 0,-1 0 0,-5-1-45,-4-1 0,-5 0 45,5 2-90,-29-4 90,-4 1 2753,-3 1-2843,0 0 1294,-2 2-1294,1 0 362,-4 0-362,0 0 0,-2 0 0,0 0 0,0 0 0,-1-2 0,-2-1 0,-1-1 0,-3 1 0,-2 1-450,-3 2-629,4 0-361,0 0-269,0 6-989,-2 4 2698,-8 6 0,-6 8 0,-5 1 0</inkml:trace>
  <inkml:trace contextRef="#ctx0" brushRef="#br1" timeOffset="107159">19991 13632 22464,'-14'-7'2249,"0"4"-2069,1-3 90,1 4 359,6-3-449,0 3 90,6 0 180,-4 2-1,4 0 451,-4 0-540,-1 0-180,-2 0-180,-11 0 0,3 4 0,6 1 0,12 0 0,25 0 0,11-2 0,14-2 0,-10 0 0,8 1 0,-4-1-369,-3-1 1,0 0 368,19 0 0,0 0-471,-14 0 0,0 0 471,1 0 0,1 0 0,0 0 0,0 0 0,-2 0 0,2 0 0,15-2 0,-1 0 0,-19 0 0,-1-1 0,13 0 0,-3-1 0,10-3-250,-23 3 0,0 0 250,21-2 0,-25 1 0,0 0 0,12-2 0,14-6 0,-19 3 0,7-1 0,-24 4 625,4 1-625,-4-2 956,7 3-956,0-3 598,-5 5-598,1-3 0,-1-1 0,-6 0 0,5 0 0,-8-1 0,-1 3 0,0-2 0,-1 3 0,-1-1 0,-4 1 0,-2-1 0,-2 3 0,-2 0 0,-7 2-2159,-5 0 2159,-11 0 0,-1 4 0,-2 1 0</inkml:trace>
  <inkml:trace contextRef="#ctx0" brushRef="#br1" timeOffset="129841">10026 4763 23274,'-12'-7'1889,"1"0"-1440,5 3 181,-1 1-90,2 1-1,1 2-89,-5 0-90,7 0-180,-7 0 90,9 0-270,-8 0 0,7 0 0,21 0 0,17 0 0,0 0 0,6 0-580,9-1 1,5-2 579,-9 1 0,1 0 0,3-1-568,5 0 1,2-1 0,4 0 567,-7 0 0,4 0 0,3 0 0,-1 0 0,-3 0 0,0 0 0,-2 1 0,0 0 0,5 0 0,-1 0 0,5 0 0,3 1 0,0-1 0,-4 1 0,-6 0 0,-3 0 0,-6 1 0,0 0 0,3 0 0,4 1 0,4-1 0,1 1 0,-3 0 0,-8-1 0,16 1 0,-6 0 0,9 0 0,-7 0 0,-9 0 0,-17 0 0,-13 0 0,-12 0 0,-12 0 941,-14 0-941,0 0 1920,-5 0-1920,9 0-360,5 4-1439,2-3-630,-3 7 2429,-1-7 0,-8 9 0,-2-2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19:50.10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9376 5043 26062,'-6'57'419,"-1"1"1,1-1 0,-1 0 0,0-1 0,0-3 0,-1 9-1229,2-11 0,-2 7 1,0 5-1,0 2 1,0 0-1,0-2 0,1-4 809,-2 6 0,1-4 0,0-1 0,0 2 0,0 4-135,2-10 0,1 3 1,-1 3-1,1 0 1,0 1-1,0 0 0,1-3 1,0-2 134,-1 5 0,1-3 0,1-1 0,-1 0 0,1 1 0,1 2-76,-1 1 0,1 3 1,-1 2-1,2 0 1,-1-2-1,2-3 0,0-5-149,3 12 0,0-5 1,2-3-1,1-1-197,-1-6 0,2-1 0,0-1 0,0-3-148,3 8 0,1-2 1,1-4-826,6 9 1,3-9 1646,-3-16 0,4-13 0,17-25 0,2-33 0</inkml:trace>
  <inkml:trace contextRef="#ctx0" brushRef="#br0" timeOffset="206">9360 5373 22684,'-11'-43'247,"0"-1"0,0 1 1,-3-16-1,1 3-202,5 10 0,2 4-45,2 7 0,4 2 90,16-16-90,20 6 0,-6 26 0,7 2 0,11-1 0,9 1 0,-5 6 0,9 1 0,2 0 0,-3 2-730,-8 1 0,-1 0 1,0 1-1,3 0 604,3 0 0,3 0 0,2 0 1,-2 1-1,-3 1-99,-2 2 0,-3 1 0,0 0 0,-1 1-165,14 1 1,-1 0-1,-2 1 149,-7 1 0,0 1 1,-2 3 240,0 4 0,0 3 0,-6 2 0,-4 5 0,-6 3 0,-2 10 0,1 0 0</inkml:trace>
  <inkml:trace contextRef="#ctx0" brushRef="#br0" timeOffset="407">9425 6201 16071,'-45'25'225,"1"-1"0,-1 1 0,1-1 0,-11 7 0,1-1 0,2 0 429,7-4 0,1-1 1,3 0-565,-9 8 0,5 0 0,11-6 0,7 0 0,4 18 1137,36-11-1137,39-9-90,-12-18 0,6-2 44,12-1 1,6-2-97,-15-3 0,2-2 0,1 1-128,5-1 0,2 0 0,4-1-396,-9 1 0,4-1 1,2-1-1,-1 1 1,-4 0 88,1 0 1,-4-1 0,1 1-1,2 0 487,-2 0 0,3 0 0,0 1 0,-2-1 0,-5 1 0,6 0 0,-6 1 0,-1 0 0,-2 1 0,0 0 0,-1-1 0</inkml:trace>
  <inkml:trace contextRef="#ctx0" brushRef="#br0" timeOffset="607">11216 6712 22347,'21'32'1439,"-8"5"-1394,-3-1 0,-1 5-45,-4 3 0,-2 2 0,0 10 0,0 3 0,-1-14 0,0 2 0,0 0-273,0 3 1,0 1 0,0 0 92,0 1 0,0 0 1,0-1-151,0-2 0,0-1 0,0 0-345,1 16 1,0-3-42,-1-9 1,0-4 715,1 13 0,-2-38 0,-1-26 0</inkml:trace>
  <inkml:trace contextRef="#ctx0" brushRef="#br0" timeOffset="749">11321 5600 25432,'-9'-44'-60,"0"0"0,0 5 1,2 4-841,-2-11-629,4 28 1529,5 25 0,1 27 0,2 10 0</inkml:trace>
  <inkml:trace contextRef="#ctx0" brushRef="#br0" timeOffset="1033">12410 4984 19939,'0'-52'150,"0"-1"0,0 7 0,0 3 2381,0-11-2531,-4 42 0,0 50 0,-2 8 0,0 9-108,2-5 1,0 4 0,-1 3 107,1-6 0,-1 1 0,0 3 0,-1 5-102,2-9 0,-1 5 1,0 2-1,0 2 1,0 0-1,0-1 0,1-3 102,-1 10 0,0-3 0,0-1 0,1 2 0,-1 3 0,1-7 0,0 3 0,0 1 0,0 1 0,0-1 0,1-2 0,1-3 0,-1 2 0,2-3 0,-1-2 0,2 0 0,0 3-345,2-1 1,0 2 0,1 1-1,0 0 1,1-1 0,1-2-502,0 2 1,2-1-1,-1-1 1,2-1-1,-1-1 846,2 10 0,1 0 0,0-3 0,2-7 0,2-5 0,2-4 0,2-12 0,18-1 0</inkml:trace>
  <inkml:trace contextRef="#ctx0" brushRef="#br0" timeOffset="1466">12877 6405 23813,'6'-35'1799,"11"30"-1709,15 18-90,5 18 0,16 3-90,-6-22 0,10-6-89,4-16-291,-27 0 0,-1-3 380,2-5 0,-2-4 45,-1-5 0,-1-5 75,-6-5 0,0-5 0,-4-2-871,-3-7 1,-4-2 0,-1 0 929,1 0 1,-1-1 0,-5 1 30,-5 1 0,-3 0 0,-5 6-67,-7 2 0,-5 6 216,-5 7 1,-5 7 45,-5 10 0,-5 9-45,-6 12 0,-1 9-485,-8 14 1,0 10 214,14-8 0,1 4 0,0 5 0,6-2 0,0 3 0,0 4 0,2 2 0,2-1 0,4 1 0,2 2 0,1 1 0,2 0 0,0 0-198,0 0 1,-1 1 0,2-1 0,2 1 0,5-2 197,4 8 0,3 1 0,6-3 0,4-5 0,6-3 0,6-5 0,6-1 232,5-3 0,6-2 0,3-1 0,-1-4-232,4 0 0,0-5 0,4-2 0,-2-3 0,3 0 0,2-4 0,2-6 0,11-9 0,5-8 0,-1-5 0,-4-2 0,2-5 0,-4-4 0,1-1 0,-5 4 0,3 0 0,-3-2 0,-8-3 75,6-17 0,-14-5-255,-18 2 0,-8 0-899,3-15 359,-14 22 1,-4 3-278,-10 1-1521,-11 9 2970,-3 10 0,-7 6 0,-1 5 0</inkml:trace>
  <inkml:trace contextRef="#ctx0" brushRef="#br0" timeOffset="2621">18221 4971 23634,'-13'-32'2158,"1"5"-2068,2 11 180,0 17 90,0 32-225,5 0 0,0 6-772,-2 19 0,0 6 667,2-12 0,0 3 0,0 2-871,0 7 0,-1 2 0,1 1 841,1-14 0,0 1 0,-1-1 0,2 1 0,-1 0 0,1 1 0,0-1 0,0 1 0,1-2 0,-1 0 0,2-1 0,-1 0-672,0 14 1,1-2-1,0-1 672,1-5 0,0-1 0,0-2 0,0-7 0,0-2 0,0 0-21,0 22 0,0-5 21,1-27 0,-2-4-90,-2 14 548,-2-71-458,3-6 0,0-5 0,-1-16 0,2-5 270,1 9 0,1-4 0,2-6-288,0 0 0,2-6 0,0-4 0,2-1 0,1 0 33,0 6 0,1 0 0,1-1 0,0 0 0,1-1 0,0 1 2,0-2 0,-1 0 0,2 0 0,-1 0 0,1 2 1,2 0-18,-1 5 0,1-1 0,1 2 0,0 1 0,1 3 0,0 4 0,7-15 0,0 6 0,6 2-203,-2 11 0,3 0 1,2 2-1,-1 5 248,15-12 0,2 9-45,-7 12 0,3 3 0,-2 13 45,0 16 0,-2 16-45,-4 16 0,-3 14 0,-3 6 0,-9-1 0,-5 6 0,-1 4 0,0-1 0,1 1 0,0 1 0,-2 1 0,-3 1-209,-5-9 1,-1 3-1,-3-1 1,-1-1 0,0-4 208,-3 12 0,-2-5 0,-1-2 30,0-3 0,0-3 0,-2-1-30,-1 15 0,-2-5 0,1-12 0,0-3 0,1-11 0,0-4 1610,-10 2-1610,1-30 0,2-39 0,10 0 0,2-5-444,4-17 1,2-5 443,1 10 0,2-2 0,2-2 0,1-5 0,2-1 0,4-4-73,-2 15 1,3-4 0,2-1-1,-1 2 1,0 4 72,5-14 0,0 5 0,2-1 110,-2 8 1,2-2 0,1 4 0,-1 8-111,8-1 0,1 11 45,-2 8 0,1 13 0,11 28 0,-1 16-45,-10-2 0,-3 6 420,-4 5 0,0 6 0,-3 0-420,-6-5 0,-3-1 0,-1 5-225,-2 1 0,1 3 0,-2 2 0,0 0-450,-1-2 1,0 0-1,-1 1 1,0-1-76,3 15 1,0 1-1,0-4 750,-3-10 0,0-3 0,3-7 0,2-8 0,2-6 0,15 19 0</inkml:trace>
  <inkml:trace contextRef="#ctx0" brushRef="#br0" timeOffset="2956">20653 4844 21274,'-9'-56'1080,"-11"20"673,-21 31-1483,-14 41-181,20-2 1,2 7-622,-2 13 1,3 5 561,9-14 0,2 2 0,1 1-281,2 3 0,1 1 0,1 1 251,3-2 0,1 1 0,3 0-30,1-3 0,2-1 0,4 2-233,4 6 0,4 2 0,2-5 173,2 3 1,6-6-149,15 8 1,7-15 147,11-33 150,-20-39 0,-1-21 0,-5 0 29,-4-3 1,-6-5-329,-2 9 1,-1-5 0,-1-1 0,-3 5 418,-4-17 0,-4 6-135,-1 3 0,-1 0 513,0-8 0,0 11-558,1 31-90,6 10-90,3 46 0,2 23 215,0-8 1,2 4-846,1-2 1,1 3 0,0-2-582,2 7 1,0-2 1390,-2-11 0,1 2 0,-1-6 0,-1-5 0,1-5 0,10 24 0</inkml:trace>
  <inkml:trace contextRef="#ctx0" brushRef="#br0" timeOffset="3316">20966 5034 21859,'13'-55'719,"0"0"1,0 5 0,-1 3-630,-2 9 0,0 4 90,6-14 603,-2 29-603,0 35-3923,-1 38 3788,-6-10 0,0 5-45,-1 10 0,-2 7-330,-2-14 0,0 4 1,-1 2-1,0-3 360,1 2 0,-1-2 0,0 1-226,-1-3 1,0 2 0,0-1 0,0-5 195,0 13 0,0-6-125,1-3 0,-2-6 35,-4-1 1786,3-27-1786,-3-64 90,6 7 0,2-5 803,1-13 0,3-6-758,1 12 0,1-6 0,1 0 0,0 2 48,2-3 0,0 3 0,1-2-71,-1 3 1,0-2-1,1 0 1,1 5 36,3 2 1,0 3 0,0 5 202,2 2 1,2 5-218,4 2 0,1 14 45,3 46 0,-1 20-90,-6-6 0,-1 6-419,-2 1 0,1 5 1,-3 2 103,-4-7 0,-1 3 0,-1 1 0,1-1-202,0-3 0,1 0 0,1 0 0,-1 0 37,4 15 0,0 0 0,1-5-180,-2-14 1,2-2-1,1-10-1498,28 2 2286,7-36 1,-24-14-1,0-6 1,2-7-1,1 0 1</inkml:trace>
  <inkml:trace contextRef="#ctx0" brushRef="#br0" timeOffset="3640">22322 5021 19684,'14'-50'737,"0"-1"1,-1 1 0,0 5-1,-2 0 1,-2-1-588,-2-1 0,-3 0 0,-2 4-849,-3 5 1,-5 4 968,-19-20 787,-13 75-967,3 28 0,3 13-90,7-8 0,3 6-757,2-3 0,0 5 0,4-2 757,8-10 0,3-1 0,1 0-30,1-2 0,0 0 0,4 1-58,3 8 1,4 1-1,2-4-47,8 8 0,6-8 465,6-11 1,4-19-286,2-46 0,-2-20-1,-6-11 1,-6-8-652,-7 7 1,-2-4-1,-4 1 787,-3 11 0,-3 1 0,0 0 89,1-20 1,-2 1 828,-2 7 1,-2 2-1009,1-2 0,-2 3 0,-7-7-90,5 9 235,-1 81-235,12 16-210,1-3 0,2 10 0,2-2-631,1 7 0,3 0 451,1-4 0,1 4 0,1-4-375,4 6 1,3-2 764,1-11 0,4 1 0,0-5 0,5 1 0,2-3 0,-4-8 0,0-1 0,0 0 0</inkml:trace>
  <inkml:trace contextRef="#ctx0" brushRef="#br0" timeOffset="4490">23504 4695 22374,'7'-47'779,"1"1"1,-2 1 0,-3 2-600,-3 5 0,-3 3-2101,-8-24 2281,-13 18 647,-7 21-827,-11 26 0,-5 26-135,20-4 0,1 5-138,-1 7 0,3 6 123,4 4 0,3 6 0,2-1-448,4-11 0,2-1 0,1 2 388,-2 13 0,2 4 0,3-5-60,5 2 1,3-5-46,0-3 0,2-2 219,7 1 0,3-5-264,12 6 90,17-18-98,-7-57 188,-16-1 0,-2-5 0,2-10 0,-3-4-199,2-7 0,-2-2 244,0-7 0,-3-1 45,1 0 0,-1-5 30,-5 8 0,-1-3 0,0 3-75,-1-7 0,-1 1-15,-1 13 0,-2-2 0,-1 5 15,-1 6 0,-2 3-45,0-26 0,0 15 1259,0 16-1259,0 16 299,2 18-209,2 20-90,2 21 135,2 10 0,0 11-368,-3-8 0,-1 5 1,0 3 250,0-12 0,-1 3 0,0 2 0,-1 0 0,1-2-165,-1 7 0,0-2 0,0 0 1,-1 0 146,0 2 0,0 1 0,-1-2 0,0-4 0,1-2 0,-1-3 0,-1 1 0,-2 14 0,-3 2 0,1-4-376,1-16 0,-1-4 0,-1 1 405,-2 9 1,-2 0 0,-1-6 15,-3-6 0,-1-5 45,-14 23 90,1-16 0,2-16-90,3-13 621,3-17-621,5-15-90,7-20-90,8-21 389,5 20 1,2-3-480,4-11 0,2-2 26,-1 13 0,2-2 0,1 0-56,2-4 0,2-2 0,0 1-462,2-3 1,2-1 0,0 1 491,1 2 0,1 0 0,2-2 67,0 4 1,2-3 0,1 1 0,-1 4 82,1 0 0,-2 4 0,3-2 60,5-7 0,3-1 0,-3 7 59,-1 6 1,-3 6 45,-3 6 0,-1 1-250,15-14 385,-11 13 478,-12 7-658,-6 6 1083,-4 3-1083,-3 4 1550,0 3-1640,0 2 348,8-4-438,15-6 180,19-18 0,-5-2 90,-1-10 179,-27 4 10,-8 1-9,-15 1 179,-20 18 1,-8 10-270,-4 17 0,-2 9-225,-8-3 0,1 6-507,4 20 1,8 7 506,14-8 0,5 4-135,7 1 0,3 6 0,2-2-225,2 8 1,3 1-76,3-8 0,3 3 0,2-4-465,7 2 1,3-4-495,4-4 0,3-2 1349,0-6 0,3-4 0,1-7 0,3-3 0,-1-5 0,1 0 0</inkml:trace>
  <inkml:trace contextRef="#ctx0" brushRef="#br0" timeOffset="5152">25217 4139 23544,'5'1'1169,"-2"14"-810,-8 20 1,-6 9-270,3-3 0,0 4 0,-2 1-1947,0 2 0,-1 1 1,0 1 1856,-1 5 0,0 1 0,1-3 0,-1 8 0,1-4 471,1-3 1,0-1-472,1-7 0,2-2 505,2-1 1,1-6-596,-1-2 0,5-24-89,5-55 134,1 8 0,2-4 947,4-11 0,3-3-902,-2 12 0,1-2 0,1-1 0,2-4 0,1 0 0,0-1 60,3-1 0,0-1 0,1 0-30,-1 2 0,0 1 0,0 1 0,-1 4 0,0 1 0,-1 2-30,6-10 0,1 5 45,-5 13 0,0 7 45,14 4 613,-7 42-643,-12 19 0,-3 17 0,-2 0-30,-1-4-1,-3 1 1,1 3-764,1 0 0,0 4 1,0-1-1,-1-4 734,-3-5 0,-1-3 0,-1-4 0,2 5 0,0-9 0,1-13 0,9-42 0,1-20 0,-4 2 0,1-7 60,2-13 0,1-7 0,-1 2-48,-1 12 0,-1 3 1,0-2-13,2-12 0,0-1 0,-1 7 45,0 10 0,-1 12 45,-1 19 2774,2 26-2864,2 20 0,7 19-159,-10-22 0,2 0 159,2 2 0,2 0-90,3 0 0,1-2-45,0-2 0,3-3-180,15-1 1,4-5 134,-12-9 0,2-6 90,12-1 0,0-9 45,-12-11 0,-3-6 0,1-3 0,-3-7 225,-2-8 0,-1-7 0,-3 0-195,3-9 0,-4-2 195,-3 5 0,0-3 0,-4 3-1,-2-3 1,-4 4-300,-2 6 0,-1 3 210,1-21 0,-4 31 0,-17 52 0,6 23-90,0-2 0,1 3-5,4-2 0,4 3-445,2-3 1,3 4-1,2-1-1169,11 17 0,3-1 315,-1-1 0,3-5 1304,2-12 0,3-11 0,7-11 0,-1-11 0</inkml:trace>
  <inkml:trace contextRef="#ctx0" brushRef="#br0" timeOffset="5690">27240 3840 22554,'32'-53'1979,"-1"16"-1619,-9 30 0,-6 32-1,-7 28-224,-7-16 0,-1 3-829,-1 4 1,0 1 738,0 4 0,0 1-45,0 0 0,0-2 0,0-1 0,0-1 0,1-4 0,2-2-90,1 2 0,4-4-90,9 1 438,11-11-348,4-50 90,7-21-45,-17 13 0,1-6-126,0-6 0,1-7 0,1 0 291,1-3 0,0 0 0,0 0-381,0 0 0,-1-1 0,1 4 351,7-14 0,-1 12 180,1 21 845,-5 39-935,-6 35-90,-7 14 0,-2 7-90,-2-13 0,0 2-191,-1-5 1,-1 2 0,1-2 190,2 1 0,1-3 0,-1-4 0,2-2-45,1-8 0,2-4 509,20 5-644,8-32-45,-4-36 0,1-16 90,-4 1 0,0-6-448,-11 12 1,2-5 0,-1-2 0,-2 0 559,-1-1 1,-1 0 0,-2-1-1,1-2-476,3-6 0,-1-1 0,1-1 1,-1-1 534,-4 10 0,-1-1 0,0 0 0,1-1 0,-1 1 71,0 0 1,0 0 0,0 0 0,0 1 0,0 0 4,3-10 1,-1 0-1,0 1 1,0 2-183,-2 6 0,0 0 1,-1 2-1,-1 2 100,3-8 0,-1 3 0,-1 2-51,1-8 1,-3 7 200,-5-9 1847,-28 55-1937,-5 29 0,-1 14-60,0 1 0,-1 4 0,0 4-23,-4 13 1,0 3 0,-1 3-8,6-9 0,-1 2 0,0 1 0,2 1 0,-1 4 0,1 0 0,1 1 0,0 0-80,2 1 0,0-1 1,1 1-1,1-1 80,3-1 0,1-1 0,2-1 0,0 0-90,2-3 0,2-2 0,0 1 0,2-2-210,2 12 0,2-2 1,2-2-241,3-6 0,2-1 1,2-3-554,0-6 0,3-2 1,2-3 1092,8 9 0,3-6 0,-2-13 0,3-6 0,24 7 0</inkml:trace>
  <inkml:trace contextRef="#ctx0" brushRef="#br0" timeOffset="5867">28462 3478 26062,'-39'-32'449,"0"0"1,4 5 0,3 2-270,-15-9 90,48 31-225,39 17 0,23 13-165,-21-12 0,2 1 0,4 0-1101,3 2 1,4 1 0,1 1 0,-1-3 800,9 2 0,-1-2 1,0 0-91,1 0 0,0-1 1,-1 0-509,-3-1 1,-2 0 0,0-1 1017,-6-2 0,-1 0 0,-2 0 0,10 3 0,-3-1 0,-9-2 0,0 1 0</inkml:trace>
  <inkml:trace contextRef="#ctx0" brushRef="#br0" timeOffset="6552">10676 8874 27501,'-53'7'216,"1"0"0,-1 0 0,4-2 0,1 0 0,1-1-957,-15 0 0,4-2 741,9-2 0,4 0 0,7 1 0,10-2-112,21-5 112,29-5 0,30-2 0,19-3 0,7-1 0,-3 2 0,-23 4 0,2 0 0,3 0 0,1 1 0,3-1 0,0-1 0,2 1 0,-1 0 0,2-1-238,-4 1 0,0-1 1,2 0-1,1 0 0,0 0 1,1-1-1,1 1 1,0 0-1,1 0 0,0 0 1,0 0 237,-4 2 0,1-1 0,0 1 0,1-1 0,1 1 0,-1-1 0,1 1 0,0 0 0,0 0 0,0 0 0,-1 1 0,0-1 0,-2 1-167,2 0 1,-1 0-1,0 0 1,-1 1-1,-1-1 1,1 1-1,0 0 1,0 0-1,0-1 1,1 1-1,0 0 1,1 0 166,0-1 0,0 1 0,0 0 0,1-1 0,0 1 0,1 0 0,-1-1 0,1 1 0,1 0 0,-1-1 0,1 1 0,0-1 0,1 1-75,-6 0 1,-1 1-1,1-1 1,-1 1-1,1-1 1,-1 1-1,1-1 1,1 0-1,0 1 1,2-1 0,0 0-1,1 0 1,2 0-1,2-1 1,1 0 74,-13 2 0,2 0 0,2-1 0,0 1 0,2-1 0,1 0 0,1 0 0,0 0 0,2 0 0,-1-1 0,2 1 0,-1-1 0,1 1 0,0 0 0,0-1 0,-1 1 0,0-1 0,0 1 0,0 0 0,-2 0 0,0 0 0,-1 0 0,-1 0 0,-1 0-44,4 0 1,-2 0-1,0 1 1,-1-1-1,-1 0 1,0 1 0,-1-1-1,0 1 1,0-1-1,-1 1 1,1-1-1,0 1 1,0-1 0,1 1-1,0-1 1,1 0-1,1 0 1,0 0-1,2 0 1,1 0 43,-7 1 0,1-1 0,1 1 0,0-1 0,1 0 0,0 0 0,1 0 0,0 0 0,1 0 0,0 0 0,0 0 0,1 0 0,-1 0 0,1-1 0,1 1 0,-1 0 0,0 0 0,0 0 0,1-1 0,-1 1 0,0 0 0,0 0 0,-1 0 0,1 0 0,-1 0 0,0 1 0,-1-1 0,1 0 0,0 0 0,0 1 0,0-1 0,1 0 0,0 0 0,-1 1 0,1-1 0,0 0 0,0 0 0,-1 1 0,1-1 0,-1 0 0,0 1 0,0-1 0,-1 1 0,0 0 0,0-1 0,-1 1 0,0 0 0,-1-1 0,-1 1 0,0 0 0,0 0 0,-2 1 0,10-2 0,-1 0 0,-2 0 0,-1 1 0,-1 0 0,-1-1 0,0 1 0,-1 0 0,0 0 0,0 0 0,0 0 0,1 0 0,1 0 0,0 0 0,1 0 0,1 0 0,2-1 0,2 1 0,1-1 0,-13 2 0,1-1 0,1 1 0,2-1 0,1 0 0,1 1 0,1-1 0,1 0 0,1 0 0,0 0 0,0-1 0,1 1 0,0 0 0,1 0 0,-1 0 0,0 0 0,0 0 0,0 0 0,-1 0 0,0 0 0,-1 0 0,-1 0 0,-1 1 0,-1-1 0,-1 1 0,-1 0 0,-2-1 0,-1 2 0,-2-1 0,-1 0 0,16-1 0,-2 0 0,-2 1 0,-2-1 0,-2 1 0,-1 0 0,-2 0 0,0 0 0,0 1 0,-1-1 0,0 0 0,1 1 0,1-1 0,0 0 0,3 0 0,0 0 0,-2 0 0,0 0 0,2 0 0,0 0 0,2 0 0,0 0 0,0-1 0,1 1 0,-1 0 0,0 0 0,0-1 0,-1 1 0,0 0 0,-1 1 0,-2-1 0,-1 0 0,-2 1 0,-1-1 0,-2 1 0,15-1 0,-2 0 0,-3 0 0,-1 0 0,-1 1 0,-2-1 0,-1 1 0,0 0 0,0 0 0,0-1 0,0 1 0,3 0 0,-1-1 0,0 1 0,0 0 0,-1-1 0,-1 1 0,1 0 0,-2 0 0,0 0 0,0 0 0,0 0 0,0 0 0,0 0 0,-1 1 0,0-1 0,-2 0 0,1 1 0,-2-1 0,0 1 26,9-2 1,-1 1-1,-2 0 1,1 1 0,-2-1-1,-1 0 1,-2 0-27,2 1 0,-1-1 0,-1 0 0,-1 1 0,-2-1 0,-1 1 0,2 0 0,-2 0 0,-2 0 0,-1 0 0,-2 0 0,19-1 0,-4 0 0,-1 0 232,3-1 0,-1 1 0,-6 0-232,-5 1 0,-4 0-264,6-2 0,-11 4-2794,-31 10 3600,-25 0 1,-25 8-1,-9-3 1</inkml:trace>
  <inkml:trace contextRef="#ctx0" brushRef="#br0" timeOffset="51926">4524 15021 27141,'-28'-22'1440,"-7"35"-1440,13 20 0,2 11-1887,2-3 0,0 3 0,1 4 1887,-3 10 0,0 4 0,1 3 0,3-10 0,0 1 0,0 1 0,0 2-216,3-8 1,1 1 0,-1 0-1,0 2 1,1-1 215,0 4 0,0 0 0,0 0 0,0 1 0,1-1 0,0 2 0,1 0 0,0 0 0,1 0 0,0 0 0,1-1 0,0 0 0,1 0 0,1-1 0,0 0-162,1-3 0,1-1 0,0 0 0,1 0 1,1 2 161,2 4 0,1 2 0,1 1 0,1-3 0,0-4 0,2 8 0,1-4 0,2 1 0,3 5 0,1 1 0,-1-1 0</inkml:trace>
  <inkml:trace contextRef="#ctx0" brushRef="#br0" timeOffset="52310">4288 14885 23648,'6'-65'305,"0"1"1,0-1 0,0 5 0,2 2 0,11-1-198,7 16 0,9-2 0,5 2 0,1 2 0,-3 6-689,5-2 1,0 6 0,5 3 580,9-1 0,8 0 0,0 6 0,-5 13 0,-9 16 0,-4 11 0,-2 5 0,0 3 0,-2 6 0,-3 8 0,-8 10 0,-2 9 0,-5 4 0,-3-2 0,-6-9 0,-3-1 0,-2 1 0,-3 3-222,-2 2 0,-1 4 0,-3 1 1,-2-1-1,-5-3 222,-5 1 0,-4-3 0,-4-2 0,-1 0 0,-3 1 0,-2-1 0,-2-1 0,-2-1 0,-1-2 0,-2 0 0,-2-1 0,-1-2 0,0-3 0,-3-1 0,0-2 0,-1-2 0,1-3 0,-1-1 0,-1-3 0,0-2 0,-11 5 0,-1-3 0,-1-5 0,4-7 0,0-3 0,0-5 0,-19-2 0,2-10 0,5-12 0,4-8 258,7-6 0,6-6-258,7-4 0,7-4 181,7 0 0,11-2-181,21-5 0,13 5 0,2 16 0,7 7 0,23 4 0,7 14 130,-20 12 0,1 9 0,1 6-130,-2 5 0,4 8 0,0 4 0,0 0 0,-3-1-123,3 4 0,-2-2 0,0 2 0,1 4 123,-6-7 0,1 4 0,2 1 0,-1 1 0,-2-1 0,-1-2 0,-3-2 0,-1-1 0,-2 0 0,0-1 0,1 0-440,8 9 0,0 1 0,1-2 0,-1 0-78,-2-3 1,0-1 0,1-1 0,2 0 409,-2-6 0,3 1 0,1-1 0,-1-2 0,-2-3 0,11 6 0,-2-4 0,2-1 0,-4-7 0,0 1 0,0-1 0,-1 0 0</inkml:trace>
  <inkml:trace contextRef="#ctx0" brushRef="#br0" timeOffset="52537">7013 14243 28581,'7'-60'0,"-13"59"0,-3 38 0,1 24-1830,-2-3 0,-2 7 0,0 3 1830,3-18 0,1 2 0,-1 2 0,1 1 0,-1 0-233,-1 7 1,0 2 0,0 1 0,-1 0-1,1 1 233,1-7 0,-1 0 0,1 1 0,-1 0 0,1 0 0,-1 1-79,1 0 1,-1 1 0,1 0 0,0 1 0,0-1 0,0 0 78,0-1 0,0 0 0,0 1 0,1-1 0,0-1 0,0 0-112,0-2 0,1-1 0,0 0 0,0 0 0,1-1 0,0-1 112,0 6 0,0-1 0,1 0 0,0-1 0,0-2 0,1 7 0,0-2 0,1 0 0,0-1-855,3-1 1,0 0-1,1-2 1,0-6-136,1 13 1,2-9 347,2-3 1,-1-23 641,0-74 0,-3-9 0,0-7 0,-2 9 0,0-1 0,0 1 0</inkml:trace>
  <inkml:trace contextRef="#ctx0" brushRef="#br0" timeOffset="52727">6721 14632 21031,'11'-64'483,"0"0"1,1 0-1,-1 1 1,0-1-1,0 10 1,0 3 0,1 2-1,1 1-333,6-18 0,2 1 0,5 23-150,33 33 0,-22 32 0,-1 17 0,-3 7 0,0 12 0,0 5 0,-1-2-767,-4-8 1,-2-1 0,0 2 0,3 7 766,-7-11 0,3 5 0,0 4 0,1 3 0,0-1 0,0 0 0,-2-3 0,-2-4 0,3 8 0,-2-5 0,-2-2 0,2 3 0,1 5 0,-3-8 0,2 5 0,1 3 0,0 2 0,0-1 0,-1-2 0,-2-3 0,-1-6-155,0 3 0,-1-6 1,-2-2-1,0 1 1,1 1-116,3 10 0,1 3 0,0 0 0,-1-3 0,-2-6-282,-1 3 1,-1-5 0,-1-3-259,-3-5 1,0-2 0,-1-2 760,1 7 0,-2-5 1,1 13-1,-6-22 1</inkml:trace>
  <inkml:trace contextRef="#ctx0" brushRef="#br0" timeOffset="52897">7021 15966 28491,'-51'-9'30,"-1"0"0,6 0 0,3 0-30,-17-14 0,35-6 0,45-13 0,9 12 0,8 1-1974,15-8 0,6-1 1434,-11 9 1,3-1-1,1 1-471,-8 4 1,1 1 0,1 0 0,1-1 268,2-1 0,2 0 0,0 0 0,1 0 742,1-1 0,1 0 0,0 0 0,1-1 0,0 1 0,1 0 0,0 0 0,0-1 0,0 1 0,1-1 0,-1 0 0,0 1 0</inkml:trace>
  <inkml:trace contextRef="#ctx0" brushRef="#br0" timeOffset="53153">9332 13962 22099,'-27'-34'810,"-12"18"1215,11 38-2025,9 10 0,3 8 0,6 22 0,4 8-354,1-12 1,1 4 0,1 2 353,1-10 0,0 3 0,1 0 0,0 2-305,-1 4 1,1 1 0,1 2 0,-1-1 304,1-11 0,0 0 0,1 1 0,-1 0 0,1-1-73,0 1 1,0-1 0,0 0-1,1 2 1,1 2 72,0 0 0,1 3 0,1 2 0,0 0 0,0-1 0,1-1 0,2 6 0,1-1 0,0 0 0,0-1 0,1-1-144,-1-1 0,0 0 0,0-1 0,1-2 0,0-4-239,1 1 1,1-3 0,0-4 0,0-7-428,2 1 1,2-10-1456,13 0-344,-6-50 2609,-12-14 0,-4-10 0,-2-18 0,-2-6 0,-2 12 0,0 1 0,0 0 0</inkml:trace>
  <inkml:trace contextRef="#ctx0" brushRef="#br0" timeOffset="53510">9328 14550 20739,'-6'-59'565,"0"0"0,1 0 1,-1 0-1,1 5 1,0 1-1,0 1 0,0 1-475,-2-5 0,0 2 0,0 4-45,2-11 0,0 9 1532,-3-6-1577,14 58 0,1 25 0,0 16 0,4 17 0,3 9-1030,-3-10 0,1 3 1,1 2 1029,-2-10 0,-1 1 0,1 2 0,0-1 0,1 4 0,0 0 0,0 0 0,1 0-271,-1-1 1,1 0-1,-1 0 1,2-1 270,-1-3 0,0 0 0,1-1 0,0-1-86,4 10 0,0-1 0,1-3 86,-1-7 0,0-2 0,1-3 0,8 11 0,1-8 0,-3-14 0,3-9-258,23-11 258,-1-54-23,-30 2 1,-2-11-1,-1-6 1,-1 1-1,-2 4 1,0 0-1,-1-3 1,0-3 37,-1 4 0,0-3 0,0-3 0,0-1 0,0 1 0,-2 2 3,1-5 0,-1 1 0,-1 0 0,0 0 0,1 1-18,0-2 0,-1 0 0,1-1 0,0 2 0,0-1-112,0 2 0,0 1 0,0-1 0,0 2 0,0 0 112,2-8 0,1 1 0,-1 0 0,0 3 0,0 5 0,-1 1 0,1 2 0,0 2 0,1-6 0,1 2 0,3 6 57,14-5 0,4 15-57,21 28 0,-18 45 0,2 26 0,-3 8 0,-15-22 0,-2 4 0,-1 3 0,0 3 0,-1 0 0,2-2 0,0 3 0,1-1 0,0 1 0,0 1 0,0 0 0,0 1 23,-3-5 1,0 1-1,0 1 1,0 0 0,0 0-1,0 0 1,1-2-24,4 8 0,0-1 0,0-1 0,1 0 0,0-1 0,0-1-35,-1-5 1,1 0 0,0-1 0,0 0 0,0-1 0,0 0 34,4 8 0,0 1 0,0-1 0,-1-2 0,1-3-433,0-1 0,1-1 0,-1-5 0,-3-6-917,4 4 1,-1-8 1681,19 11 1,-7-37-1,-4-22 1</inkml:trace>
  <inkml:trace contextRef="#ctx0" brushRef="#br0" timeOffset="54036">24482 12809 19789,'-21'-44'659,"-1"-1"1,3 3 0,0 1-300,1 3 0,1 3 547,3 3 0,0 3-7,-9-14 901,5 20-991,6 41-810,6 47 0,4-13 0,1 12 0,1 5 0,-1-2-754,1-4 1,0-2 0,0 3 0,0 9 753,0-22 0,0 4 0,-1 4 0,1 4 0,-1 1 0,0 0 0,1 0 0,-1-1 0,0-2 0,1-4-269,-1 6 1,0-3-1,0-1 1,0-2-1,0 1 1,0 2-1,0 3 269,0-3 0,0 4 0,-1 1 0,1 1 0,0 0 0,-1 0 0,1-2 0,-1-2 0,1-3-253,-1 9 0,0-2 0,0-3 1,0-1-1,0-1 0,0 1 253,0-2 0,0 0 0,-1-1 0,1 0 0,0-1 0,0 0 0,0 7 0,0 0 0,0-1 0,0-1 0,0-1-310,1-5 1,-1-1 0,1 0 0,0-2 0,0-1-164,0 7 1,0-2 0,0-2 0,0-1-278,1 7 0,0-2 1,0-4 749,0 8 0,0-7 0,0 6 0,0-35 0</inkml:trace>
  <inkml:trace contextRef="#ctx0" brushRef="#br0" timeOffset="54705">24486 12506 22397,'8'-57'128,"-1"1"1,1-1-1,0 0 1,0 6-1,0 1 1,2 1-1,1 2-128,4-5 0,2 4 0,4 3 0,13-6 0,7 10 0,4 16 0,6 11 0,6 14 0,2 12 0,-17 4 0,0 7 0,-2 3-124,3 8 1,-2 4 0,-2 4 123,1 7 0,-3 6 0,-4 2-207,-9-11 0,-3 3 0,-1 2 1,-3 0 206,-1 4 0,-2 1 0,-3 2 0,-3 0 0,-3 2 0,-2 2 0,-3 0 0,-4 0 0,-2 3 0,-3-1 0,-3 1 0,-3 0 0,1-12 0,-2-1 0,-1 1 0,-4 1 0,-4 1 0,-2-4 0,-4 2 0,-3 2 0,-2 0 0,-1-1 0,0-2 0,2-3-83,1-2 1,0-2 0,0-2-1,0-1 1,-2 0 0,-2 2 82,-2 0 0,-3 2 0,-1 1 0,-1-1 0,0-1 0,1-4 0,1-5-162,-12 6 0,1-6 0,1-3 1,-1-4 161,4-4 0,0-2 0,0-3 0,1-4 0,-11-1 0,2-5 0,1-8-146,7-6 1,2-7 0,4-6 145,4-5 0,5-6 0,4-4 202,4-5 1,5-4 0,7-4-203,10-2 0,7-5 0,4 0 0,2 3 0,3-2 0,5 4 0,9 1 0,15 1 0,11-1 0,6 6 0,-1 11 156,3 13 1,1 12-1,4 4-156,-11 2 0,4 3 0,2 2 0,-2 4 0,-2 4 0,-6 4 0,-1 4 0,-2 3 0,0 2 0,1 1 0,3 2 0,0 2 0,-1 1 0,1 2 0,-1 0 18,1 3 0,-1 1 1,0 0-1,1 3 1,2 2-19,-10-9 0,2 3 0,0 2 0,2 0 0,-1 1 0,0-1 0,-2-2 0,-1-1-294,3 3 0,-1-2 0,-2-1 1,0 0-1,2 0 0,1 2 101,0 1 0,3 1 1,1 2-1,0-1 0,0-2 1,-2-1-1,-3-5-245,13 8 0,-4-5 1,0-3-1,0-1 78,-1-3 0,-1-2 1,1-2-1,0-3 85,-5-3 0,0-1 1,1-3-1,1-7-647,9-7 0,3-7 0,-1-4 1,-4-5 351,1-5 0,-5-6 1,1-8 212,-4-3 1,0-8 0,-2-3 0,-6-4 490,-9-2 1,-6-3 0,-3-3 0,-1-2 685,-2 7 0,-1-3 0,-2-1 0,0-1 0,0-1-356,-3 6 1,-1-1 0,0-1 0,0 0-1,-1-1 1,0 0-107,0-3 1,-1 0-1,0-1 1,0-1-1,-1 1 1,0-1-75,-1 0 1,0 0 0,0 0 0,-1-1 0,-1-2 0,0-1-16,-2 6 1,-1-2 0,0-3 0,-1 1 0,-1-1 0,0 2 0,0 1 0,-1 4-201,1-13 1,-1 3-1,0 2 1,-4 1-1,-2-3-69,-3 3 0,-2-4 0,-1-1 0,-4 3 0,-2 9 0,-3 12 0,-19-6 0,-10 21 0,3 20 0,-5 12 0,3 11 0,2 22 0,5 15 0,1 4 0,7-8 0,1 3 0,0 2 0,3 1 0,-1 5 0,2 3 0,1 0 0,3 2-38,6-12 1,0 2 0,3 1-1,1-1 1,1 1 37,3 1 0,1-1 0,2 1 0,2 0 0,2-1 0,1 13 0,4-1 0,2 0 0,4-2 0,2-3 0,2 0 0,3-2 0,3-2 0,2-4 0,2-2 0,2-1 0,2-3 232,10 7 1,4-3 0,2-6-233,0-7 0,2-5 0,1-8 0,-1-7 0,2-7 0,-1-7 0,19-14 0,-4-16 0,-20 0 0,-4-7 0,-4-10 0,-9-3 0,-3-9 0,-3-6 0,-3 0 0,-1 3 0,1-2 0,-2 2 0,-4-2 0,-6-8 0,-4 12 0,-4-7 0,-3-5 0,-2-2 0,-1 1 0,-2 2 0,-1 5 0,1 7-79,-6-9 0,0 8 0,-4 2 1,-6-2 78,2 10 0,-5-5 0,-3-1 0,-2 1 0,0 4 0,0 6 0,3 10-360,-11 3 0,2 11 0,-4 4-870,-19 0 1,-3 7 0,10 7 498,20 10 1,6 6 730,0 8 0,12 4 0,44 26 0,0-27 0,-1 1 0</inkml:trace>
  <inkml:trace contextRef="#ctx0" brushRef="#br0" timeOffset="55272">28636 11723 23583,'28'-43'420,"0"-1"0,1 6 0,-4 20-1847,-11 47 1,-7 19 1426,0 9 0,-4 10 0,-4-9 0,-4 7 0,0 3 0,-1 0-128,2-15 0,0 0 0,-1 1 1,0 0-1,1 1 128,-1 5 0,1 0 0,-1 1 0,0 1 0,1-1-56,1 3 1,-1 1 0,1-1 0,-1 1 0,2 0 55,-1-1 0,1 2 0,0-1 0,0-1 0,1 1-73,0-4 0,1 1 1,1-1-1,-1 0 1,2-2 72,-1-3 0,1-1 0,0 0 0,0-1 0,1-2 0,1 6 0,0 0 0,1-3 0,0-2 0,2 7 0,-1-3 0,4-6 587,5 4 0,5-20-947,5-34 225,-6-36 0,-5-18 236,-4 0 1,-4-7 0,1-4-125,-1 6 1,0-2-1,0-3 1,0-2 4,-1 5 0,1-2 0,0-1 0,-1-2 0,1 0 18,0 6 0,-1-1 0,1-1 0,0-1 0,0 0 0,0 0-47,0-3 1,0-1-1,0 0 1,0 0 0,0 0-1,1-1 137,-1 2 0,0-2 0,1 1 0,-1 0 0,1 1 0,-1 0-162,1 4 0,-1 1 1,0 0-1,1 0 0,-1-1 1,1-2 71,-1-2 0,1-3 0,0-2 0,0 0 0,0 2 0,1 4 0,-1 6-87,2-3 1,0 5 0,1 4-1,0-2 87,0-12 0,0-6 0,1 14 0,1 33 338,4 51 1,0 23-339,-4 1 0,-2 8 0,0 2 0,0-6 0,1 3 0,0 1 0,0 1 0,-2-8 0,1 2 0,0 0 0,1 0 0,0 1 0,0 0 0,0 1 0,1 0 0,0 0 0,1-1-56,2 11 0,1-1 0,1-1 1,0-1 55,-2-5 0,1-1 0,1-1 0,0-3 0,4 7 0,1-2 0,2-5 737,6 12 1,7-19-738,12-37 0,3-25 0,-18-18 0,-4-18 0,0-8 0,-1 1-189,-3 9 1,1 0 0,-1-2 0,-1-3 0,0-4 188,-4 5 0,-1-5 0,0-2 0,0-2 0,-1 0 0,0 1 0,0 1 0,-2 6 0,-1 0 0,0 1 0,0 0 0,0 0 0,0 0 0,0-1 0,1-2 0,0 0 0,0 0 0,1 0 0,-1 0 0,0 0 0,1 0-65,-1 2 1,0 0 0,0 0-1,1 0 1,-1 1 0,0 0-1,0 1 65,2-4 0,-1 0 0,1 1 0,-1 1 0,0 1 0,0 1-203,1-3 0,0 2 0,-1 0 1,0 3-1,0 2 203,7-17 0,-1 4 0,1 8 507,3 1 0,1 21-507,19 54 0,-31 12 0,-5 12 0,-2 5 33,0-1 0,-1 4 1,-1 5-1,0 6-33,-3-10 0,-1 4 0,0 5 0,0 3 0,-1 1 0,1-1 0,-1-1 0,0-3 0,0 1 0,0-3 0,-1-1 0,1 1 0,-1 0 0,0 2 0,0 3 0,0-8 0,0 3 0,-1 2 0,1 0 0,-1 2 0,0 0 0,1-1 0,-1-2 0,0-1 0,-1-2 0,1 7 0,0-1 0,-1-2 0,0-1 0,0-1 0,0 0 0,0 1-296,0-1 1,0 0-1,0-1 1,0 1-1,0-1 1,0 0-1,0 0-420,0 6 0,0 1 0,0-2 0,0 1 0,0-1 0,0-1 716,0-3 0,0-1 0,0 1 0,0-2 0,0 1 0,0-2 0,0 8 0,0-1 0,0-1 0,0-1 0,0 1 0,0-5 0,0 1 0,0 0 0,0 0 0,0 0 0</inkml:trace>
  <inkml:trace contextRef="#ctx0" brushRef="#br0" timeOffset="55870">23828 17219 23903,'-52'8'1079,"-1"0"1,2-1-1,0-1-944,3-2 0,0-1-1045,5 0 0,3-2 1269,-24-1 696,29-4-1055,44-13 0,20 1 0,12-2-797,3-1 0,7-2 0,3 0 797,1 1 0,4-1 0,3 0 0,2-1-347,-12 5 1,2 0 0,1-1-1,2 0 1,1 0 0,1 0 346,-1 0 0,1 0 0,1 0 0,2 0 0,0 0 0,0-1 0,2 1-127,-3 1 0,1-1 0,1 0 0,1 0 0,0 0 1,1 0-1,1 0 0,-1 0 127,-8 3 0,-1 0 0,2-1 0,-1 0 0,1 1 0,0-1 0,1 1 0,0-1 0,0 0 0,0 0-106,3-1 1,1 1 0,0-1-1,0 0 1,0 0 0,1 0-1,0 0 1,0 0 0,0 0 0,0 0 105,-4 1 0,1 0 0,-1 0 0,1 0 0,-1 0 0,1 1 0,0-1 0,0 0 0,0 0 0,0 0 0,0 0-8,0 0 1,1-1 0,0 1 0,0 0 0,0-1 0,0 1 0,0 0-1,0-1 1,0 1 0,0 0 0,0 0 7,0 0 0,-1 0 0,1 0 0,0 0 0,-1 1 0,1-1 0,0 0 0,-1 1 0,1-1 0,-1 1 0,0 0 0,-1 0 0,-1 0 0,1 0 0,-1 0 0,1 1 0,-1-1 0,0 1 0,0 0 0,0-1 0,0 2 0,-1-1 0,4-1 0,-1 1 0,1 0 0,-1 0 0,0 0 0,0 1 0,-1-1 0,1 1 0,-1 0 0,-1 1 0,3-1 0,1 0 0,-2 0 0,1 1 0,-1 0 0,0 0 0,-1 0 0,0 1 0,-1 0 0,2 0 0,-1 0 0,-1 1 0,0 0 0,0 0 0,0 0 0,1 1 0,0-1 0,5 1 0,1-1 0,1 1 0,1 0 0,-2 0 0,-1 0 0,-2 1 0,-4 1 0,1-1 0,-4 1 0,-1 1 0,-2 0 0,1-1 0,1 1 61,4-1 0,2 0 0,1 1 1,-2-1-1,-5 1 0,-5 1-61,5 0 0,-7 1 0,-3-1 342,5 0 1,-5-1-703,7-3 186,-47 4-1804,-44 1 1978,-7 5 0,-13 1 0,0 1 0,3 0 0,1-1 0,-4 1 0,-6 0 0,0 1 0,1-1 0,-1 0 0</inkml:trace>
  <inkml:trace contextRef="#ctx0" brushRef="#br0" timeOffset="56744">4467 18643 23907,'-50'0'809,"1"0"1,-14 0 582,29-8-1392,78-8-1001,13-1 1,11-2 1000,-22 7 0,3-2 0,3 0 0,2 0-333,-1 0 0,3 0 1,2-1-1,2 1 1,0-2 332,0 2 0,0-2 0,2 1 0,1-1 0,2 1 0,0-1-166,-10 3 1,1 0-1,0-1 1,1 1 0,1 0-1,1-1 1,0 1 0,0-1 165,-2 1 0,1 0 0,0 0 0,1 0 0,0-1 0,0 1 0,1-1 0,0 1 0,1-1-119,-4 2 0,-1-1 0,1 0 0,-1 1 0,1-1 0,1 1 0,1-1 0,2-1 0,1 1 1,3-1 118,-9 2 0,2 0 0,2-1 0,1 0 0,2-1 0,1 1 0,0-1 0,1 1 0,-1-1 0,1 1 0,-1-1 0,-1 1 0,0 0 0,-3 0 0,0 1-30,3-1 1,-1 0-1,-1 1 1,-1-1 0,-1 1-1,0 0 1,1 0-1,-1 0 1,1 0 0,1-1-1,2 1 1,1-1 29,-3 1 0,1-1 0,2 0 0,1 0 0,1 0 0,0 0 0,1-1 0,0 1 0,-1 0 0,0 0 0,0 0 0,-2 0 0,-1 1 0,-2 0 0,-2 0 0,5 0 0,-1 0 0,-1 0 0,-2 1 0,-1-1 0,0 1 0,-1 0 0,0 1 0,0-1 0,0 0 0,1 0 0,5 0 0,0-1 0,0 1 0,0 0 0,-1 0 0,1-1 0,-1 1 0,0 1 0,0-1 0,0 0 0,-3 0 0,-1 1 0,0-1 0,-1 1 0,1 0 0,0-1 0,0 1 0,1 0 0,0-1 0,3 1 0,-5 1 0,2-1 0,1 0 0,1 0 0,0 1 0,0-1 0,1 0 0,-1 1 0,0-1 0,0 1 0,-2 0 0,0 0 33,4-1 1,-1 0 0,0 1-1,-1 0 1,-1-1 0,0 1-1,1 0 1,0 0 0,1 0-1,0-1-33,-1 1 0,2-1 0,2 0 0,0 0 0,0 0 0,-1 0 0,0 0 0,-2 1 0,-2 0 0,-3 0 0,-3 1 15,14-2 1,-4 1 0,-2 0 0,-4 1 0,-1 0 0,-2-1-16,14-2 0,-1 0 0,-7 0 0,-12 3 0,10-2 1227,-19 4-1497,-13 4-52,-12 2-2467,-8 0 3183,-10 0 0,-8 0 0,-7 0 1</inkml:trace>
  <inkml:trace contextRef="#ctx0" brushRef="#br0" timeOffset="70857">12527 13076 25343,'0'-9'2338,"-3"-2"-1888,-2 3 0,1-2-450,0 2 0,4-1 0,0-2 0,0 0 0,-5-5 0,-2-2 0,-5-6 0,-2-6 0,-2-6 0,-5-5 0,-5-8-362,-6-8 362,12 24 0,-1-2-1145,-2-2 1,-1-1 1144,-3-3 0,-1-1 0,0 0 0,-3-3 0,0 1 0,-5-3 0,2 2 0,-5-7 0,-3 0 0,5 9 0,-3-5 0,-2 1 0,4 5-394,4 7 1,2 2 0,-2 0 393,-11-10 0,-2-1 0,2 3 0,-7-1 0,0 3 0,0 0 0,-2 3 0,-1 1 0,-1 2 0,0 3 0,0 1 0,0 3 0,-2 2 0,1 3 0,-1 2 0,-1 2 0,0 2 0,-1 2 0,-2 1 0,0 2 0,-2 2 0,0 3 0,-2 1 0,22 1 0,-1 1 0,0 1 0,1 0 0,-1 2 0,-4-1 0,0 0 0,-4 0 0,-1 0 0,3 0-371,-5 0 0,3 0 1,-4 0 370,4 0 0,-2 0 0,-2 0 0,-1 0 0,-6 0 0,-1 0 0,-1 0 0,4 0-256,10 0 0,3 0 0,-1 0 0,-5 0 256,-2 0 0,-5 0 0,-4 0 0,1 0 0,2 0 0,5 0-131,-1 0 1,5 0-1,1 0 1,-3 0 130,0 0 0,-4 1 0,0 0 0,2 0 0,3 0 0,-12 1 0,4 0 0,0 1 0,0 1 0,0 0 0,0 1 0,3 1 0,1 1 0,-5 1 0,2 1 0,-5 1 0,0 1 0,4 0-89,12-3 0,2 1 0,1 0 0,-3 0 89,-12 3 0,-4 1 0,1 0 0,4 0-216,1-1 0,4 0 0,0 0 216,0-1 0,0 1 0,0-1 0,2 1 0,0 0 0,1 0-58,1-1 1,0 1-1,1 1 58,0 0 0,0 2 0,1 0 363,3-1 0,0 1 0,-2 1-363,3 1 0,-3 2 0,1 1 0,3-2 173,-2 2 0,3-1 0,-2 2-173,-10 5 0,-1 1 0,4-1 0,-2 3 0,4 1 0,0 0 0,1 0 0,0 2 0,0 0 568,0 1 1,1 2-569,-2 0 0,0 0 0,0 2 0,1 0 514,-1 1 1,0 1-515,17-11 0,0 1 0,0 0 0,-1 1 0,1 1 0,0 1-292,-1 1 1,0 1 0,0 1 291,0 1 0,-1 1 0,1 0 0,-1 0 0,1 0 0,-3 3 0,1 1 0,-4 3 0,1 0 0,2-1 0,-4 2 0,2-1 0,-1 2-112,2-3 1,-1 3-1,1 0 1,2-2 111,0 1 0,3-1 0,1 0 0,0 1 0,1 2 0,2-1 0,-1 1 0,2 1 0,0 0-16,3-1 1,1 1 0,0 0 15,2-2 0,0 1 0,1 0 0,2-3 0,1 1 0,0 1 0,-4 14 0,0 4 0,1-4 0,7-13 0,1-3 0,-1 3 0,-3 10 0,1 2 0,1-4 0,2 4 0,2-4 0,0-1 0,1 0 0,2-1 0,0 0 0,1-1 0,0 0 0,1-2 0,1 2 0,2-6 0,1 2 0,-1-2 171,0 6 1,0-1-172,0 14 0,0-2 0,1-21 0,0-3 0,0-1 0,0 1 0,0 14 0,0-1 0,1-14 0,1 0 0,0 10 0,1-1 974,1 16-974,0-2 0,3 5 641,2-3-641,5 3 0,2-3 959,2 0-959,1 1 0,-1-3 0,-2 0 0,0 0 0,0-2 0,0 2 0,1 0 0,1-2 0,0 2 0,4 0 0,1-2 0,3 2 0,-3-19 0,1 1 0,-6-12 0,2 1 0,6 10 0,0-2 0,9 13 0,2-2 0,-2-6 0,4 2 0,-4-9 0,1-1-28,7 9 1,0-3 27,-8-14 0,-1-4 0,12 9 44,1-2-44,-4-3 0,10 15 0,-14-12 1042,8 12-1042,-14-14 0,1-3 189,1-6 1,5 0-190,-3-3 0,2 0 0,7 2 0,-1 0 271,-7-5 0,-1-2-271,15 6 150,-3-1-150,0-2 0,-5-1 0,-1-1 0,-3-3 0,-1-4 0,-1 4 0,1-6 0,-2 6 0,3-6 232,-2 5-232,1-8 7,1 8-7,-1-9 0,2 3 0,-1-4 0,1 0 0,1 0 0,19 0 0,-12 0 0,14 0 0,-19 0 0,1 0 0,-2 0 0,1 0 0,-1 0 0,21-4 0,-13-1 0,18-6 0,-15-3 0,-9 1 0,1-2 0,-9 4 0,1-1-151,11-5 1,0 1 150,-11 4 0,-3 2 0,33-11 0,-22 7 0,0 0 0,-10 3 0,1 0-1646,20-9 0,1 1 1646,-20 7 0,-1 1 0,12-5 0,0 2-54,-11 4 0,0 2 54,16-5 0,1 0 0,-11 2 0,-1 1-192,13-2 1,0 0 191,-15 4 0,-1 1 0,1-1 0,1 0 0,-1 1 0,-1 0 0,2-1 0,-1 0 0,0 1 0,-1-1 0,0 1 0,0 0 0,-1-1 0,0 0 93,-1 0 0,0 1-93,-1 0 0,1 0 0,29-11 0,-1 4 0,-20 1 0,-1 0 0,-9 5 0,0-2 0,23-7 0,0-2 0,-22 7 0,1-1 0,28-8 0,1-1 1335,-25 8 1,1 1-1336,5-2 0,4-1 0,-4 2 0,-3 1 0,-2 1 0,13-5 0,-1 1-417,-16 5 0,-3-1 417,2 1 0,-1 0 0,-2 0 0,3-1 39,24-9 1,3-1-40,-12 6 0,0-1 0,11-4 0,-1 0 0,-10 4 0,-4 1-1368,-9 4 0,-2 1 1368,0-1 0,-1 1-104,27-11 104,-17 4 325,-12 5 1,3-1-326,8-4 0,3-2 0,4 1 0,0 0 0,-4 0 0,2 0 0,4-1 0,-3 1 151,14-4-151,-21 7 0,0 0 0,14-3 0,-1-1 0,-3 4 3081,0 0-3081,-4 3 0,-1-1 0,-1-1 0,1-1 0,-12 3 0,1 0 0,21-10 0,-8 5 0,4-2 0,-8 0 0,0 1 0,2-1 0,-1-1 0,0 0 0,-2 1-981,-11 4 1,-1 0 980,1 0 0,3 0 0,13-6 0,2-1 0,-12 5 0,2 0 0,3-2 0,3-2 0,-4 1-111,-3 0 0,-1 1 111,10-6 0,1-2 0,-3-1 0,-2-1 0,2-2 0,0 0 0,-1 1 0,-1-1 0,-3 1 0,-4 1 0,-9 8 0,-3 1 0,2-1 0,-1-1 0,1 0 0,1-1 0,-2-1 0,1 0 0,1-2 0,0 0 0,-1-1 0,-1-1 869,13-14 0,-1-1-869,-11 12 0,0-2 0,1-1 0,2-4 0,-3 4 0,-4 4 0,0 0 0,15-20 0,-1 1 0,-14 21 0,-1 0 0,7-8 0,-1 1 0,10-12 0,-1 1 0,-2 1 0,-12 14 0,-1-1 0,9-17 0,-11 17 0,-1 0 0,4-12 0,-7 13 0,-1-3 0,-2-4 0,-2-1 46,3-2 0,-2 0-46,-3-3 0,-2 2 0,-1 6 0,-2 1-322,0-1 1,0-1 321,0 0 0,0-1 0,0 1 0,-1 0 0,1-1 0,-1 1 0,0 1 0,-1 1 0,2 0 0,0 0 0,0-30-1120,0 32 1,0 1 1119,0-31 0,0 30 0,0 1-887,2-33 887,-3 31 0,1 0 123,-1 0 1,-1-2-124,0-16 0,-1-1 0,0 12 0,-1-1-38,-2-2 1,-2-3-1,0 3 38,0 5 0,0 1 0,-5-11 0,-2 2 0,3 14 0,0 2 0,-12-31 0,-3 2 2525,-3 2-2525,-1 5 0,-1 6 0,1 5 0,1 5 0,3 6 1342,1 1-1342,4 5 0,2 4 0,3 2 922,0-6-922,4 7 138,-3-2-138,8 10 0,-4 6 0,4 1-810,-4 4-899,3 0-3328,-9 10 5037,6 0 0,-10 14 0,6 0 0</inkml:trace>
  <inkml:trace contextRef="#ctx0" brushRef="#br0" timeOffset="76322">25246 10326 24083,'-32'-43'1260,"-1"0"-901,-6 6-424,1 4 514,-5 7-179,0 8 90,-23 13-90,12 14-180,16 2 0,0 4-281,6 4 0,1 4 371,-5 5 0,-1 3-1474,-4 5 1,-1 3 1338,-4 5 0,-2 2-45,15-12 0,-1 0 0,-1 0-273,-1 3 1,0 0-1,-3 2 273,-1 3 0,-3 2 0,0 2 0,-1 1 0,7-8 0,1 0 0,-1 2 0,0-1 0,0 0-260,-1 2 1,1-1 0,0 1-1,0 0 1,1-1 259,-8 11 0,1-1 0,2 0 0,3-2 0,-2 5 0,4-2 0,0 1-236,8-12 1,0 2 0,1 0 0,-1 0 235,0 1 0,0 0 0,0 1 0,0 0 0,0 1 0,0 0 0,0 0 0,0 0 0,0 0 0,1 0 0,0 0 0,-1-1 0,2 0 0,-1-1 0,1 1 0,-2 2 0,0 1 0,0 3 0,-2 1 0,2-1 0,0-2 0,1-1 0,1-3 0,0 0 0,-2 5 0,1 0 0,-1 4 0,-2 3 0,1-1 0,1-1 0,3-5 0,-1 1 0,3-3 0,1-2 0,-1 4 0,-1 1 0,-1 2 0,1 2 0,0-1 0,2-3 0,0 1 0,2-2 0,1 0 0,0 0 0,0 2 0,-1 1 0,1 1 0,0-1-1,0 2 0,0 0 1,0 0-1,1 0 1,0 0 0,1 0 0,0 0 0,0 0 0,0 0 0,0-1 0,0 0 0,1 0-97,1-1 1,0-1 0,1 0 0,1-1 96,-1-1 0,1-1 0,1 1 0,0-2 0,-2 13 0,2 0 0,1 3 0,3-4 0,1 3 0,1 0 0,1-3 0,1 2 0,2-3 0,1 3 0,1-6 0,2 4 0,0-2 0,3-3 0,1-2 0,3-3 0,0 0 0,3-1 0,1-1 0,1 0 0,0-1 0,1 0 0,1-1-101,2-1 0,0 0 1,2-2 100,1 0 0,0-1 0,2 0 0,1-1 0,1-1 0,3 1 155,3-1 0,2 1 0,4 1 0,2-1-155,2-3 0,3 0 0,2 0 0,1 0 0,0-1 0,0 0 0,1 0 0,0 0 0,1-2 0,-1 0 145,0-3 1,0 0-1,0-1 1,-1-2 0,-2-2-146,12 4 0,-3-4 0,-3-3 0,2 1 0,-3-3 0,0-2 0,-1-1 0,0-2 0,0-2 0,1-2 0,1-2 0,2 0 0,1-2 0,4 1 0,2-2 0,4 1 0,2-1 0,-20-2 0,2 0 0,0-1 0,2 0 0,1 0 0,0-1 0,3 1 0,0 1 0,1-1 52,0-1 1,1 0 0,3-1-53,2 1 0,4-2 0,2 1 0,0-1 0,-9 0 0,2-1 0,0 0 0,0 0 0,0-1 51,0 1 0,0 0 0,0 0 0,0 0 1,0-1-52,0 0 0,1 0 0,0 0 0,-2-1 0,-3 0 0,1 1 0,-3-1 0,-1-1 0,1 1 0,2-1 0,0 0 0,0 0 0,0-1 0,0 0 0,1 0 0,0-1 0,0 0 0,-1 0 0,-1 0 0,2 0 0,3-2 0,1 0 0,4-1 0,3 0 0,0-1 0,0 0-141,-9 0 1,1 0-1,0 0 1,1-1 0,1 0-1,3 0 141,-7 0 0,2 1 0,2-2 0,1 1 0,0 0 0,-1-1 0,-1 1 0,-2 0 0,9-2 0,-1 1 0,-2 0 0,0 0 0,-1-1 0,1 1 0,-1 0 0,-1-1 0,1 1 0,0 0 0,-1-1 0,1 0-108,1 0 0,1 0 0,0 0 0,-1 0 0,-1-1 0,-3 1 108,0 0 0,-4 0 0,0 0 0,1-1 0,5-2 0,-7 1 0,5-2 0,2 0 0,2-1 0,0 0 0,-2-1 0,-4 1 0,-4 0-92,5-2 0,-5 0 1,-3 0-1,1 0 0,3-2 92,1-1 0,2-1 0,2-1 0,-1-1 0,-2 1 0,-4-1 17,7-4 0,-4 0 1,-2-1-1,0-1-17,-1-1 0,1 0 0,-2-1 0,0-1 0,-1 1 0,-2 0 0,1 0 0,1-4 0,-1 1 0,3-2 0,0-2 0,-1 1 0,-4 2 0,0 0 0,-3 2 0,-1 1 0,3-3 0,-4 3 0,3-3 0,0 1 0,-1 0 0,-5 3 164,6-5 0,-4 3 0,1-4-164,-2 2 0,2-4 0,0 0 0,-3 2 0,1-2 0,-3 1 0,2-2 151,-4 3 0,2-3 0,-2 0 1,-2 2-152,-3-2 0,-3 1 0,-1-1 0,0-1 0,0-1 0,-1-1 0,-1-2 0,0-2 0,-1 0 0,0-3 0,-1 0 0,0-1 0,0-2 0,-1 0 0,-1-1 0,1-2 0,-1-1 0,0 1 0,-1 0 0,0 0 0,0-4 0,0 2 0,0-4 0,1-1 0,-2 4 0,2-3 0,-2 4 0,1-5 0,-2 8 0,2-5 0,0-2 0,0 2 0,-3 7 0,1-4 0,-2 5 0,2-1 0,-3 3 0,2-1 0,0-1 0,-2 4 0,-2 2 0,-1 2 0,0-2 0,0-3 0,-1-3 0,0-1 0,-1 2 0,0-4 0,-2 3 0,0-4 0,0 3 0,-1-3 0,-1 0 0,-2 3 0,0-2 0,-3 2 0,-1-3 0,-2-3 0,-2-3 0,0-2 0,-1 4 0,0-4 0,0 2 0,-2-3 0,0 6 0,0-4 0,-2 1 0,-2 0 0,-1 2 0,-1 0 0,-2 2 0,1 2 0,-1-3 0,-1 3 0,-1-4 0,1 6 0,-3-5 0,0-1 0,1 2 0,0 5 0,-2-2 0,1 5 0,-1-3 0,1 4 0,-1-2 0,0 0 0,0 4 0,1 4 0,-1 3 0,-2-3 0,-2 1 0,-3-3 0,-1 0 0,2 3 0,-3-2 0,1 3 0,-2-2 0,1 2 0,-3-1 0,0 0 0,1 3 383,-1 2 1,0 2 0,0 2-384,-1 1 0,0 0 0,-6-1 0,0 1 0,-7-2 0,-2 0 0,1 0 0,3 4 0,-8-4 0,2 3 0,-4-1-56,7 3 1,-5-2 0,-1-1 0,1 3 0,4 4 55,-6 0 0,4 6 0,-1 0 0,-3-1 0,-1 1 0,0 0 0,-1 1 0,-2 1 0,1 1 0,-1 0 0,0 2 0,0-1 45,0 1 1,0 0 0,-4 0-46,3 3 0,-4-1 0,-1 1 0,-1 1 0,1 0 0,0 1 0,-1 0 0,0 0-66,1 0 0,0 0 0,0 0 0,1 2 66,5 1 0,0 1 0,1 1 0,4 1 0,-1-1 0,3 2 0,1 0 0,-3 0 0,1 1 0,-1 0 0,0 1 0,-1 0 0,0 1 0,-1-1 0,0 0 0,0 1 0,-1-1 0,0 1 0,0 1 0,-1-1 0,0 0 0,0 0 0,-1 0 0,1 0 0,0 0 0,-2-1 0,1 1 0,-1 1-115,1 0 1,0 1-1,0 1 115,1-2 0,-1 1 0,0 0 0,1 2 0,1 1 0,-1-1 0,3 0 0,-1-1 0,-3 2 0,2 0 0,-4 1 0,0 0 0,3 0 0,-4 1 0,4-1 0,-4 1-29,6 0 1,-4 1 0,1 0 0,4 0 28,0 1 0,3 0 0,1 0 0,-2 1 0,1 1 0,0 0-116,1 0 1,-1 0-1,1 1 116,0 0 0,0 1 0,1 0 0,1 0 0,1 0 0,0 0 0,2 0 0,0 1 0,0 0 0,-16 5 0,0 0 0,3 0 0,1 1 0,5-2 0,-2 2 0,8-1 0,-3 2 0,2 0-209,-5 2 1,1 2 208,7-3 0,0 1 0,2-1 0,0 1 0,1 0 212,-13 9 0,0 1-212,15-10 0,1 0 0,-10 6 0,3-2 0,-5 5 0,6-7 1728,9-3-1728,5-4 0,5-2 0,2 2 1138,0-2-1138,-17 10 0,5-4 0,-15 9 0,8-6 0,-1 4 0,-3 1 0,2 1 3148,2-1-3148,7-3 737,-4 2-737,16-16 0,-1 5 0,13-17-4588,5 10 4588,-2-2 0,-1 13 0,-5 4 0</inkml:trace>
  <inkml:trace contextRef="#ctx0" brushRef="#br0" timeOffset="173414">7029 4442 25253,'-14'-45'299,"0"1"1,1 4 0,-1 2-210,-12-20 0,0 23 360,-3 32-91,-3 39-702,13 1 0,1 12 487,5-6 0,0 9 0,-1 6 0,1 5 0,-1 3-406,3-12 1,0 5 0,-1 4 0,1 2 0,-1 3 0,1 1 0,-1 0 0,1-1 0,0-2 0,0-2 261,0 0 0,0-3 0,1 0 0,-1-2 0,1 2 0,0 0 0,-1 2 0,1 3 0,-1 4-138,2-13 1,0 4-1,0 2 1,0 2 0,-1 2-1,1 1 1,-1 0-1,1 1 1,0 0 0,0 0-1,0-2 1,0 0-1,1-3 1,0-1 0,1-3 137,-1 10 0,0-1 0,1-3 0,0-1 0,1-1 0,0-1 0,0 0 0,0 0 0,0 1 0,-1 0-138,1 1 0,-1 0 0,0 1 0,1-1 0,-1 0 0,1 0 1,0 0-1,-1-2 0,2 0 0,-1-1 138,0 7 0,0 1 0,1-1 0,0-1 0,0-2 0,0-1 0,0-2 0,1-4-113,-1 10 0,0-4 1,0-4-1,1 2 0,-1 2 113,1 0 0,0 2 0,0 2 0,0-1 0,0-2 0,0-4 0,1-4 0,-1-4 0,1-1 0,-1 0 0,1 2 0,-1 7 0,-1 3 0,1 0 0,0-4 0,1-6 0,0 0 0,1-5 0,0-4 0,-1 14 0,1-4 472,2-13 0,0-3-472,0 20 1567,5-21-1567,13-18 0,24-22 0,12-10 0,4-6 0,5-4 0,-12 4 0,4-2 0,3-1 0,1-1-74,-9 3 1,0-1 0,2-1 0,3-1 0,5-1 73,-7 4 0,3-1 0,3-1 0,2 0 0,3-1 0,1 0 0,2 0 0,0 0 0,0 2-109,-10 2 1,3 0-1,0 1 1,1-1-1,1 1 1,1 0 0,0 0-1,0 0 1,0 0-1,1 0 1,-1 0-1,-1 0 109,2-1 0,0 0 0,0 1 0,0-1 0,0 0 0,0 0 0,1 1 0,-1-1 0,1 1 0,-1 0 0,1 1 0,-1 0-85,2 0 1,0 0-1,1 0 1,0 1-1,0-1 1,0 1-1,0 1 1,-1-1-1,-2 1 1,0 0-1,-3 1 1,-1 0 4,2-1 0,-2 2 0,-2-1 0,-1 2 0,-2-1 0,2 0 0,-1 1 0,3-2 0,1 0-337,-1 0 0,1 0 0,1 0 0,2-1 0,0 0 0,0 0 0,0 0 0,-1 0 0,-1 0 0,-2 0 0,-2 1 417,5-2 0,-2 1 0,-1-1 0,-2 1 0,0 0 0,0-1 0,1 0 0,2-1 0,0 1 0,3-2 0,0 0 0,1 0 0,0-1 0,-1 1 0,-3-1 0,-2 1 0,-3 0 0,-2-2 0,0 1 0,0-1 0,0 0 0,0 0 0,-1 1 0</inkml:trace>
  <inkml:trace contextRef="#ctx0" brushRef="#br0" timeOffset="174519">6319 4491 25253,'-61'-20'539,"24"-2"-539,44-7 0,21 9 0,12 1-1167,0 2 0,6 0 0,4 0 1212,0 0 0,4-1 0,2 1 0,3-1-441,-3 1 0,1 1 1,3-1-1,5-1 0,4-1 441,-14 5 0,5-2 0,2 0 0,3-1 0,3 0 0,0 0 0,0-1 0,0 1 0,-2 1 0,-1 0-124,0 0 0,-1 1 0,-1 0 0,-1 0 0,1 0 0,1 1 1,1-1-1,1-1 0,4 0 85,-15 4 0,3-2 1,1 1-1,1-1 1,1 0-1,1 0 1,1 0-1,-1-1 1,1 1-1,-1 0 1,-1 1-1,0-1 0,-1 1 1,-2 1-110,8-2 0,-2 0 0,0 1 0,-1 0 0,0 1 0,-1-1 0,0 1 0,1 0 0,-1-1 0,2 1 1,-1 0 102,-2 0 0,-2 1 0,0-1 0,1 1 0,-1 0 0,1 0 0,0-1 0,1 1 0,2 0 0,1 0 0,1-1 0,3 0-24,-10 3 1,2-1 0,2-1-1,1 1 1,1 0 0,1-1-1,1 1 1,1-1 0,0 0-1,0 1 1,1-1 0,-1 1-1,-1 0 1,0 0 0,0 0-1,-2 0 1,-1 0 0,-2 1 29,8-1 0,-2 0 1,-1 0-1,-1 0 1,0 1-1,-2-1 1,1 1-1,0 0 1,0 0-1,1 0 0,0-1 1,2 1-1,1 0 1,2-1-7,-9 1 0,2 1 0,0-1 0,2 0 0,1 0 0,0 0 0,1 0 0,1 0 0,-1 0 0,1 0 0,0 0 0,-1 1 0,0-1 0,-1 0 0,0 1 0,-1 0 0,-2 0 0,0 0 0,-2 1 0,8-1 0,-1 0 0,-2 0 0,0 1 0,-1 0 0,-1 0 0,-1 0 0,1 0 0,-1 1 0,0-1 0,0 1 0,1-1 0,0 1 0,1 0 0,-3 0 0,-1 0 0,1 0 0,0 0 0,0 0 0,0 0 0,0 0 0,0 1 0,0-1 0,0 1 0,0-1 0,1 1 0,-1 0 0,0 0 0,1 0 0,0 0 0,-1 0 0,0 0 0,0 0 0,-1 0 0,1 1 0,0-1 0,0 1 0,1-1 0,0 1 0,1 0 0,2 0 0,0 0 0,1 0 0,2 1-5,-8 0 1,1 0 0,2 0-1,1 0 1,1 1 0,0-1 0,2 1-1,0 0 1,0-1 0,1 1 0,0 0-1,0 0 1,0 0 0,0 0-1,-1 0 1,-1 1 0,0-1 0,-1 0-1,-1 1 1,-1-1 0,-1 1 4,3-1 0,-1 1 0,-1-1 0,-1 1 0,0 0 0,-2-1 0,1 1 0,-1 0 0,-1 0 0,1 0 0,1 1 0,-1-1 0,1 0 0,1 0 0,1 1 0,1-1 0,1 1 0,-4 0 0,1-1 0,1 1 0,1 0 0,1 0 0,1 0 0,0 0 0,1 0 0,-1 0 0,1 0 0,0 0 0,0 0 0,-1 1 0,0-1 0,-1 1 0,0-1 0,-2 1 0,-1 0 0,0 0 0,-3 0 0,0 0 0,11 0 0,-2 0 0,-2 1 0,0 0 0,-2 0 0,0 0 0,-2 0 0,1 0 0,-1 1 0,-1-1 0,1 1 0,0-1 0,0 1 0,1-1 0,3 1 0,0 0 0,0 0 0,0 0 0,0 0 0,0 0 0,-1 0 0,0 0 0,1 0 0,-1 1 0,-1-1 0,1 1 0,0-1 0,-3 1 0,0 0 0,0-1 0,0 1 0,-1 0 0,1 0 0,-1 0 0,0 0 0,0 0 0,0 1 0,-1-1 0,1 0 0,-1 0 0,3 1 0,-1-1 0,0 0 0,0 1 0,0-1 0,0 1 0,-1 0 0,0-1 0,0 1 0,0-1 0,-1 1 0,0 0 0,2 0 0,0 0 0,0 0 0,0 0 0,-1 0 0,0 1 0,0-1 0,-1 0 0,0 0 0,0 1 0,0-1 0,2 0 0,-1 1 0,1-1 0,-1 1 0,-1-1 0,1 0 0,-1 1 0,0-1 0,-1 1 0,0-1 0,3 1 0,0-1 0,-1 1 0,-1 0 0,1-1 0,-1 1 0,0-1 0,-1 1 0,-1-1 0,4 0 0,0 1 0,-2-1 0,1 0 0,-1 0 0,-1 0 0,0 0 0,0 0 0,2 0 0,1 0 0,-1 0 0,-1 0 0,-1 0 0,0-1 0,0 1 0,4-1 0,-1 0 0,0 0 0,-2 0 0,0-1 0,0 0 0,5 0 0,0 0 0,-2-1 0,0 0 0,-2 0 0,-5-1 0,-1 1 0,0-1 0,-2 0 0,0 0 0,7-1 0,-2-1 0,0-1 0,-2 1 0,12-2 0,-3 0 0,-2 0 193,-6-1 0,-2-1 0,-1 0-193,-6-1 0,-1 0 0,-2 0 0,17-3 0,-2 0 0,-5 0 0,-1 1 440,-2 2 1,-1 1-441,-2 1 0,0 1 0,1 1 0,-1 2 0,1 4 0,0 2 0,3 1 0,1 3 0,3 4 0,0 4 0,4 1 0,0 2 0,-21-6 0,1 0 0,1 1 0,12 5 0,2 1 0,-3-1 0,4 1 0,-2-1 0,-12-4 0,1 0 0,-5-2 180,21 6 1737,-15-9-1737,-13-6 2598,-9-6-2688,-8 0 1299,-2 0-1389,-4-2 1187,0-3-1187,0-4 90,-1-1 0,1-1 0,-4 4 0,-2 1-90,0 3 0,-4 1 0,2 2 0,0 0 0,-2 0 0,4 10 0,0 5 270,8 44-270,-4-9 0,0 4 0,1 4 0,0 3-597,-4-11 1,1 4 0,-2-2 596,-1-6 0,-1-1 0,0 2 0,-1 3 0,1 1 0,-2 6 0,0-4 0,-1 5 0,0 3 0,-1 0 0,1-3 0,-1 4 0,0-3 0,1 1 0,-1 4-467,1-8 1,0 2-1,0 3 1,0-1-1,0 0 1,-1-4 466,0 13 0,-1-3 0,0-1 0,0 0 0,2 1 0,0 0 0,0 0 0,-1-1-172,1-3 0,-1 0 0,1 0 0,-1 1 172,1-3 0,0 3 0,1 0 0,-1-1 0,1-4-234,-1-4 1,1-3 0,0-1 0,1 1 233,-1 8 0,0 2 0,0-3 0,0-5 0,0 7 0,0-6 0,0-8 0,0-3 416,0-7 1,0-2-417,0 17 2410,0-12-2410,0-12 1008,0-9-1278,1-9 117,3-13-3086,1-12 3249,-1-18 1,-6-10 0,-2-8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21:14.25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14444 5676 26602,'-2'-45'659,"0"-1"1,-2 4 0,0 3-660,3-25 0,-6 23 0,6 31 0,-2 41 0,2 6 0,2 8-1418,-1-5 1,0 5 0,0 5 1417,-2 4 0,-2 8 0,0 3 0,0 1 0,0-2-282,0-7 0,0-1 1,0 0-1,0 2 0,-1 3 282,0-5 0,0 3 0,-1 1 0,0 1 0,-1 2 0,0 0 0,-1 0 0,0-2 0,-1 2 0,-1 1 0,0 1 0,0-1 0,0-1 0,-1-1 0,2-2-253,-3 7 0,1-4 0,1 0 1,-2-1-1,1 1 0,-2 3 253,2-7 0,0 2 0,-1 2 0,-1 0 0,1 0 0,-1-2 0,1-3 0,0-3-180,-3 9 1,1-5 0,-1-1 0,0-3 0,1 1 179,-4 10 0,1-2 0,0 0 0,-1-2 0,2-7 0,0 0 0,-1-2 0,1-1 0,-2 8 0,-1-2 0,1-2 0,3-9 0,0-2 0,1-2 531,-4 7 1,3-3-532,5-6 0,7-6 1599,18-7-1599,42-19 0,-5-23 0,7-8 12,-7 4 0,4-1 0,8-1-12,-15 5 0,5-1 0,4-1 0,3 0 0,0 0 0,0 0 0,-3 1 0,4-1 0,-1 1 0,-1 0 0,2 1 0,1-1 0,4-1 0,-10 3 0,3-1 0,3 0 0,1 0 0,0 0 0,1 0 0,-1 0 0,-1 1 0,-3 1-200,1 1 0,-2 0 0,0 0 0,-1 1 0,0 1 0,0-1 0,0 1 0,2 0 200,1-1 0,0 0 0,-1 1 0,1 0 0,1 0 0,2 0 0,1 0 0,2 0-91,-10 2 1,2 0 0,2 0 0,1 0 0,1 0 0,1 0 0,0 0 0,-1 0 0,0 1 0,-2 0 0,-1-1 0,-2 2 90,6-2 0,-4 1 0,-1 1 0,-1-1 0,-1 1 0,2 0 0,1 0 0,3 0 0,4-1-10,-8 2 0,4-1 1,4 0-1,1 1 0,2-1 1,2 0-1,-1 0 1,1 0-1,-2 1 0,-2-1 1,-2 1-1,-3 0 1,-5 1-1,-3 0 10,18-2 0,-8 2 0,-4-1 0,-2 1 0,2 1 0,4-2 35,-4 2 1,5-1 0,2 0 0,1 0-1,-3 0 1,-3 0 0,-7 1 0,-9 0-36,5-1 0,-9 1 0,-2-1 538,18-3 0,-5-3-538,6-13 0,-13-18 0,-51-17 0,-3 19 0,-3-3 466,-5-14 0,-2-5-466,4 13 0,1-2 0,0-2 146,-2-8 1,1-3 0,1-2-147,2 12 0,1-2 0,0 0 0,0-1 0,1-4 0,1 0 0,0-1 0,0-1 0,1-3 0,1 0 0,0-1 0,1 0 0,1 12 0,1 0 0,0 0 0,0 0 0,1 0-117,0-1 0,1 0 0,-1 0 0,1 0 0,0 1 117,1-13 0,0 1 0,0-1 0,0 2-280,1 1 0,-1 0 0,1 1 0,0 0 280,0 5 0,0-1 0,0 2 0,0 0-90,0 4 0,-1 0 0,1 2 0,-1 0 90,1-10 0,-1 1 0,0 2 0,-1 6 0,0 1 0,-2 1 0,-1-16 0,-2 3 93,-2 8 1,-4 2-94,-1 6 0,-6 1 0,-21-6 0,-8 5 0,2 14 0,-5 3 0,1 6 0,-6 2 0,-2 4-65,1 7 1,-2 5 0,-2 1 64,8 0 0,-2 2 0,0 1 0,-2 0-75,-5 2 0,-2 2 0,0 0 0,-2 0 75,9 1 0,-2 0 0,0 0 0,0 1 0,-2 0-73,-4 1 0,0 1 1,-2 1-1,0 0 1,0 0 72,7-1 0,1 0 0,-1 0 0,-1 1 0,-3 0 0,-3 1 0,8 0 0,-3 0 0,-3 0 0,-2 1 0,0 0 0,0 1 0,0-1 0,3 0 0,2-1 0,-5 2 0,3-1 0,1-1 0,1 1 0,-1 0 0,-1 0 0,-3 1 0,5-1 0,-2 1 0,-2 0 0,-1 0 0,0 0 0,0 0 0,3 0 0,1-1 0,4 1 0,-8 0 0,3 0 0,3 0 0,1-1 0,0 1 0,0-1 0,2 1 0,0-1 0,0 0 0,1 0 0,0 0 0,1 0 0,-6 1 0,1 0 0,1-1 0,-1 1 0,0 0 20,-6 1 0,-2 1 0,0-1 0,2 0 0,5 0-20,6-2 0,3 1 0,1-1 0,0 0 221,-4 0 0,-1 1 0,2-1 0,8 2-221,-6 3 0,10 2 1501,0 6-1501,15 11 0,41-10 537,12 2-3146,11-5 2609,10-8 0,4 2 0,4-6 0</inkml:trace>
  <inkml:trace contextRef="#ctx0" brushRef="#br0" timeOffset="691">19906 5785 21491,'-48'2'539,"-1"0"1,6-2 0,3 1 127,-23 3-307,24-4 1066,32 0-1426,44-4 0,10-1 0,9-1-480,-1-1 1,6 0 0,3-2 479,-14 3 0,2-1 0,2 0 0,1 0 0,2 0-217,0 0 1,0 0-1,2 0 1,2-1-1,0 1 1,2 0 216,-3 0 0,1 0 0,2 0 0,0 0 0,1 1 0,1-1 0,0 0-141,-3 1 1,0 0-1,1 0 1,1 0-1,0 0 1,1 0 0,-1 0-1,1 0 141,-4 1 0,0 0 0,1 0 0,-1 0 0,1 0 0,0 1 0,1-1 0,-1 1 0,0-1-124,2 1 0,-1 0 1,1 0-1,0 0 0,0 0 1,0 0-1,0 1 0,0-1 1,-1 1 123,0 0 0,0 0 0,-1 0 0,1 1 0,-1-1 0,0 1 0,0 0 0,0-1 0,0 1 3,4 1 0,-1-1 0,0 0 1,0 1-1,0 0 0,0-1 0,1 1 1,1 0-4,-8 1 0,2-1 0,1 0 0,0 1 0,0 0 0,0-1 0,-1 1 0,-1 0 0,-3 0 0,-2-1 21,15 1 0,-3 0 0,-3 0 0,-1 0 0,0 0 0,2 0-21,-4 0 0,1 0 0,1 0 0,0 0 0,-3 0 0,-5 0 0,-4 0 0,14 0 0,-8 0 0,-3 0 293,11 0 1,-5 0-294,-16 1 0,-4-2 1479,15-3-1479,-34-7 1010,-26-3-3529,-24-8 2519,-12-1 0,0-2 0,1-2 0</inkml:trace>
  <inkml:trace contextRef="#ctx0" brushRef="#br0" timeOffset="913">26407 4329 28311,'25'-42'270,"-3"10"-270,-6 14 0,-5 26 0,-6 26 0,-3 0 0,-2 4-2126,-1 14 0,-1 5 2126,0-9 0,0 4 0,-1 1 0,0 9 0,-1 3 0,-1 1-189,1-11 1,0 0 0,0 3 0,0 3 188,1-4 0,0 3 0,1 3 0,0 1 0,-1-2 0,1-3-347,0-2 0,-1-2 0,1-2 1,0 2-1,1 1 242,-1 1 0,1 3 0,0 1 0,0-1 0,0-3 0,1-4-433,0 1 0,1-4 0,0-2 0,1 2 538,1 4 0,1 2 0,1-2 0,0-5 0,4 17 0,2-3 0,0-17 0,0 1 0,-1 0 0</inkml:trace>
  <inkml:trace contextRef="#ctx0" brushRef="#br0" timeOffset="1474">26651 4722 17780,'5'-53'434,"1"0"1,0 0 0,0 0 0,6-5 0,2 3 0,2 2 113,-2 3 0,1 2 0,5 7-548,13 3 0,4 15 0,28 31 0,-30 7 0,-2 7 465,1 10 0,-3 6-465,-3 8 0,-5 4 0,-5 7 0,-6 3 67,-8-15 0,-2 0 1,-5 1-68,-4 3 0,-5 0 0,-3 1 304,-3 2 1,-4 1 0,-3-2-305,-4 1 0,-3-1 0,-5 0 0,-3-3 0,-6 0 0,-1-1 0,2-4 0,-1 0 0,2-4 0,-2 0 0,3-5 0,-2 0 0,0-1 0,4-6-273,-7 1 1,5-6 272,7-5 0,3-3 470,-12 2-470,28-22 0,33-17 0,8 3 0,7-1 2,15-7 1,7 1-3,-10 8 0,3 1 0,6 0 0,-5 3 0,5 1 0,3-1 0,-1 1 0,-2 2-71,1 0 1,-1 1 0,-1 1 0,3 0 70,-1 0 0,4 0 0,0 0 0,-2 2 0,-3 1 0,8 0 0,-4 3 0,-1-1 0,-4 1 0,-1 1 0,-1-1 0,15 0 0,-4-1 552,-9 0 0,-3-1-552,-9 2 0,-5-3 0,19-21 0,-33 5 0,-20-12 1090,-27 14-1090,-33 15 0,11 18 1223,15 1 0,4 8-1223,9 18 0,9 4 0,6-9 0,4 1-37,6 15 1,8-1 36,8-14 0,6-4-1546,7-2 0,3-3 1546,6-5 0,2-4 0,4-4 0,0-6-243,2-5 0,-2-6 243,-3-4 0,-2-6 0,-5-3 0,-5-7 0,-3-23 0,-11-5 0,-12 12 0,-6-1 0,-4-17 0,-10 1 0,-10 17 0,-5 5-315,-2 1 0,-2 4-630,-2 3 1,-1 2-226,2 5 1,-1 2 1169,1 4 0,1 3 0,-23-3 0,4 8 0</inkml:trace>
  <inkml:trace contextRef="#ctx0" brushRef="#br0" timeOffset="1965">28563 4781 26512,'31'-16'1034,"0"0"1,24-13-1035,-15 8 0,-9 5 0,-8 9 0,-2 17 0,1 18 0,2 28-411,-10-18 0,-1 2 411,1 7 0,0 1 0,0 3 0,-1 1 0,-1-2 0,0 0 0,-1-5 0,-1-2 0,-1-5 0,0-3 0,5 19 0,-2-26 0,0-44 0,-2-30 0,-2 3 0,0-4-591,2-4 1,0-1 590,4-5 0,1-1 0,2-2 0,1 2 0,-1 2 0,3 0 59,3-8 1,1 4-60,-8 22 0,0 3 0,0-2 0,2 10 0,2 25 0,-1 29 0,1 22 0,-10-17 0,0 3-109,0 2 1,1 0 108,-1 0 0,0-1 0,10 25 1167,1-18-1167,2-22 668,29-56-668,-11-10 0,0-7 0,-11 15 0,-1 0 0,1-1-516,4-8 1,1-1 0,-1 4 515,4-3 0,-1 5 0,-2 5 0,1 5 0,-3 8 0,1 6 97,27 6-97,-4 34 0,-29 1 0,-3 6-818,-1 9 0,-3 4 818,0 10 0,-4 3 0,-2 5 0,-3 3-277,-5-19 0,-1 1 0,-1 1 97,-1 0 0,-2 0 1,0 0-511,-1-2 0,-2 0 1,-1 1 689,-2 8 0,-1 1 0,-2-3 0,-1 1 0,-2-1 0,-3 8 0,1 0 0</inkml:trace>
  <inkml:trace contextRef="#ctx0" brushRef="#br0" timeOffset="2441">31418 3465 24260,'3'-60'192,"1"1"1,-1 0 0,1-1 0,-5 2-1,-1 0 1,-2 0 0,-2 1-591,-2 1 0,-1 1 1,-4 0-1,-8-1 428,-4 8 0,-5-1 0,-5 0 0,-2 0 0,-1 2 0,0 3-446,-1 0 0,-1 3 1,-2 1-1,-2 2 1,-4-1 466,3 4 0,-3-1 1,-3 0-1,-1 0 1,-2 3-1,1 2 0,0 4-125,-6 1 0,1 5 0,-1 2 0,-1 3 1,-1 1-1,-1 0 74,4 3 0,-1 0 0,0 2 0,-2 1 0,0 1 0,-1 1 0,0 1-137,3 2 0,0 1 0,-1 1 0,0 1 1,-1 1-1,-1 1 0,1 0 0,-1 2 137,5 0 0,0 1 0,0 0 0,0 1 0,-1 1 0,-1 2 0,-1 1 0,-2 2 0,-1 2-43,6 1 1,-2 1-1,-2 2 1,-1 1-1,-1 1 1,0 2 0,-1 1-1,-1 0 1,0 2-1,1 1 1,0 0-1,0 1 1,1 0 42,5 0 0,0-1 0,1 2 0,-1 0 0,1 2 0,-1-1 0,1 2 0,-1 0 0,1 1 0,-1 1 0,0 1 0,0 0 0,-1 1 0,0 0 0,0 2 0,6-4 0,-2 2 0,0 0 0,0 1 0,-1 1 0,0 1 0,-1 1 0,1-1 0,-1 2 0,1-1 0,0 1 0,0 1 0,1-1 0,1 0 0,0 0 0,1 0 0,1 0 0,1 0 0,2-1 0,-6 4 0,2 0 0,0-1 0,2 0 0,0 0 0,0 0 0,2 0 0,0 1 0,0 0 0,2 1 0,-1 0 0,2 1 0,0 2 0,0 0 0,1 2 0,1 0 0,-1 3 0,1 1 0,0 1 0,0 1 0,1 2 0,0-1 0,1 1 0,1 0 0,1 0 0,2-1 0,1-1 0,1 0 0,3-2 0,1-2 0,2-2 0,-5 12 0,3-4 0,4-1 0,1-1 0,2-1 0,2 0 0,0 1 0,0 2 0,0 2 0,0 3 0,-1 2 0,0 1 0,0 2 0,1 1 0,2-1 0,3-1 0,2-1 0,3-2 0,4-3 0,4 3 0,4-1 0,3-2 0,3-2 0,2 0 0,2 0 0,2 0 0,2 0 0,2 0 0,2 0 0,3-1 0,1 0 0,2-2 0,3 0 0,2 0 0,3 0 0,1-1 0,3-1 0,2-1 0,1-1 0,3-2 0,-3-4 0,2-2 0,1 0 0,3-1 0,0-1 0,1-1 0,2-1 0,1-1 0,3 0 0,1 0 0,2-1 0,1-1 0,1-1 0,1-2 0,1 0 0,0-2 0,-3-2 0,0-1 0,1-1 0,0-1 0,2-1 0,1-1 0,2-1 0,3-1 0,3-1 0,-14-6 0,2 0 0,2 0 0,2 0 0,1-2 0,1 1 0,1-2 0,1 0 0,1-1 0,0-1 0,1 0 0,-1-1 0,1-2 0,0 0 0,-1-2 0,-3 0 0,1-3 0,0 0 0,1-1 0,0-1 0,1-1 0,0 0 0,0-2 0,0 1 0,0-2 0,1 1 0,-1-1 0,1 0 0,-1 0 0,1-1 0,-1 1 0,0 1 0,0-1 0,1 0 0,0 1 0,0 0 0,0-1 0,0 0 0,0 0 0,0 0 0,0-1 0,0 0 0,0-1 0,-1-1 0,0 0 0,1-1 0,-2-1 0,1-2 0,-1 0 0,0-1 0,0-2 0,0 0 0,1-1 0,-1 0 0,1-2 0,-1 0 0,0-1 0,-1 0 0,0-1 0,-1-1 0,-1 0 0,-1 0 0,-1-1 0,-1 0 0,-2-1 0,-1 1 0,8-5 0,-3 0 0,-2 0 0,-2-1 0,0-1 0,-2 0 0,0-1 0,-1-1 0,1-2 0,0-1 0,1-1 0,1-2 0,-5 3 0,0-2 0,1-1 0,0-2 0,1-2 0,0 0 0,0-1 0,0 0 0,-1-1 0,0 0 0,-1 0 0,0 0 0,-2 1 0,0 0 0,-2 1 0,-2 1 0,5-3 0,-2 0 0,-2 1 0,-1 0 0,0 1 0,-2-1 0,0 1 0,0-1 0,0-1 0,0-1 0,0-1 0,1-1 0,-2 1 0,2-2 0,0-1 0,1-1 0,0-1 0,0 0 0,-1 0 0,0-1 0,-2 0 0,-1 2 0,-2-1 0,-2 2 0,-3 1 0,-3 1 0,6-11 0,-3 2 0,-3 1 0,-2 1 0,-4 0 0,-2-1 0,-2-2 0,-3-3 0,-3-1 0,-2-2 0,-1-2 0,-4-2 0,-1 0 0,-4 0 0,-3 1 0,-4 0 0,-3 2-80,-4 1 0,-5 1 0,-4 0 0,-3 0 0,-2 1 0,-3 1 0,0-1 0,-1 2 0,0 0-160,0-1 0,0 0 0,-1 1 0,-1-1 1,-2 2-1,-1 1 0,-3 2 0,-2 2 1,-3 2-58,0 6 0,-3 0 0,-2 3 0,-3 0 0,-1 2 1,-1 2-1,-1 2 0,0 1 0,1 3 0,0 2 297,-6-1 0,-1 4 0,0 3 0,0 1 0,-1 3 0,0 0 0,-1 2 0,-1-1 0,4 1 0,0 2 0,0 1 0,-2 0 0,1 1 0,-1 1 0,0 0 0,-1 0 0,1 0 0,-3 3 0,1-1 0,-1 0 0,0 0 0,1 0 0,-1 0 0,0 0 0,1 0 0,-1 0 0</inkml:trace>
  <inkml:trace contextRef="#ctx0" brushRef="#br0" timeOffset="3090">13770 6671 24353,'35'-15'4228,"-5"-1"-4228,-9-2 0,-7 2 0,-8-4 0,-13-1 0,-16-4 0,-25-2 0,7 15 0,-8 2 0,-1 1-748,4 2 0,0 1 1,-7 1 747,2 2 0,-7 0 0,-4 1 0,-3 0 0,-2 2 0,2-1 0,4 2 0,-1 0 0,-2 1 0,0 0 0,0 1 0,-1-1 0,0 1-332,6-1 1,-1 1 0,0-1 0,-1 1 0,1 0 0,-1 0 0,-1-1 0,0 2 331,4-2 0,-2 1 0,0 1 0,-1-1 0,1 0 0,0 0 0,1 1 0,1-1 0,1 1-241,-3 0 0,1 0 0,3 0 1,0 0-1,-2 0 0,0 1 1,-4-1 240,1 0 0,-3 0 0,-2 0 0,-2 1 0,1-1 0,-1 0 0,2 0 0,1 0 0,3 1-174,-3-1 1,2 0 0,2 0-1,1 1 1,-1-1 0,-1 0-1,-2 0 174,5 0 0,-1 0 0,-2-1 0,-1 1 0,0 0 0,1 0 0,2-1 0,2 1 0,3-1-265,-6 0 1,5 1 0,1-1 0,1-1-1,-1 1 1,-3 0-456,-2-1 0,-2 1 1,-2-1-1,0 0 1,0 0-1,3 0 1,2 0 719,-6 1 0,3-1 0,1 1 0,0-1 0,-3 0 0,2 0 0,-3-1 0,-1 0 0,1 0 0,2 0 0,4 0 0,0 0 0,-1 0 0,0 0 0,1 0 0</inkml:trace>
  <inkml:trace contextRef="#ctx0" brushRef="#br0" timeOffset="3392">2778 6382 26397,'-53'7'270,"0"0"0,1 9 0,2 8-1419,0 14 0,3 11 1179,14-4 0,2 5 0,2 4-478,4-5 0,2 4 0,1 1 0,0 3 466,3-5 0,1 2 0,1 1 0,0 1 0,0 1-251,1 5 0,-1 1 0,2 1 0,0 1 0,1 0 233,2-9 0,1 1 0,0 1 0,1-1 0,0 1 0,1 0-258,0 1 1,1 0 0,0 0-1,2 0 1,-1 0 0,2 0 152,0-1 0,1 0 0,1 0 0,0-1 0,1 1 0,0-1-261,1 10 1,1-1 0,1 0 0,1-1-1,1 0 24,0-4 0,2-1 1,0 0-1,2-2 0,-1 0-264,3 8 1,1-2 0,1-1 0,1-2 605,-1-9 0,0-1 0,1-1 0,1-4 0,1 3 0,2-3 0,-1-3 0,6 9 0,0-1 0</inkml:trace>
  <inkml:trace contextRef="#ctx0" brushRef="#br0" timeOffset="3758">2294 6861 16521,'8'-50'209,"-1"0"1,0 0 0,1 0 0,5-14 0,1 1 0,5 2-120,1 7 0,4 2 0,3 4 30,2 4 0,3 3 0,3 6 611,18-9 0,6 17-611,-4 25 0,4 12 0,-4 8-90,-13 2 0,-5 6 0,0 6-49,0 4 1,-1 7 0,-2 4 0,-7 1 18,-9 1 0,-6 3 0,-4 1 0,-1 2 22,-1 6 1,-2 1 0,-3 2-1,-2 0-4,-2-10 0,-1 1 0,-2 0 0,-1 0 0,-2 0 72,0-1 0,-1 0 0,-2 1 0,-2-1 0,-2 2 0,-3-3 0,-2 3 0,-3 0 0,0-1 0,-1-1 0,1-5-90,-4 7 0,1-4 0,-1-1 0,-3-1 222,2-4 0,-2 2 0,0-2 0,-2-3 0,0-7-222,-12 1 0,-1-8 0,3-6 0,-2 0 0,3-9 1037,-7-5 0,11-13-1037,27-40-101,23 11 0,10-2 101,14-7 0,10 2 0,-9 11 0,4 2 0,6 4 0,3 5 0,6 3 0,3 4 0,-1 4 0,1 7 0,0 4 0,1 4 0,-1 1-66,0-1 1,1 1-1,-2 3 1,-2 4-430,-6 4 0,-1 5 1,-3 1-1,-5 0-674,14 15 0,-6 0-3747,-6-3 1,-3 0 4007,-6-6 1,-1-3 0,19 4 0,-8-15 0</inkml:trace>
  <inkml:trace contextRef="#ctx0" brushRef="#br0" timeOffset="4213">4223 6477 25295,'4'-53'1259,"-1"1"0,-7 16-1049,-7 60 0,-5 32 0,1 2-210,4-12 0,1 2 0,0 3 0,-1 3-926,1-2 0,-1 3 1,0 3-1,0 2 1,0-2-1,2-1 926,-1 5 0,1-1 0,1 0 0,1 1 0,0 4 0,1-7 0,1 3 0,0 3 0,0 0 0,1-1 0,1-2 0,0-3-32,0 6 0,1-5 0,1-1 0,1 1 0,1 3 32,0-6 0,1 3 0,1 3 0,0-1 0,2-3 0,-1-4 0,2-6 0,3 9 0,2-9 0,1-1-210,2 4 0,0-2 1,4-20 614,10-30-630,-14-26 1,-5-15 116,-4-2 0,-1-9 0,-1-7 0,-1-1 0,0 3-267,-1 4 0,0 1 0,0-1 0,-1-2 1,0-4 386,-1 2 1,1-4 0,0-3 0,-1-1 0,0 0 0,0 1 0,0 2 126,-1-3 0,-1 1 1,0 1-1,0 0 1,0 0-1,0 0-79,1-3 0,-1 0 0,0-1 0,0 1 0,0-1 0,1 1-99,-1 2 1,1-1-1,0 1 1,1 0-1,-1-1 1,1-1 127,0 3 1,0-2 0,0-2 0,0 1 0,0 1 0,2 3 0,-1 4-128,1-2 1,1 3-1,0 3 1,1 1-1,1-1 60,0-18 1,-1-2 0,4 7-1,7 17 1369,33 3-1391,-14 56 0,1 17 0,-5 4 0,-2 8 0,1 3-85,4 11 1,0 5-1,-1 2 85,-5-8 0,0 2 0,0 1 0,0 2 398,-4-8 1,-1 1 0,0 0 0,0 1 0,0 0-399,0 1 0,0 0 0,-1 0 0,1 2 0,2 5-235,-4-7 0,1 5 0,2 2 0,-1 1 0,0 2 1,1-2-1,-2 0 0,-1-3 235,3 7 0,-1-2 0,-1 0 0,-1-1 0,1 0 0,-1 1 0,1 3 0,0 1 0,0 0 0,-1-1 0,-1-3 0,-4-5 0,-4-6 0,0 0 0,0 0 0,0 0 0</inkml:trace>
  <inkml:trace contextRef="#ctx0" brushRef="#br0" timeOffset="4289">4308 7404 16791,'29'-52'0,"-1"0"0,0 0 0,0 0 0,0-1 0,1 1 0,-1 0 0,0 0 0,0 0 0,5-4 0,1 0 0,-1 1 0,1-1 0,-1 0 0,0 1 0,1-1 0</inkml:trace>
  <inkml:trace contextRef="#ctx0" brushRef="#br0" timeOffset="4791">5360 5984 25522,'0'-57'2069,"0"9"-1349,2 44-585,6 38 0,2 28-135,-1-15 0,0 6 0,1 3 0,-1-1-794,2 4 1,0 0 0,0 2 0,0 0 793,0-5 0,0 1 0,0 1 0,1-2 0,-2-2 0,1 0 0,0-3 0,-1-1 0,1 0 0,3 14 0,0 0 0,1 0-147,-2-11 1,1 2-1,0-2 1,-2-4 146,0-1 0,-1-4 0,1-1 0,7 28 0,-2-24 0,-12-45 0,-8-58-330,-4 1 0,-1-10 330,4 17 0,0-4 0,-1-5 0,1-2 0,0 1-114,0 2 1,0-2 0,1-1 0,0-1-1,-1 0 1,1 1 113,-1 0 0,0 0 0,1 0 0,-1 0 0,1 1 0,0 0 0,0-10 0,0-1 0,1 2 0,0 3 0,0 6 123,-1-2 1,2 6 0,-1 3-124,1-9 0,2 7 0,6-6 0,28 95 0,-16-5 0,1 6-1,0 4 0,3 4 0,-1 0 1,8 15 0,-1-1 0,1-1 0,1-2 0,-2-6 0,2-3 0,3-2 0,1-7 0,10-6 2729,5-33-2729,-35-26 0,-4-11 0,3-13 0,-2-5-379,-2 11 1,-1-4-1,1 0 379,0-4 0,1-2 0,0 1 0,0-1 0,1 1 0,0 1 0,-1 5 0,2 1 0,-1 3-116,5-8 1,3 6 115,20-5 0,-5 67 0,2 18 0,-5 1 0,-1 8-547,-1 5 1,0 7 0,-1 0 546,-5-5 0,-2 1 0,-1 0 0,1 3 0,0 1 0,-1 0-277,0-1 1,-1 1 0,0-1-24,-1-3 0,0 0 1,0-1-271,-1-3 0,0-2 1,0-1-511,6 13 1,0-3-360,-2-10 0,2-4 1762,15 12 1,-1-28 0,-2-18 0</inkml:trace>
  <inkml:trace contextRef="#ctx0" brushRef="#br0" timeOffset="5266">7285 3872 20075,'-31'-45'80,"0"0"0,1 0 0,-1 0 0,0 0 0,-3 1 0,0 1 0,-2 0 0,-1 1 0,-2 1-44,-3 1 0,-2 0 0,-1 2 0,-2 1 0,-1 2-574,-3-1 1,-1 2-1,-1 2 1,-2 1-1,-1 1 664,-2 1 0,-3 1 0,0 3 0,-2 0 0,0 3-119,8 3 1,-1 2 0,-1 2 0,-1 0 0,0 2-1,-1 1 98,-3 1 0,0 1 0,-1 2 0,-1 2 0,0 1 0,-1 1-70,7 2 1,0 2 0,-1 0 0,0 2 0,0 1-1,-1 2 1,0 0 41,-2 2 0,-1 1 0,0 2 0,0 1 1,-1 1-1,0 1 0,1 1-88,4 0 1,1 1-1,-1 1 1,0 1-1,0 1 1,0 1-1,0 0 1,0 1 21,-2 2 0,-1 1 0,1 0 1,-1 2-1,1 0 0,-1 1 1,1 0-1,-1 1-11,6-2 0,0 0 0,0 0 0,1 0 0,-1 2 0,-1 0 0,0 2 0,-2 2 0,-1 2 0,10-4 0,-1 1 0,-1 2 0,-2 1 0,0 1 0,0 1 0,-1 1 0,0 0 0,0 1 0,1-1 0,1 0 0,0 0 0,2-1 0,1-1 0,-4 3 0,2-2 0,1 0 0,1-2 0,1 1 0,-1 0 0,1 2 0,-1 1 0,-1 3 0,-2 4 0,-2 2 0,14-10 0,-2 2 0,-1 2 0,-2 2 0,-1 1 0,-2 1 0,1 2 0,-2 1 0,1 1 0,-1 1 0,0 0 0,1 1 0,1 0 0,0 1 0,2 0 0,1-1 0,1 0 0,3 0 0,1-1 0,3 0 0,2-1 0,3-1 0,-6 13 0,4-1 0,4 0 0,3-1 0,2 1 0,1-1 0,3 1 0,-1 0 0,1 1 0,0 0 0,-2 2 0,-2 2 0,-1 1 0,2-11 0,-2 3 0,-1 0 0,-1 2 0,-1 1 0,0 1 0,-1 1 0,0-1 0,1 2 0,0-1 0,1 0 0,0 0 0,3-1 0,0-1 0,3 0 0,1-1 0,4-2 0,1-1 0,4-2 0</inkml:trace>
  <inkml:trace contextRef="#ctx0" brushRef="#br0" timeOffset="5266">0 9594 20389,'5'26'0,"21"32"0,9-2 0,6-3 0,5-1 0,1-3 0,-6-9 0,2 0 0,2-3 0,4-1 0,2-3 0,5-2 0,-8-7 0,3-3 0,2-1 0,3-2 0,1-1 0,3-1 0,2-1 0,1-2 0,3 0 0,-9-3 0,3-1 0,3-2 0,1 0 0,3-1 0,0 0 0,1-2 0,1 0 0,0 0 0,0-2 0,-1 1 0,-1-1 0,-2-1 0,-2 0 0,2 0 0,-2 0 0,-1-2 0,-1 1 0,-1-2 0,1 0 0,-1 0 0,1-1 0,1-1 0,1 0 0,1-1 0,3 0 0,-7 0 0,2 0 0,2 0 0,1-1 0,0-1 0,2 1 0,0-1 0,0-1 0,0 0 0,0 0 0,-1-2 0,0 1 0,-2-1 0,-1-1 0,-1 0 0,-3-1 0,7-2 0,-3 0 0,-1-1 0,-2 0 0,-1-1 0,0-1 0,0 0 0,-1-2 0,2-1 0,0-1 0,1-2 0,3-1 0,-9 2 0,1-2 0,1-1 0,1-1 0,1-1 0,1-1 0,0-1 0,0-1 0,-1 0 0,1-1 0,-1 0 0,0 0 0,-1 0 0,-1 0 0,-1 0 0,-2 1 0,-1 1 0,5-4 0,-1 0 0,-2 1 0,-1-1 0,-1 1 0,-1 0 0,0-1 0,0 0 0,0-2 0,0 1 0,0-2 0,2-1 0,0-2 0,-3 3 0,1-2 0,1 0 0,1-2 0,1 0 0,-1-1 0,1-1 0,0 0 0,-1-1 0,-1 1 0,-1-1 0,-2 0 0,-1 0 0,-2 0 0,-2 1 0,-2 0 0,4-8 0,-2 0 0,-2 1 0,-2-1 0,-2 0 0,-1 0 0,-1 0 0,-1-1 0,-1 0 0,0 0 0,0-1 0,-1 1 0,-1 0 0,0 0 0,-1 0 0,-1-1 0,-1 0 0,0-1 0,-2-1 0,0-1 0,-2-2 0,0-2 0,-4 4 0,-2-2 0,0-1 0,0-2 0,-2-2 0,0 0 0,-1 0 0,-1-1 0,-1 0 0,0 1 0,-1 1 0,-1 1 0,0 1 0,-1 3 0,1-9 0,-2 2 0,0 1 0,-1 2 0,-2 0 0,0 0 0,-1 0 0,-1-1 0,-1-1 0,-1-2 0,0 4 0,0-2 0,-1-1 0,1-1 0,-2 0 0,-1-1 0,-1 0 0,-1 1 0,-3 1 0,-1 2 0,-4 1 0,-2 2-54,-4-3 0,-3 1 0,-2 1 0,-3 1 0,-2 1 0,-2 2 0,-2 0 0,-1 2 0,-1 1 0,-1 1-226,-4-3 0,-2 2 0,-2 2 0,-2 1 1,-1 1-1,-1 2 0,-2-1 0,-1 2 1,-1 0-189,0 2 0,-2 0 0,-1 0 1,-1 1-1,-2 1 0,0 1 0,0 2 1,0 2-1,0 3 0,2 2 468,-11-2 0,1 2 0,-1 3 0,1 3 0,0 4 0,1 2 0,1 4 0,-1 4 0,0 3 0,0 3 0,2 4 0,3 1 0,4 4 0,-11 11 0,0 0 0,0 0 0</inkml:trace>
  <inkml:trace contextRef="#ctx0" brushRef="#br0" timeOffset="5266">-1 7948 20389,'1'60'0,"-1"9"0,0-1 0,0 0 0,0 0 0,0-2 0,0 0 0,0-3 0,0-1 0,0-3 0,0 8 0,0-3 0,0-3 0,0-1 0,0-1 0,0 2 0,0-3 0,0 0 0,0-1 0,0 1 0,0-2 0,0 0 0</inkml:trace>
  <inkml:trace contextRef="#ctx0" brushRef="#br0" timeOffset="6280">16507 8824 24443,'-23'-34'2249,"3"6"-1889,2 12 449,0 22-89,-6 32-1457,9 2 1,-1 17 0,-1 7 0,0 3 0,1-7 736,0 1 0,1-3 0,0 2 0,-1 6-207,3-14 0,0 4 0,-1 3 0,0 2 0,-1 0 0,2 0 0,0-1 0,1-3 207,-1 6 0,1-2 0,1-1 0,1-1 0,-1 1 0,0 2-232,2-6 0,-1 0 0,1 1 0,0 1 0,-1-1 0,1 1 0,0 0 232,1 1 0,-1-1 0,0 0 0,1 1 0,0 1 0,0 2 0,-1 2-109,2-8 0,0 3 1,0 1-1,0 2 1,0 1-1,1 0 0,-1-1 1,0-1-1,1-1 1,0-3 108,-1 9 0,0-4 0,1-1 0,0 0 0,0 0 0,0 3 0,-1 3-14,3-10 1,-2 3 0,1 2 0,0 2 0,0 1 0,0 0 0,0-1-1,1-1 1,-1-3 0,1-3 0,1-5 13,-2 11 0,2-6 0,-1-3 0,1-1 0,1 0 0,-1 3 0,0 8 0,0 3 0,0 1 0,1-1 0,-1-4 0,1-5 0,0 0 0,0-4 0,0-3 0,1-1 213,1 11 1,0-2 0,-1-3-214,0-7 0,0-2 0,0-2 0,0 11 0,2-4 0,-1-12 0,0-3 1332,-4 16-1332,0-19 0,-5-18 1992,-1-22-2442,-2-22-1169,0-24 584,4 18 1,0-4 1343,-2-22 1,0-1 0,1 16 0,-1 0 0,-2-13 0,0 0 0</inkml:trace>
  <inkml:trace contextRef="#ctx0" brushRef="#br0" timeOffset="6890">15553 10249 21025,'-30'25'689,"1"0"1,1-1 0,1-1-330,-22 21 269,10-8 91,7-9 179,11-9-449,9-9-180,7-19-90,14-22-135,0 1 0,2-5-582,7-15 0,3-4 597,-3 9 0,2-2 0,0-1-796,4-8 1,1-2 0,2 0 802,-5 12 1,0 0-1,2-1 1,-1 1-1,2-1 0,-1 0 1,2 0-1,1-2 5,2 1 0,2-2 0,1 0 0,-1 0 0,-1 4-50,-1 2 1,-3 3-1,2-1 1,1-1 13,3-1 0,2-3 0,1 0 0,-1 3 0,-4 5-270,2 0 0,-3 4 1,0 3 233,13-12 0,-2 9 0,8 10 0,-21 52 0,-5 29 99,-10-16 0,-2 5-99,1 11 0,-1 4 259,-3-15 0,0 2 1,1 2-410,0 4 0,-1 1 0,2 1-450,1 2 1,1 1-1,0 0-300,1 0 1,1 0 0,1-1 899,1-1 0,0-1 0,2-2 0,0-3 0,0-2 0,2 0 0,-1-3 0,0 0 0,1 0 0</inkml:trace>
  <inkml:trace contextRef="#ctx0" brushRef="#br0" timeOffset="7307">18606 8684 25343,'11'-38'1529,"-1"1"0,3-16-1349,2-6-180,-7 39 0,6 19 0,1 35 0,-6 7 0,-1 10 0,0 2-1418,-1-1 1,-1 2 0,-1 5 1417,0-9 0,0 5 0,0 2 0,0 1 0,-1-1-282,-1 0 0,0-1 1,-1 2-1,0 0 0,0 1 282,0-5 0,-1 1 0,0 1 0,0 0 0,0 1 0,-1 0-253,1 3 0,0 1 0,-1 0 1,1 1-1,0 0 0,-1 0 253,0 2 0,1 0 0,-1 1 0,0 0 0,0 0 0,1 1-145,-1-9 0,1 0 0,-1 0 0,1 0 1,-1 0-1,1 1 0,0-1 145,0 1 0,-1-1 0,1 1 0,0 0 0,0 0 0,0-1 0,0 1 0,1 8 0,-1 0 0,1 1 0,0-1 0,-1 0 0,1-1 0,0-1 0,-1-1 0,1 0 0,0-1 0,0 0 0,-1 0 0,1-3 0,0-1 0,0-1 0,0 1 0,0-2 0,1 0 0,-1 7 0,1 0 0,0-2 0,0 0 0,0-1 87,-1-6 0,1-1 1,-1 0-1,0 0 0,1 1-87,1 4 0,-1 3 0,1-1 0,0-2 0,-1-3 0,1 11 0,-1-5 0,1 2 0,0-5 0,0 3 0,0-3 0,-1-9 0,1-3 0,-1-5 615,0 12 1,2-19-616,-3-36-1079,0-18-361,-3-17 1,-2-14 0,0 0 1520,0 8 1,0 0 0,0-4 0,-1-1 0,0-4 0,0-1 0,-1 3 0,0-8 0,0 1 0,-1-1 0</inkml:trace>
  <inkml:trace contextRef="#ctx0" brushRef="#br0" timeOffset="7707">18152 13049 25612,'-19'-5'2519,"5"11"-2069,6 18-450,8 26 0,3-13 0,3 3-778,3 9 0,3 2 778,3 8 0,2 2-1107,-3-17 1,1 1 0,1 0 1106,2 2 0,1 1 0,1-1 0,1 2 0,2-1 0,4 3-166,1-1 0,5 4 0,0-1 1,-1-3 165,3 2 0,-1-2 0,2 0-198,-2-4 0,2 1 0,0-1 0,-3-5 198,-1-5 0,-2-4 0,0-3 0,11 8 0,-1-5 0,-3-11 0,-1-6 0,27-9 0,-32-19 0,-1-9 0,-2-7 0,-1-10 0,-3-15 0,0-11 0,-3 1 0,-4 9 0,-2 0 0,0-4-268,-1-2 0,1-5 1,-2 0-1,-1 2 268,-3 9 0,-1 1 0,-1 0 0,-1 0 0,1-4 0,-1 0 0,0-1 0,0 0-450,0-1 0,-1 0 1,0-1-1,-1 1-113,0 1 1,-1 1 0,0-1 0,0 2-47,-1 3 1,0 0-1,-1 2 1,0 1 608,-3-11 0,0 3 0,-3 3 0,-6-11 0,-3 6 0,-5 11 0,0 0 0</inkml:trace>
  <inkml:trace contextRef="#ctx0" brushRef="#br0" timeOffset="8103">14976 15939 23184,'0'-35'4317,"0"4"-3777,0 8 0,0 9-540,0 56 0,2 13 0,0-1 0,0 7-1082,2-1 1,0 2 1081,0-14 0,0 0 0,0 2 0,1 2 0,1 1 0,-1 0-782,2 2 0,0 1 0,0-1 782,0-1 0,1 1 0,-1-1 0,1-1 0,-1-1 0,1-1-633,-1-3 0,0-2 1,-1-1 632,3 15 0,0-2-635,-1-11 0,-1-2 635,-2-9 0,0-2-40,1 16-1759,-4-25 1067,-2-17-2056,-6-31 2788,-2-23 0,2 11 0,-1-3 0,0-5 0,0-1 0</inkml:trace>
  <inkml:trace contextRef="#ctx0" brushRef="#br0" timeOffset="8857">14870 14880 24263,'-25'-46'2789,"-6"8"-2520,-6 17 1,-4 17 0,4 15 0,7 14-180,19 34-45,30-23 0,10-1-90,-8-7 0,4-3-547,18 1 0,2-10 592,12-28-90,-6-16 135,-23-10 0,-6-8-45,-7 10 0,-5-4 0,-4-7 0,-5-5 0,-4 4 0,-7 6 0,-4 2-90,-7-10 1,-5 5-271,-27 7-585,14 29 1,-1 14-1215,4 22 0,3 10 2005,0 1 0,6 5 1,13 0-1,5 5 0,4-2 1,5 13-1,0 1 0</inkml:trace>
  <inkml:trace contextRef="#ctx0" brushRef="#br0" timeOffset="9308">19581 15658 18936,'-4'-52'2429,"-2"2"-719,-6-5-1710,-1 22 1389,-4 3-1389,-6 32 0,-7 18 0,-9 21 201,19-13 0,1 3-201,-1 7 0,3 1 0,2 3 0,4 1 0,2 2 0,3 0 0,4-1 0,4-2 0,5-1 0,4-2 0,4-4 0,5-2 0,4-6 0,5-4 0,3-4 0,3-4 0,3-7 0,2-5 0,1-5 0,1-5 0,-2-6 0,-2-6 0,-2-3 0,-3-6 0,-5-4 0,-5-4 0,-6-2 0,-5-3 0,-5-1 0,-6 0 0,-7-2 0,-5 2 0,-3 2 0,-8 2-315,-23-5 0,-8 6-270,9 12 1,-5 5-315,-12 6 1,-8 4-1,4 4 899,0 7 0,1 4 0,5 2 0,-2 2 0,3 0 0,-5 5 0,0 0 0</inkml:trace>
  <inkml:trace contextRef="#ctx0" brushRef="#br0" timeOffset="11568">8390 2945 23723,'-9'-36'689,"1"1"1,0 2 0,0 0-150,-6-25-90,1 10-180,7 10-181,2 9 1,4 8 90,0 9 0,0 20 0,-7 22-180,-7 31 45,1-18 0,-1 2-667,-3 10 1,-1 2 621,-2 5 0,0 1 0,0 1 0,1-1 0,-1-3 0,1-2 0,4-6 0,1-2 0,2-6 0,2-2 0,0 24 0,10-13 0,10-14 0,11-12 0,7-13 0,5-8 0,2-10 89,-1-5-89,-3-9 1244,-3-7-1244,-2-9 90,-3-7-467,-5-9 467,-2-6-90,-9-8 45,-4 31 0,-1-2 0,-3-1 0,-3 0 0,-1 0 0,-1-1-45,-2 1 0,-2 0 0,-6-10 0,-1 2 0,-10-17-90,10 25 0,2 3-450,-1 2-269,8 8-361,0 7-359,7 9-899,-2 3 2428,3 12 0,0 10 0,0 11 0</inkml:trace>
  <inkml:trace contextRef="#ctx0" brushRef="#br0" timeOffset="11715">8211 3926 23094,'0'38'419,"0"-1"1,-2-3 0,0 0-375,0 4 0,0-1-765,-3 18-359,5-5-1350,7-26 2429,3-26 0,4-14 0,0-10 0</inkml:trace>
  <inkml:trace contextRef="#ctx0" brushRef="#br0" timeOffset="12262">8609 2782 23454,'0'-38'899,"0"0"1,0-27-810,0 13 89,0 16-89,5 13 0,7 18 0,11 19 90,8 24-342,-12-9 1,0 3 206,1 7 0,-1 4-45,0 1 0,2 5 0,-2 0 30,-2-2 0,0 0 0,-1 0-30,0 0 0,1 0 0,-3-3 0,3 9 0,-3-7 89,-2-2-89,-4-16 0,-4-24 0,-7-22 0,-2-29 0,-1-15-340,3 25 0,2-2 340,1 0 0,0 0 0,0 1 0,0 1 234,2-4 0,1 2-234,8-6 0,9 4 0,28 53 0,-6 10 0,-12-4 0,1 2 0,13 13 0,-1-5 90,7-3-90,-8-21 0,-5-14-1248,-19-20 0,-5-7 1518,0-24-91,-4 15 1,-2 1-55,1-16 55,0 11-180,0 12 179,0 15-89,0 10-90,2 19 90,1 12-90,1 14 0,2 9 3365,-1 0-3365,1-2-7,0 1-443,-5-18-539,0-3-450,-7-19-810,0-9 2249,-2-13 0,0-6 0,0-8 0</inkml:trace>
  <inkml:trace contextRef="#ctx0" brushRef="#br0" timeOffset="12409">9072 2452 23454,'-48'-18'1259,"10"-3"-1169,17 1 0,15-5-360,26-4-540,17-5-507,-8 14 0,4 1 1317,5-2 0,3 0 0,4 0 0,1 0 0,2 0 0,0 0 0</inkml:trace>
  <inkml:trace contextRef="#ctx0" brushRef="#br0" timeOffset="13659">9985 2045 22644,'-22'0'1079,"3"0"-899,5-4-90,8-1 0,4-6-90,6 1 180,3-1-90,-1 0 180,-2-1 0,-2 1 0,-2 0-90,0 2-91,-4 2 1,0 2-90,-4 3 90,-1 20-90,5 1 0,2 16 0,8-5 0,4-1 0,8-4 0,5-2 0,7-5 0,3-8-90,24-10 90,-16-12 0,15-11 0,-21-6 0,-2-7 0,-7-3 180,0-16-90,-14 11-90,-1 7 90,-11 27-90,0 28 0,-6 39 0,7-4 0,-3-16 0,4 1 0,9-3 0,3-2 0,9 12 90,27-1-90,-5-56 0,-3-10 0,-21-3 0,-3-5-1112,6-23 1112,1-6 0,-3 3-91,-2 5 91,-2 11 0,4 13 0,-6 17 0,11 27 0,-13 5 0,5 15 1101,-7-12-1101,-2-2 192,0-5-192,-3-9 0,0-3 0,0-10 0,4-9 0,6-10 0,5-15 0,5-8 0,-5 9 0,1-2 0,11-17-244,-12 20 1,1 2 243,5-2 0,-5 11-90,-3 11 180,-2 16-90,-9 10 0,0 9 0,-9 2 487,0-3-397,0-4-90,0-7 0,2-9 0,6-11 0,4-9 0,9-8 0,3-2 0,1 3 0,-1 5 0,-2 8 0,-3 5 0,-3 17 0,-5 11 0,-6 15 90,-3 7 90,-11 20-1786,-7-28 0,-4-2 1696,-16 13-90,-21-9 0,18-41 0,16-20 0,3-6 0,-2-12-425,10 0 1,6-1 424,14-10 0,6-1-225,9 6 45,3 3-315,-3 19 1,1 3-316,14-8 90,13-4 91,-16 24 3084,-1 2-2635,-3 2 90,-2 0 270,-7-4 180,-4-3 1240,-6-7-611,-4-26 1,0-15-720,-6 31 0,-1 0 320,2-31-410,-3 26 0,0 10 269,4 12 1,2 20 0,5 25-270,3 28-961,-6-15 1,1 10-1,0 3 1,-1-5 780,0-5 0,-1-2 0,1 4-23,1 8 1,2 5-1,-1 1 1,-2-8-1044,2 9 0,-1-6 571,0-3 1,0-2-461,-2-4 1,0-1-396,0-8 1,-1-1 1349,0 23 0,-8-8 0,-5-7 0</inkml:trace>
  <inkml:trace contextRef="#ctx0" brushRef="#br0" timeOffset="16292">13624 6595 14099,'-11'-7'6116,"2"2"-5036,4 3-271,-2 0-179,6-1-90,-3-1-91,4 1-89,0-1-90,0 4 0,0-2-90,6 2-90,9-2-45,16-3 0,5-1 0,-1 0 0,2 0-714,20-4 1,2 0 668,-8 1 0,-2 2 0,0-1 0,0 2 0,-4 1 0,-2 1 0,-7 1 0,-1 1 0,21 0-215,-17 2 125,-11 0-180,-12 0-270,-8 0-2338,-4 0 2878,-20 0 0,-1 4 0,-15 1 0</inkml:trace>
  <inkml:trace contextRef="#ctx0" brushRef="#br0" timeOffset="17383">8625 4496 22194,'-24'8'2699,"1"-2"-2160,5-6 1,7 0-180,6-2-90,12-7 44,20-13 1,9-4-180,3-2 0,4-4-1082,6-2 0,5-4 1,3 0 1013,-11 7 0,1 0 1,1-1-1,3-1-405,-4 2 0,3 0 0,0-2 1,2 1-1,1-2 368,-5 4 0,1 0 0,0-1 0,2 0 0,3-1 0,2-2-21,-9 6 0,3-1 0,1-2 0,3 0 0,0 0 0,1-1 0,-1 0 0,0 1 0,-1 2 0,-3 0-224,4-1 1,-2 1 0,-1 1 0,0 0 0,0 1 0,0-1 0,2 0 0,2-1 214,-3 1 0,2-1 0,1-1 0,1 0 0,1 0 0,0 0 0,-1 1 0,-2 0 0,-1 2 0,-3 2-191,14-5 0,-4 1 0,-1 2 0,-2 1 1,0 1-1,0 0 191,-3 1 0,-1 1 0,0 0 0,-1 0 0,0 1 0,-2 1 12,4-2 1,0 1 0,-1 0 0,-2 1 0,-1 0-13,4-1 0,-2 1 0,-2 0 0,1 0 153,-2 1 1,0 0-1,-1 0 1,-4 3-154,13-8 0,-3 3 617,2-1 0,-7 3-617,-11 2 2029,-12 7-2029,-8 2 1808,-5 4-1808,-3 3-12,-6 2-4845,-11 14 4857,-8 2 0,-19 21 0,-4 0 0</inkml:trace>
  <inkml:trace contextRef="#ctx0" brushRef="#br0" timeOffset="22592">27885 8965 21295,'-8'-23'1979,"0"2"-1440,3 3-89,2 3 0,-1 5-90,3 2-90,-2 3 179,3 0-269,0 3 90,0 0 0,0 10-90,0 6 180,3 31-271,0-6-89,1 20 90,-2-18-90,-2 0 90,0-1-90,0 1 90,0 4 0,0 9-311,0 7 221,0-25 0,0 0-255,1 4 0,0 0 255,0 2 0,2 2 0,1-1 0,2 0 0,0-1 0,2 0 0,9 12 0,3-1 0,-4-16 0,1-1 0,8 9 0,2-3 0,18 3-39,3-9-276,-8-17 0,2-5-404,22 2-158,-20-7 1,-2-4-1012,11-11-811,-8-8 2699,-12-13 0,-15-11 0,-7-8 0</inkml:trace>
  <inkml:trace contextRef="#ctx0" brushRef="#br0" timeOffset="23281">28397 9412 23274,'-12'-41'1529,"1"7"-1079,1 9-1,0 14-179,0 13-90,-4 12-180,0 13 90,-6 21 90,4-4 180,1 0-90,12-37-181,22-43 1,6-11-45,-5 13 0,4-1 0,6 1 0,0 2 45,16-11-45,-15 19 0,1 5 45,8 8-90,1 17 90,-1 13-90,-1 15 0,-13-3 0,-3 3 0,11 17 45,-14-18 0,-3-2-45,1 2 180,-2-10-180,-5-21 0,-1-17 0,-4-24 90,-4-13 90,0-9-90,-3 27 0,-2 0-45,-1-1 0,-2 0-215,-2-1 0,-4 1 170,-3 1 0,-3 0 0,-3 2 0,-4 1 0,-2 2 0,-5 1 0,-23-5 0,-5 2-537,16 10 1,-2 2 536,-15-4 0,1 3 0,22 10 0,4 2 0,-22-5-90,13 2-270,17 6-90,15 1 34,19 4-394,24 0 1,22 0 404,-19 0 0,5 0 418,4-1 1,4 0 0,2-1-14,3-2 0,0-1 0,1 1-932,-1 0 0,1 0 0,-2-1 1141,-5-2 1,-1-1 0,-5 1 195,-5 1 0,-3 0 494,19-7-359,-11 6 179,-9 2-179,-13 7-156,-2 13-384,-7 13 0,0 21 0,4 15 0,-2-6 0,0 4 0,-2-15 0,0 0 0,4 18 0,0-2-184,-4-20 0,0-4 139,-1 0 0,1-1-540,-1-4 1,0-2-945,5 22-180,-2-11-540,-2-13 2249,-4-14 0,2-18 0,-2-11 0</inkml:trace>
  <inkml:trace contextRef="#ctx0" brushRef="#br0" timeOffset="23611">29509 8901 22914,'12'-54'779,"-1"0"1,-3 16 0,-1 3-646,0-6 1,-1 5 135,2 8 0,-3 13 0,10 49-270,-2 4 45,-1-1 0,0 3-45,0-6 0,0-2-45,3 1 0,1-2 45,18 26-90,7-10 0,2-13 0,20-17 90,-18-18 0,11-19 180,-25-18 359,-15-10 1,-4-3-180,2-12-468,-7 13 1,-3 4 197,-8 11 0,3 9-90,-3 6 0,1 11-180,2 3-270,-6 12-180,6 1 126,-6 7-665,6-7-450,-3 4-990,-1-10 2609,-4 3 0,-7-8 0,-3-2 0</inkml:trace>
  <inkml:trace contextRef="#ctx0" brushRef="#br0" timeOffset="24074">29806 8205 22824,'-29'-48'2159,"1"5"-1799,3 7-91,3 6-89,6 10-90,7 2-90,4 7 90,5 0-90,4 2 180,-2 2 540,2 2-540,-7-1-91,-9 1 1,-13-4 0,-7 1 0,-7 1 0,-14-3 0,-3-1-677,-4 1 1,-1-1 646,15 2 0,-1 0 0,2 0 30,-5-1 0,0-2 90,-12-6 0,1-1-336,19 3 0,3-1 156,-6-2 0,7-3 0,10-14-23,19-3 23,22-4 0,17-2 0,19 2-374,-18 21 0,1 1 374,4 1 0,2 1 0,1 1 0,1 0 343,1 2 1,-1 0-344,0 3 0,0 1 0,-2 2 0,-1 0 0,-2 2 0,-1 1 0,27-5 363,-10 3-543,-10 5-66,-9 2-924,-4 2 1222,-11 0-1042,-1 0 283,-12 6-3251,-3 13 3968,-1 4 0,-7 16 0,-2-4 0</inkml:trace>
  <inkml:trace contextRef="#ctx0" brushRef="#br0" timeOffset="24508">29002 8603 19676,'-23'0'3508,"3"0"-2969,9 0-269,4 0 90,11 0-90,9-4-90,16-5 90,19-9-91,10-4 1,6-2-869,-11 4 0,3 0 779,-2 0 0,3 0 0,-2 0 0,-9 5 0,-1 1 0,0 0-30,0 0 0,2 0 0,1-1-15,1 2 0,3 0 0,-1 1 0,-2 0-45,-1 0 0,-3 0 0,3 0 22,1 1 1,3-2-1,-1 1 1,-7 2-23,1-1 0,-5 2 44,6-3 1,-5 2 45,-5 1-90,-10 2 0,-9 5-90,-7 0-269,-6 2-3239,-3 0 899,-11 6 3088,-6 1 1,-12 9 0,-3 0 0</inkml:trace>
  <inkml:trace contextRef="#ctx0" brushRef="#br0" timeOffset="39358">4077 5183 22464,'-8'0'1259,"3"0"-1438,-2 0-361,6 0-899,-2-2 1439,6-6 0,5-4 0,5-6 0</inkml:trace>
  <inkml:trace contextRef="#ctx0" brushRef="#br0" timeOffset="39526">4483 5165 22554,'-28'0'630,"1"0"-810,6 0-360,9 0-1259,10-4 1799,16-5 0,11-5 0,10-4 0</inkml:trace>
  <inkml:trace contextRef="#ctx0" brushRef="#br0" timeOffset="39660">4938 5088 22734,'-14'-11'0,"1"0"-1079,5-3-8752,2-3 9410,6-2 0,7-1 1,3-1-1</inkml:trace>
  <inkml:trace contextRef="#ctx0" brushRef="#br0" timeOffset="39794">5153 5043 23184,'2'-18'-2159,"4"0"2159,2 0 0,8 2 0,5-4 0</inkml:trace>
  <inkml:trace contextRef="#ctx0" brushRef="#br0" timeOffset="39946">5640 5093 23634,'-14'0'989,"0"0"-989,4-6-360,3-2-539,4-5-900,4-1 1799,5-3 0,7 2 0,3-2 0</inkml:trace>
  <inkml:trace contextRef="#ctx0" brushRef="#br0" timeOffset="44167">10525 11429 22346,'-35'11'869,"-1"0"1,2-4-1,1-1 747,-24-2-1616,12-14-3053,22-15 3053,27-24 0,18 9 0,16-11 0,8-5 0,3-1 0,-5 5 0,-9 9 0,-1 2 0,1 0 0,2-2 0,4-3-119,-6 7 0,3-2 0,2-3 0,2-2 0,1 0 0,1 1 0,-1 0 0,-1 2 0,-1 2 119,5-3 0,-1 2 0,0 1 0,0 1 0,0 0 0,0 0 0,2 0-149,2-2 0,2 1 0,-1-1 0,1 0 0,1 1 0,0 0 0,0 0 149,1 1 0,0 0 0,1 1 0,0 0 0,0 0 0,1 0 0,-1 1-145,-1 1 0,1 0 0,0 0 0,0 1 1,0 0-1,-1 1 0,1 0 145,-2 1 0,0 1 0,0 0 0,0 0 0,-1 1 0,1 0 0,-1 1 0,6-4 0,0 1 0,0 0 0,0 1 0,-1 0 0,-1 0 0,-3 3 0,0-1 0,0 1 0,-1 1 0,-1 0 0,0 0 30,6-3 1,0 0-1,-2 1 1,0 0-1,-1 1-30,5-4 0,-1 2 0,0-1 0,0 0 53,-8 5 1,1-1 0,0 0-1,-2 1 1,-4 2-54,8-5 0,-4 3 0,1-1 300,-5 4 0,2-2 0,-1 1 0,-7 4-300,-2 0 0,-4 3 1817,23-12-1817,-32 19 1970,-25 14-3859,-6-1-450,-14 3 2339,-7-4 0,-10-4 0,-2-1 0</inkml:trace>
  <inkml:trace contextRef="#ctx0" brushRef="#br0" timeOffset="44536">14046 8015 24803,'-31'-13'1619,"7"-3"-1439,15-9 90,17-5-46,20 4 1,9 0-180,-6 5 0,6 1-532,9 2 0,10 0 0,4 0 0,-6 4 487,0 3 0,-3 2 0,2 1 30,13-2 0,2 1 0,-7 5 150,-1 7 0,-12 8 359,-3 30-494,-27-12 0,-4 5-45,-4 8 0,-5 4-1202,-4 8 0,-4 1 1202,-3 7 0,-3 1 0,-4 2 0,-2 0-433,-1-1 0,-1-1 433,-1-4 0,1-3 0,1-6 0,1-2 0,2-9 0,0-1 0,-5 20-272,2-17 272,5-20 844,0-13-844,-11-45 0,2-9 0,6 7 0,0-7 0,0 1 941,-1-5 1,0 0-942,2 4 0,-2-3 0,1 4 0,-3-5 0,1 3 0,-2 3 0,1 1-765,0 4 0,0 1-314,1 7 0,1 1-1980,-12-17 2664,5 15 0,11 14 1,4 7-1</inkml:trace>
  <inkml:trace contextRef="#ctx0" brushRef="#br0" timeOffset="45127">15882 6694 21924,'-19'-37'869,"1"0"1,1 0 0,1 1-555,0-1 0,0 1 44,3 3 1,1 1 360,-10-27-91,6 9-269,2 9-180,2 12-90,5 9 450,-7 39-360,6 18-180,-1 0 0,0 5-438,1 5 1,0 3 437,-2 5 0,0 1 0,-2 4 0,-1 3 0,2-8 0,0 2 0,0-2 0,-1 4 0,1-2-581,1-11 1,0 0-1,3-6 581,0 21 0,-2-22 0,8-33 0,1-26 0,9-26 0,5-11 0,-2 10 0,1-3-683,1 1 0,2-4 0,0 2 683,-3 7 0,1 3 0,0-1 0,1-2 0,0 1 0,1 0 323,7-18 0,-1 1-323,0 7 0,-1 2 0,-2 9 0,-1 3 0,10-18 0,-4 23 0,-2 25 0,1 23 0,-4 13 0,-1 6 0,9 26 0,-3-1 0,-2 2-205,-10-24 0,-1 0-290,3 9 1,-1-2 2246,-1 9-3191,-3-9-270,-5-6-630,-3-8 2568,-10-9 1,-9-8 0,-11-6-1</inkml:trace>
  <inkml:trace contextRef="#ctx0" brushRef="#br0" timeOffset="45247">15748 6753 22824,'-37'-18'2159,"4"0"-1979,9 0-90,8-5-90,13 6-630,26-8-180,7 10-674,3 3 0,3 0 1484,-3 1 0,0-1 0,0 1 0,-1-1 0,27-15 0</inkml:trace>
  <inkml:trace contextRef="#ctx0" brushRef="#br0" timeOffset="45635">16016 6459 20485,'4'-20'4228,"0"-1"-3688,-10 1 359,1-7-539,-5 10-360,6 1 270,0 16 0,8 14-181,4 13 91,6 12-180,9 10 45,-7-10 0,1 1-45,2 0 0,0-1 0,-1-1 0,0-1 90,-2-5 0,-1-5-90,0-9 90,-1-3-90,-8-26 0,0-10-3392,0-15 3392,0-14 0,6-11-22,-5 26 0,2-2 202,7-21 0,1 0-45,-2 16 0,0-1-574,4-12 0,1 2 439,8-4 0,1 14-291,1 14 291,1 16 0,17 23 0,-15 8 2474,8 19-2474,-25 2 0,-8 6 156,-15 3-156,-9-15 0,-7 0-315,-7-3 0,-5-2-135,1 0 1,-1-4 611,0-7 1,2-5-1512,-8-4-270,10-10-204,11-7 1823,14-7 0,16-9 0,9-5 0</inkml:trace>
  <inkml:trace contextRef="#ctx0" brushRef="#br0" timeOffset="46002">16686 6156 22734,'24'-30'2788,"-1"3"-2428,-7 4-90,-4 5 0,-4 9 0,0 3 90,0 20-91,6 11-89,1 15 0,1 4-180,-2-6 0,0 1-455,5 16 0,1 2 455,-6-14 0,0-2 0,0-1 0,-1-1 0,-1-3 0,0-1-588,9 23 678,-5-14-90,-4-13 0,-9-23 0,-8-16 0,-11-23 0,-5-17-1120,4-5 1,1-6 1208,3 13 1,3-3-30,1 4 0,2-4 0,1 3-297,1-5 0,3 2 282,3 2 0,1 1-73,2 4 0,2 3 28,4 3 0,2 4 90,23-20-90,12 15 0,-8 27 0,1 6 0,17 7 0,-19 5 0,-6 7 2374,-3 37-3093,-27-4 179,-8-15 0,-6 0-90,-9-7 1,-5-2 222,-1 0 1,-1-1-853,-5 1 0,-1 0 1259,-1-3 0,0-1 0,-2-1 0,-1 0 0,1-2 0,-1 0 0</inkml:trace>
  <inkml:trace contextRef="#ctx0" brushRef="#br0" timeOffset="53232">14935 6319 22644,'5'0'3328,"-1"0"-2518,-4-2 89,0-3-89,0-2-720,-4-4-90,-4-3 0,-8-6 0,-9-5 0,-9-8 0,-9-8-231,17 17 0,-1 0 231,-3-3 0,-2 0 0,-3-2 0,0-1-1620,-5 0 1,-1-1 1619,-1-3 0,-1 0 0,-4 0 0,-2 0-399,0-2 0,-1 0 399,-3-2 0,0 1 0,-1 1 0,-2-1 0,18 12 0,0 1 0,-1-1 0,-1 1 0,-1 1 0,0 0 0,-2 0 0,-1 0 0,-1 1 0,-1 0 0,-1 0 0,-2 1 0,-2 0 0,-1 0 0,-1 1-589,-2 0 0,-2-1 1,0 1 588,-2 1 0,-2 0 0,0 1 0,1-1 0,-2 0 0,-3 0-189,14 5 0,-4-1 0,0 1 1,0-1-1,3 1 189,0 0 0,4 0 0,-1 1 0,-2-1 0,-11-2 0,-4-1 0,1 0 0,5 2 0,3 0 0,5 1 0,-1 0 0,-1 0 0,0 0 0,0-1 0,0 1 0,1 0 0,-1-1 0,0 1 0,0-1 0,0 1 0,-1 0 0,-1-1 0,1 1 0,-1 1 0,1-1 0,-1 1 0,-1-1 0,-1 0 0,0 1 271,3 0 1,-1 0-1,-4 0-271,2 0 0,-5 0 0,0 0 0,3 0 0,-2 0 0,2 1 0,-1-1 0,5 2 0,-1 0 0,-2-1 0,0 1 0,-5-3 0,-3 0 0,2 1 0,5 0 0,6 3 0,4 0 0,-2-1 0,-3-1 0,-4 0 0,0-1 0,5 1 0,3 2 0,4 1 0,2 0 0,-8-2 0,0 0 0,9 2 0,-2 0 0,4 0 0,-3 0 0,0 0 37,-19-1 1,-1 0-38,16 3 0,-1 0 0,-16-2 0,1 1 0,18 3 0,2 0 0,-1 0 0,-1-1 0,1 1 0,-1 1 0,3 0 0,-3 1 0,-1-1 0,-2 0 0,-1 0 0,1 0 0,-2 1 0,1 0 0,0 0 0,1 0 0,1 0 0,3 0 0,-6 0 0,2 0 0,-1 0 0,-1 1 0,-1-3 0,0 1 0,-1 2 0,-1-1 0,-3-1 0,0 0 0,-2 1 0,-2 1-67,-1-2 0,-2 1 67,21 1 0,-1 1 0,0 0 0,0 0 0,0 0 0,-1 0 5,0 0 0,0 1 1,0-1-6,0 1 0,1 0 0,0 0 160,0 0 0,1 0 0,-3 0-160,-14 1 0,-3 0 0,-1 1 0,0 2 0,0 1 0,0-1-44,1-1 0,1 1 1,-1 0 43,13 1 0,-1 1 0,1 0 0,3 0 0,-18 3 0,2 1 480,16-3 0,0 0 1,4 0-481,-2 2 0,6 0 0,-16 4 0,29-2 2057,9 1-2057,2-1 355,4 2-355,2-1 1221,0-1-1221,2 3 1015,-2-1-1015,-1 1 0,-3 4 0,0-4 0,-4 1 0,-10 7 0,4-4 0,-8 4 0,8-7 0,-2-1 0,-1 1 0,1 0 0,-1 0 0,5-3 0,2-5 0,-2 3 0,7-5 0,-1 2 0,9 1 0,4-3 0,-4 4 0,1 2 0,-7 1 0,4 2 0,-1 1 0,0 1 0,-4 12 0,-1 7 0,-3 9 0,9-9 0,-2-5 0,11-14 0,-4 0 0,4-13 0,0-4-1260,0-12-359,0-5-270,0-3-629,0-2 2518,0-1 0,0-1 0,0-2 0</inkml:trace>
  <inkml:trace contextRef="#ctx0" brushRef="#br0" timeOffset="53978">4751 4225 14821,'12'-28'2069,"0"3"992,-1 1-2701,-1 3 1040,-6 3-1220,0 6 974,-4 6-840,-21 31 1,-9 16-225,-6 5-365,11-13 0,-4 5 1,2-2 319,-1-1 0,2-2-197,0 2 1,0-1 151,1-1 0,1-1 0,2-4 0,1-1 13,-14 20 77,7-11 90,10-7 0,7-8 0,11-3 3203,14-7-3293,13-4 90,35 1-90,-7-1 60,-17-2 0,1 2-150,16 8 90,-1 1 0,-21-3 0,0 1 180,15 4-1,5 5-151,-15-15-118,-16-2 0,1-6 0,-15 0 0,-4-18 0,-11-47 0,1 6-266,-1 10 0,-1 1 266,-2-14 0,-3-3-53,1 1 53,0 3 0,0 2 0,0 7-57,-1 5 57,1 8 0,2 7 0,0 2 525,5 12-525,2-1 295,3 18-295,0 4 63,0 19-63,0 6 0,0 14 0,3-12 0,2 0 0,3-17 0,0-1 0,-2-5 0,0 1 0,-2-7-630,2 9-90,-3-5-179,1 9-270,-3-3-271,2 3-898,3 1 2338,-4-1 0,2 4 0,-4-2 0</inkml:trace>
  <inkml:trace contextRef="#ctx0" brushRef="#br0" timeOffset="60531">5458 2841 23813,'-20'-25'2429,"-6"-2"-1709,-9-3-181,-12-1-314,18 15 0,-2 2-491,-6-1 0,-3 3 311,-10 2 0,-5 3-786,11 5 1,-2 3 0,-1 2 770,-12 4 0,-2 4 0,-2 4-30,10-1 0,-1 2 0,-2 3 0,-3 4-129,10-1 1,-3 2-1,-2 3 1,-1 2-1,-1 1 1,1 2-1,0 0-265,4 0 1,0 1-1,-1 2 1,1 0-1,0 2 1,0-1-1,0 1 1,0-1 277,0 0 1,-1 0 0,1 1 0,-1-1-1,2 1 1,-1 0 0,2 1 0,0 0-1,-3 6 1,-1 0 0,1 2 0,2-1-1,1 0 1,2-1 0,2-2 0,1 1-1,0 0 1,1-1 0,-1 1 0,1 0 0</inkml:trace>
  <inkml:trace contextRef="#ctx0" brushRef="#br0" timeOffset="61362">2997 1868 24173,'0'-16'1170,"0"13"-811,-7 19-269,-6 24 0,-8 20-45,9-24 0,0 1-45,0 0 0,1 1 135,0-2 0,0-2 135,-7 23 0,0-16-180,1-21 90,-1-20-91,2-22 1,1-19 0,7-18-45,6 25 0,2-1-45,4-2 0,2 0-139,1-1 1,2 1 138,5 2 0,3 3 90,22-16 0,9 22-90,7 34 0,-25 7 0,-2 6 45,-1 12 0,-3 5-45,-2 7 0,-3 3-449,-6 6 1,-4 1 538,-4 1 0,-6 0 0,-4-2 0,-6-2 90,-4-5 0,-5-3-135,-4-7 0,-5-5-45,-2-11 0,-3-6-80,-3-7 0,-1-8 80,-2-8 0,2-8 0,1-7 0,2-6 0,3-7 0,3-6 0,5-7 0,4-4-446,3-5 0,4-2 446,4-3 0,3-1 0,3 1 0,2-1-540,5 12 1,2-2-1,0 4-315,1-1 1,2 2-405,3-5 0,2 8 1332,6 19 1,-1 33 0,-1 14-1</inkml:trace>
  <inkml:trace contextRef="#ctx0" brushRef="#br0" timeOffset="62961">3102 2063 24353,'15'-40'1799,"1"0"-1349,0 0-180,4 5-90,8 10-91,7 12-89,10 17 90,4 14-297,4 17 207,-4 6 0,-5 2 0,-7-2 90,-9-7 0,-7-9-90,-11-11 0,-5-18 0,-5-17 0,0-22 0,0-20-425,2 23 1,0-2 424,2-5 0,0-2 45,2-1 0,1 0-1,1 3 1,0 1-45,0 5 0,0 3 190,9-21-190,1 23 0,2 24 90,13 42-90,-7 6 0,-9-7 0,0 2 0,11 29 0,-7-22 867,0-4-867,-2-36 0,-2-19 0,13-19 0,1-9 0,2-3 45,-8 20 0,2 8 135,6 22-180,4 38 0,-28-3 0,-6 5 0,-2 7 0,0 0 90,-1 14 0,0-14 0,0-11 0,0-18-90,9-30 0,0-18 0,11-27 0,-10 28 0,0-1 0,1 0 0,-1 0 0,10-25 0,-4 14 0,-2 18 0,-1 20 0,-1 19 0,0 16 0,2 7 0,-1-1 0,1-2 90,-4-9 0,-2-7-90,0-9 0,-2-15 0,6-12 0,2-19 0,7-8 90,1-8-90,-1 1 0,-3 6 0,-6 8 0,-4 5 0,-2 22 0,0 5 0,0 21 0,2 1 0,1-1 0,-1-7 0,0-2 0,0-6 0,0-6 0,9-20 0,-3 0 0,8-14 0,-10 13 0,0 7 0,-5 6 0,-3 15 0,-3 12 0,-1 10 0,2 2 0,2-5 0,-1-4 0,1-13 0,-3-10 0,3-14 0,3-12 0,1-9 0,2-5 0,-2 1 0,2 5 0,-3 14 0,0 11 0,3 38 0,8 27 0,2 8 0,4 4 0,-6-29 0,0-10 0,-2-10 0,1-10 0,-1-13 0,11-28 0,-13 8 0,-2-4 0,3-9 0,-1-3 0,-5-2 0,-2 2 0,0-18 0,-7 18 0,0 33 0,0 10 0,2 15 0,2 14 0,12 36 0,-1-10 0,-2-17 0,0 0 0,10 8 0,1-7 0,-1-8 0,-3-13 0,-2-6 0,0-20 0,-1-17 0,1-32-296,-9 17 1,-2-7 295,-4-10 0,-3-8 0,-3 1-439,-1 13 0,-3 2 0,-2-2 439,-1 0 0,-2-4 0,-3 2 0,-3 5-443,-9 2 0,-4 5 0,-4 3 443,-4 2 0,-2 1 0,-4 5 0,-2 4 0,-4 4 0,0 3 0,-1 4 0,-1 3 0,0 4 0,3 4 0,0 3 0,1 4 0,-14 4 0,4 8-269,11 5 1,8 7 268,15 2 0,11 5 0,24 33 0,17-29 0,10-4 0,12 0 0,6-5-210,-12-10 0,3-2 0,0-2 210,3-3 0,1-1 0,0-2 0,0-2 0,0-1 0,-1-1 0,-3-2 0,-1-2 0,-1 0 0,16-1 0,-3-1 323,-10-3 1,-2 0-324,-9 1 0,-3 0 1230,17-9-1230,-18 5 641,-8 0-731,-9 6 749,-13 1-1558,-5 4 236,-9 8-686,0 6-720,0 13 2069,-1 5 0,3 8 0,0 2 0</inkml:trace>
  <inkml:trace contextRef="#ctx0" brushRef="#br0" timeOffset="63345">5230 792 23184,'4'-51'2428,"8"-6"-2113,-1 23 0,4 0-659,6-3 1,4 1 478,8-5 0,5 1-1427,10-2 0,5 2 1322,-12 12 0,1 0 0,2 0 0,4 1 0,1 0 0,1 2-207,0 0 0,1 2 0,-1 1 147,-1 1 0,-1 1 0,0 2-331,-5 2 0,-1 1 1,-1 1 180,13-4 0,-3 2-54,-19 6 59</inkml:trace>
  <inkml:trace contextRef="#ctx0" brushRef="#br0" timeOffset="63345">6485 0 18472,'-7'11'160,"-23"24"247</inkml:trace>
  <inkml:trace contextRef="#ctx0" brushRef="#br0" timeOffset="64128">1969 13867 27141,'-18'-38'1440,"2"1"-1440,18 2 0,21 17 0,33 14 0,-14 15 0,2 9-1530,10 6 0,0 7 1530,-13-5 0,0 2 0,0 2 0,1 3 0,-1 2 0,0 1 0,0 2 0,-1 0 0,-1 1 0,-2-2 0,-1 0 0,-1-1 0,-3-4 0,-1-1 0,-1 0 451,8 9 0,0-3-451,-2-7 0,-1-8 0,5-12 0,-21-45 0,-9-18 0,-7-6 0,-7-7-429,1 17 1,-1-5 0,0-2 0,-1-4 428,1 6 0,-1-3 0,0-3 0,0-1 0,0 2 0,1 1-422,0-2 0,1 2 0,0 1 0,0-2 0,1-3 422,-2-3 0,1-4 0,0-2 0,0 0 0,0 2 0,2 3-109,2 4 0,0 3 0,1 1 0,1 1 0,0-1 109,1-11 0,0 1 0,1 1 0,0 0-23,2 7 1,-1 0-1,2 1 1,0 2-608,4-10 1,1 2-1,1 3-150,-1 9 1,1 3-1,1 2 780,9-9 0,1 7 0,-1 14 0,1 4 0,26-13 0</inkml:trace>
  <inkml:trace contextRef="#ctx0" brushRef="#br0" timeOffset="64387">3419 12212 23454,'-4'52'1199,"-1"-1"0,0 3 1,-1 1-886,-5 2 1,0 2-989,0 1 0,1 2 809,0-3 0,1 0-135,3-2 0,2-1 0,4-5 0,4-2 0,3-7 0,4-2 0,6-6 0,5-5-75,4-6 0,4-5 75,5-5 0,2-6 230,4-5 0,2-8-230,13-16 0,-1-7 0,-18 2 0,-3-5-289,7-13 0,-11-5 289,-23 9 0,-9-2 0,-7 0 0,-7 0 0,-8 0 0,-5 2 0,-5 3 0,-2 3-180,-2 3 0,-2 3-405,2 5 1,1 3-271,3 3 0,1 2-578,-23-8 1433,14 6 0,15-2 0,8 2 0</inkml:trace>
  <inkml:trace contextRef="#ctx0" brushRef="#br0" timeOffset="64597">3691 11696 25073,'7'-59'1169,"-1"0"0,-2 4 1,0 3-1170,-2 8 0,0 2 0,-2-17 0,5 31 0,7 41 0,2 14 0,0 9 0,6 18 0,1 6-922,-3-9 0,2 3 0,-1 2 922,-3-9 0,0 1 0,1 2 0,1 3 0,0-5 0,0 3 0,1 3 0,2 0 0,-1 0 0,1-1-255,1-1 0,0-1 0,0 1 0,1-1 1,0 0-1,0-1-105,4 10 0,0 0 0,0 0 1,1-3-1,1-3-248,2 2 1,0-1 0,2-6 0,3-11 432,25-6 0,1-19 0,-16-16 0,-1-10 0,12-19 0,0 0 0</inkml:trace>
  <inkml:trace contextRef="#ctx0" brushRef="#br0" timeOffset="64961">4978 12253 22374,'3'-53'899,"-1"0"1,0 1-1,-1 3 1,0 1 0,-3 3-676,-2-12 1,-4 5-560,-2 11 0,-4 7 965,-19-1-154,-6 45-476,0 40 0,21-12 0,3 6-996,6 3 1,2 5 0,2-2 995,2 6 0,4 0 0,2-9 0,1 1 0,4-6-104,5-6 0,3-6 104,19 13 404,1-29-404,-3-28 0,-13-24 0,-4-11 0,-5 8 0,-2-2-343,2-21 0,-5-1 343,-5 16 0,-4 3 0,0 2 0,-2 1 1399,-2 4 0,-2 1-1399,-1 5 0,-1 1 0,-4-1 0,-1 2 0,-7-7 292,-2 4-292,16 38 0,9 10 0,10 18 0,11 5 0,9 4 0,11-3 0,9 0 574,8-7-934,-28-17 0,1-2-1349,30 4-470,-6-7-7652,-6-11 8870,-10-9 1,-11-12 0,-6-4 0</inkml:trace>
  <inkml:trace contextRef="#ctx0" brushRef="#br0" timeOffset="65228">5182 10127 27411,'-10'-35'585,"1"1"0,-7-21-585,7 36 0,11 43-2126,5 10 0,2 7 2126,1-1 0,2 4 0,1 1 0,2 11 0,1 3 0,2 1-200,-3-9 0,1 0 1,1 2-1,0-1 200,1 4 0,0 0 0,0 0 0,1 1 0,1 0 0,0 0 0,1-1 0,-1 0 0,1 0 0,-1-2 0,0 1 0,1-2 0,-1-2 0,1-2 0,-1 0 0,0 0-360,6 10 0,-1-2 1,0-2-181,-3-7 0,0-1 0,-1-3-796,7 11 1,-1-4-3581,-7-15 1,-1-4 4022,1 4 0,-16-42 0,-13-19 0</inkml:trace>
  <inkml:trace contextRef="#ctx0" brushRef="#br0" timeOffset="65495">5498 11357 22338,'-30'-40'779,"-1"0"1,3 3 0,1 2-646,3 4 1,3 1 226,2-2 0,6-2-271,14-27-90,16 4 0,5 30 0,5 3 0,26-12 270,4 2 35,-4 0 504,-4 5-269,-10 1-540,-9 8 0,-10 6 217,-4 8-217,-4 12 279,4 12-279,6 20 0,7 19-164,-10-22 0,0 3 164,2 3 0,-1 2-212,3 0 1,-1 0 211,0 0 0,-1 0-900,-1-4 1,-1-1-451,-1-2 1,-2-2 1349,9 21 0,-11-16 0,-6-11 0</inkml:trace>
  <inkml:trace contextRef="#ctx0" brushRef="#br0" timeOffset="65630">5653 10136 22879,'-27'-60'112,"0"1"1,7 15 0,0 0-1,1 2-1821,-3-6 0,2 4 1739,3 6 0,2 4 0,6 3 1,14 27-1</inkml:trace>
  <inkml:trace contextRef="#ctx0" brushRef="#br0" timeOffset="66235">5766 9824 25612,'13'4'1889,"-1"3"-809,8 29-1080,4 11-1518,-3-5 1,0 3 1517,2 7 0,1 3 0,-5-14 0,0 2 0,0 0 0,2 4 0,0 1 0,0 0 0,1-1 0,1 1 0,-1-2 0,1 0 0,0 0 0,0-2 0,0-3 0,-1-2 0,1-1-90,8 14 0,1-2-270,-3-10 0,1-3-135,-4-6 1,2-6 490,23 3-716,-2-28 271,-5-32 354,-23 3 0,-3-7 50,1-10 0,-3-6-683,-3-10 0,-2-5 848,-3 16 0,-2-2 0,-2-1 59,0-3 1,-1-1 0,-1 0 120,-2-2 0,-2 0 0,0 0-1,-1 5 1,0 0 0,-2-1 30,-3-6 0,-3-2 0,1 5 109,-1 0 1,-1 3-305,-3-8 0,0 8-45,-3 13-90,4 20 0,0 21 366,4 19-366,3 10 1795,4 5-1795,3 0 745,1-1-745,0-25 0,1-9 0,-8-30 0,-2-11 0,-10-6 0,0 15 0,-1 2 0,-13-11 0,-15 3 0,10 47 0,-2 32 0,20-5 0,1 5-646,1 11 1,4 2 645,2 7 0,5 0 0,3 3 0,8 1 0,11-8 0,7 1 0,4-4 0,7 4 0,7-5 0,-2-8 0,6-2 0,1-8 0,12-11 0,2-10 0,2-4 0,0-8 0,0-9 0,-2-6 0,-1-7 0,-2-5 0,-3-8 0,-2-5 0,-4-3 0,-3-5 0,-17 14 0,-2-2 0,-1 0 0,10-18 0,-3-1 0,-5 0 0,-3 1-540,-3 3 1,-3 2-226,-5 6 1,-2 1-515,-4 8 0,-2 2 1279,-5-12 0,-16 23 0,-7 12 0</inkml:trace>
  <inkml:trace contextRef="#ctx0" brushRef="#br0" timeOffset="66861">3220 14862 21908,'-41'50'413,"-1"-1"1,1 0 0,1-3 0,2-2 0,0-2-264,4-4 0,2-2 0,0-2 611,-9 7 1,3-2-178,4-4 1,4-6-225,6-12-7,31-34-353,21-22 0,13-11 0,-12 14 0,4-2 0,2-2 0,2-2-605,2 0 1,2-1-1,3-1 1,1-2 0,2 1 604,-6 6 0,0 0 0,2-1 0,1-1 0,2 1 0,0-1 0,0 0-237,1 1 1,0-1 0,2 0 0,0 0 0,1 0 0,1 0-1,0-1 1,1 0 236,-2 2 0,1 0 0,0 0 0,2-1 0,-1 0 0,1 0 0,1 0 0,-1 0 0,1 0-152,-3 2 0,-1 0 1,0 0-1,0 1 0,1-1 1,1 0-1,0-1 1,2-1-1,1-1 0,2-1 152,-9 7 0,2-2 0,2 0 0,1-2 0,1 0 0,1-1 0,0 0 0,1 0 0,0 0 0,-1 0 0,0 1 0,-1 0 0,-1 1 0,-1 0 0,-1 2-85,2-2 1,-1 0-1,-1 2 1,-1 0-1,0 1 1,-1 0-1,1-1 1,-1 1-1,1 0 1,1-1-1,1-1 1,1-1 84,-4 3 0,2-1 0,1 0 0,0-2 0,1 1 0,1-1 0,0 0 0,0 0 0,-1 0 0,0 1 0,0 0 0,-2 1 0,-2 1 0,0 1 0,-3 2 0,13-10 0,-3 3 0,-1 0 0,-1 2 0,-2 1 0,0 0 0,-1 0 0,0 0 0,1 0 0,3-3 0,0 0 0,0 1 0,-1 0 0,0 0 0,-1 0 0,0 1 0,-1-1 48,3-1 0,-2 0 1,0 0-1,0 1 1,-1-1-1,1 0 0,0-1-48,-4 3 0,2-2 0,0 0 0,0 0 0,-1 0 0,-1 1 0,-2 1 0,-2 2 14,8-6 0,-3 1 1,-2 3-1,0-1 1,0-1-15,4-4 0,2-1 0,-1 1 0,-3 2 0,-7 5 0,-5 4 0,-5 4 0,-1 0 485,13-15 1,-3 3-486,-17 15 0,-2 2 849,2-2 1,-4 3-850,-5 5 1452,-4 7-1452,-3 6 2974,-4 3-2974,0 2 686,-1 0-686,-2-2-630,1 2-1709,-2 10 1170,1 1-180,-2 13-630,0-4-7852,0 5 9545,0-2 0,0 4 1,0-2-1</inkml:trace>
  <inkml:trace contextRef="#ctx0" brushRef="#br0" timeOffset="79205">4775 3650 19856,'7'5'2068,"-1"3"-1888,-2-7-90,0 3-90,-2-4 0,0 0 90,-2 4 90,0-3 0,0 7 90,2-7 0,0 3 0,0-4 2608,0 0-2788,0 0 2069,-2 0-2159,2-2 0,-9 2 0,-2-2 0,-4 2 0,1 0 0,4 0 0,0 0 0,4-4 0,0 1 0,4-4 0,0 1 0,4 1 0,0-4 0,6 2 0,0-2 0,3-2 0,-1 0 0,0-3 0,6-4 0,-5 6 0,5-3 0,-1 2 0,-5 3 0,3-3 0,-6 3 0,-1 1 0,0 0 0,0 0 0,0-2 0,7-4 0,-5 2 0,6-2 0,-8 6 0,-2 0 0,0 0 0,0 2 0,-2 2 0,2 1 0,-2 0 0,2-1 0,0-4 0,4 0 0,1 0 0,1-2 0,-2 2 0,0-2 0,-2 1 0,0-1 0,1 2 0,-3 2 0,2-2 0,-2 2 0,2-2 0,2-2 0,2 0 0,1-3 0,3 0 0,5-7 0,-3 5 0,6-5 0,-8 7 0,-2 1 0,0 1 0,-3 1 0,-1 2 0,0-2 0,5-9 0,3 3 0,4-9 0,0 5 0,4-4 0,3 0 0,9-4 0,5-1 0,6 1 0,4 0 0,-1 1 0,1 3 0,0 1 0,-2 1 0,-16 9 0,0-1 0,17-5 0,-19 8 0,0 1 0,14-3 0,0-1 0,3-2 0,1 1 0,4 1-437,2-1 437,4 2 0,2-3 0,-30 9 0,1-1 0,-1 1 0,1-2 0,0 1 0,1 0 0,-1 1 0,-1 0 0,1 0 0,-1 1 0,30-7 0,-2-2 0,-4 2 0,-3-3 0,-18 7 0,1 0 0,0-3 0,0 1 0,0 1 0,-1 0 0,27-11 0,-21 11 0,1 0 0,0 0 0,3 1 0,3-1 0,4 0 0,3 2 0,4-3-312,4 3 312,-31 4 0,1-1 0,3 1 0,-1-1 0,2-1 0,2 0 0,16-2 0,3-1 0,3-1 0,2 1 0,-10 1 0,2-1 0,-3 1-422,10-1 1,-2-1 421,-2 1 0,-4 1 0,-18 2 0,-1 0 0,-1 1 0,1 1 0,-2-1 0,1 0 95,-2 1 0,1-1-95,-1 1 0,1-1 0,29-8 0,-2 3 0,-6-2 0,-3 1 0,-5 1-11,-2 0 11,-5 1 290,-3 3-290,-1-1 889,0 1-889,5-4 0,7-1 0,9-1-83,-24 6 1,1 0 82,4 0 0,0 1 0,3-1 0,1 0 0,0 1 0,0 0 0,0 1 0,3-1 0,14 1 0,1-1-594,-14 2 0,0-1 594,13-1 0,0 1 0,-16 0 0,-2 1-117,3-1 0,0 1 117,2-2 0,1 1 0,2-1 0,0 0-215,1-1 0,1 0 215,2 1 0,0-1 0,-2 0 0,2 0 0,-4 2 0,2-1 0,-2 0 0,6-2 0,0 1-264,-7 1 0,2 0 1,-3 1 263,4-2 0,-1 0 0,1 0 0,2 0 0,-3 1 0,3 0 0,-2 1 0,11-2 0,-1 1 0,-7 1 0,2-1 0,-3 0 0,9 0 0,-2 1 0,2-1 0,0 0 0,0 0 0,0 1 0,-1 1 0,0 1 121,-3 0 1,-2-1-122,-2 2 0,0 0 0,-5 0 0,1 1 0,11 0 0,-2 0 0,-15 1 0,-1 0 0,8 0 0,-1-2 0,-4 0 0,-4 0 0,-8 0 0,0 1 0,8-1 0,0 0 157,18 2-157,-2 0 0,0 0 0,-1 0 0,-2 0 0,0 0 0,-16 0 0,0 0 0,24 0 3,-21 0 1,0 0-4,-7 0 0,-1 0 0,4-1 0,1 0 0,5 1 0,1-1 0,5 0 0,2 0 138,2 1 1,2 0-139,1 0 0,2 0 0,0 0 0,1 0 0,0 0 0,0 0 0,0 2 0,0 0 0,0 0 0,0 1 0,-2 2 0,0-1 0,-3 1 0,4-1 0,-5 1 0,3 0 0,-1 0 0,-11 0 0,-1-1 0,1 0-139,15 2 0,3 0 0,-3 0 139,-11-2 0,-2 1 0,1-1 0,2 1 0,0-1 0,1 1 0,1-1 0,0 1 0,0-1 0,1 1 0,0-1 0,0 1 0,0-1 0,-1 1 0,1-1 0,-1 1 0,1 0 0,-1-1 0,-1 1 0,1-1 0,-1 1 0,-1-1 0,0 0 0,0 1 0,-1 0 0,-1 0 0,0 1-138,-2-1 0,0 0 1,0 1 137,19 2 0,0 0 0,-3 0 0,-1 0-251,0-2 0,0 1 251,1 0 0,1 0 0,3 0 0,0 1 0,-18-3 0,1 1 0,0-1-559,3 2 1,0 0 0,1-1 558,1 1 0,1-2 0,4 2 0,3 0 0,5 2 0,0-1 0,-3 0 28,-13-1 1,-2-1 0,0 0-1,2 0-28,13 3 0,3 0 0,0 0 0,-5-1-194,-2 2 0,-5-1 0,0 0 194,0 0 0,-2 0 0,0 0 0,-1 0 0,-1 0 0,0 0 0,-1 0 0,-1 1 0,0 0 0,0-1 0,-1 0 0,1 1 0,0 0 0,0 1 0,-1-1 0,1-1 0,0 0 0,0 0 0,-1 1 0,0 0 0,0 0 0,-1-1 0,0 0 0,-1 0 0,0 0 0,-1 0 0,0 0 206,18 4 1,2 1-207,-8-2 0,4 0 0,-1 1 0,0 1 0,0 0 0,0 0 356,0-1 1,0-1-1,-2 1-356,-4 0 0,-1-1 0,-4 0 0,4-1 0,-4 0-707,0 1 0,-1-1 707,0 0 0,-1 1 0,-1-1 0,0 0 236,1 1 1,-1-1-237,-1 0 0,0 0 0,0 1 0,1-1 0,-1 1 0,1-1 0,0-1 0,0 0 0,2 1 0,1 0-760,0 1 1,1-1 759,4 2 0,0 1 0,3 1 0,1 0 124,3 1 1,1 1-125,-19-5 0,0 0 0,1 1 0,-1-1 0,1 1 0,-1 0 0,0 1 0,0 1 0,-1-1 0,19 7 0,2 1 0,-12-1 0,3 2 0,-4-1 0,8 2 0,-2 0 0,-10-3 0,1 2 0,-3-2 0,0 0 0,-3-1 711,0 1 0,-1 1-711,1-3 0,-1 0 0,0 1 0,1-1 0,2-1 0,1 0 0,3 0 0,0 0 0,1 0 0,2 0 0,1 0 0,1 0-62,0 0 0,0 0 62,0 1 0,1-1 0,1 0 0,0 0 0,0 0 0,-1 0 0,2 0 0,0 0 0,0-1 0,0 0 0,0 0 0,-1 0 0,0 0 0,0 0 0,-1 0 0,0 0 0,-3 0 0,0 0 0,-4 0 0,1 0 1044,11 3 0,0-1-1044,-17-4 0,-1 0 0,9 2 0,-3-1 0,9 4 0,-6-2 955,-3 0-955,-3-2 0,1 0 629,15 3-629,-26-8 0,1-1 0,-1 1 0,0-1 0,-1 1 0,0-2 0,15 3 1023,2-1-1023,-4-2 0,12 0 0,-21 0 0,5-4 0,-23-1 515,-4 0-515,-6-3 54,0 3-54,-4-4-1170,0 0-988,-21-4-901,-1-3 3059,-22-5 0,6-1 0,-3-1 0</inkml:trace>
  <inkml:trace contextRef="#ctx0" brushRef="#br0" timeOffset="79812">26476 3908 20665,'0'-16'2879,"0"2"-2340,2-1 1,-2 3 0,2 1 89,-2 2-269,2 4 270,-2 1-360,2 4-181,0 0 1,2 0 0,6 0-90,4 6 90,9 2-90,27 17 0,1-4-338,-14-6 0,3 1 338,-3-6 0,-1 0 45,2 0 0,0 0-45,-1-1 0,0-2 0,-3 1 0,-2 0 90,23 3 0,-10-3-23,-66 22 1,-34 20-1,-12 4 1,13-14-1337,17-15 0,-2-1 1269,-3 8 0,-8 10 0,-4 1 0,6-7 0,13-16-567,-2-23 567,38-42 0,19-29 0,-3 7 0,-8 20 0,-1-1 0,3-5 0,2-10 0,-1 0 0,-5 9-1619,-5-4 0,-6 8 1619,-2 12 0,-4 3 0,-8-5 0,-6 5 0,-26-1 0</inkml:trace>
  <inkml:trace contextRef="#ctx0" brushRef="#br0" timeOffset="81029">17965 2560 20755,'0'-9'2159,"0"0"-1889,0-2 0,0 0-4162,0-3 4252,0 0-9,-38 4 0,-13 7-261,8 5-749,0 2 0,-8 3 0,6 5 748,5 15 1,5 5-781,2-8 0,3 3 736,5 3 0,7 1-45,18 16 0,13-14 44,9 7-44,7-8 0,11 6 0,1 1 0,-10-4 0,-12-4 0,-1 2 22,8 9 1,7 8 0,-5-1-1,-16-9-22,-42 11 702,10-17 1,-5-1-703,-13-2 0,-4-5 0,5-10 0,-1-2 888,-6 6 1,0-4-889,-18-14 3026,29-7-2936,7-4 620,7-5-710,5-16 90,10 3-90,6-13-90,21-12 37,2 14-487,2-1-1619,3 23 2159,-5 16 0,7 0 0,2 0 0</inkml:trace>
  <inkml:trace contextRef="#ctx0" brushRef="#br0" timeOffset="81579">18253 2940 19406,'0'-37'3688,"-4"9"-3418,0-10-180,-4 20 0,3 3 269,-9 19-89,-5 30-270,-5 2 45,7 6 0,3 2-45,2 10 0,4-17 0,3 0 90,5 8-180,2-6 90,7 1 0,-1-16 0,7 0-180,-4-17 90,3-5 90,0-11 0,2-9 0,1-13-90,-1-11 180,0-7 0,-5 12 0,0-1 90,3-18-135,-7 23 0,-1 1 45,0-2 0,3 14-90,-1 19 0,7 13 90,-1 18-90,12 22 0,-2-11-270,6 11-1619,-1-14-629,-10-19 2518,0-3 0,-13-25 0,-4-3 0</inkml:trace>
  <inkml:trace contextRef="#ctx0" brushRef="#br0" timeOffset="81918">18578 2746 22644,'13'-29'1979,"-1"13"-1709,11 10 0,0 26-46,-2 13 1,-1 7-180,-4-5 0,-2 3-2126,6 17 1,-3 1 2080,-7-11 0,-2-2 0,-1 0 0,-2-2 474,1-4 1,-2-1-385,3 25 90,-3-14 0,-3-13 90,-1-9 90,0-14-180,2-5-91,11-29 1,5-20-539,-1 5 0,2-4 0,0-1 449,3-6 0,1-1 0,1-2 0,2-8 0,1 0 0,-1 2 0,-6 16 0,-2 3 0,3-2-240,8-16 0,3-2 0,-4 5-75,-2 7 0,-2 3-45,12-18 1,-6 11-541,-15 33-359,-8 16 1735,-12 18-476,-8 11 0,-9 14 0,-5 5 0</inkml:trace>
  <inkml:trace contextRef="#ctx0" brushRef="#br0" timeOffset="82332">19159 2890 20215,'7'9'3149,"0"0"-2969,3-3-90,0 2 89,0-7-179,4 3 0,1-4 90,39-10-90,-9-15 0,-12 9 0,-1-2 90,9-28-90,-17 2-1146,-3-3 1236,-7-1-1,-6 3 1,-4 2 0,-10 11 180,-6 7 90,-10 14 90,-11 13-90,-6 18-1,-3 18 1,19-11 0,3 3-270,-1 4 0,3 2 0,1 2 0,3 0-229,2 0 0,2 1 184,3-4 0,4 0 45,5 28-90,14-10 0,14-13 64,13-12-154,10-11-90,4-10-270,1-3-675,-23-9 1,-1-4-945,7-4 2069,1-18 0,-35 7 0,-8-2 0</inkml:trace>
  <inkml:trace contextRef="#ctx0" brushRef="#br0" timeOffset="82734">17315 3759 21969,'-3'4'5307,"50"-16"-5157,-8 2 0,9-3 0,6-1-970,-4 2 0,7-1 1,4 0-1,2-1 1,-1 0-1,-3 2 820,3-1 0,-2 0 0,0 2 0,1-1 0,4-1 0,-6 2 0,4 0 0,2-1 0,1 0 0,-1 1 0,-2 0 0,-3 1 0,7 0 0,-3 0 0,-1 1 0,-2 1 0,1 0-165,-2 0 1,0 0 0,-1 1 0,-1 0 0,0 1 164,9-2 0,-2 0 0,0 1 0,1 0-9,-9 2 0,2 0 1,0 0-1,-2 0 1,-4 1 8,9-1 0,-3 0 0,-1 0-37,6 1 1,0-1 0,-7 2 36,-7 0 0,-7 1 1731,8 0-1731,-5 0 1722,-56 14-3341,-10-1-720,-28 11 2339,-4-4 0,-12 0 0,30-9 0,-1 0 0</inkml:trace>
  <inkml:trace contextRef="#ctx0" brushRef="#br0" timeOffset="83180">16596 3976 23184,'-39'0'1619,"12"0"-1079,30 0 44,31-2 1,32-2 0,12-2-1,-10 2-404,-8 0 0,-3 0 0,8 0-1064,-7 0 1,8-1-1,4 0 1,1 0 0,-2 0-1,-5 1 884,-6-1 0,-5 1 0,0 1 0,3-2 0,6 1 0,-9 0 0,5 0 0,4 0 0,2-1 0,2 1 0,1-1 0,-1 1 0,-2-1 0,-3 1 0,-4 0-180,13 0 1,-6-1-1,-2 1 1,-1 0-1,3 0 1,5 0 179,-13 0 0,2 0 0,2 0 0,3 0 0,0 0 0,0 0 0,-1 0 0,-1 0 0,-2 0 0,-3-1-63,8 1 0,-2-1 0,0 0 1,-3 0-1,-2 0 0,-2 0 0,-3 0 63,9 0 0,-6 0 0,0 0 0,5-2-69,3 0 0,7-2 0,3 0 0,-2 0 0,-9 0 0,-14 2 69,-1-6 0,-17 12 187,-19 55 0,-35-35 1,-13 0-1,-10 14 1,0 1-1,1 0 1</inkml:trace>
  <inkml:trace contextRef="#ctx0" brushRef="#br1" timeOffset="100218">21152 10326 22554,'0'-14'3508,"2"3"-2878,1 0-91,-1 4-179,1 2 0,-2 3 0,1 12-90,-2 9-270,0 19 0,0 14 0,0 14-300,0-29 0,0 1 300,0 0 0,0 1 0,0 16 0,0-1-405,0-16 1,0-1-316,0 9 0,0-2-1169,0-1-899,0-11 2788,-6-16 0,-2-14 0,-7-9 0</inkml:trace>
  <inkml:trace contextRef="#ctx0" brushRef="#br1" timeOffset="100342">21071 9797 19095,'-6'-35'180,"0"1"0,-1-27 966,-2 18-1866,8 12 949,10 17 1,7 14-1,13 10 1</inkml:trace>
  <inkml:trace contextRef="#ctx0" brushRef="#br1" timeOffset="100848">21457 10145 23813,'10'34'1619,"-3"4"-1079,-4 5-180,-3 9-180,-3 7-849,2 4 714,-1-29 0,0 0-45,2 32 90,6-5-90,2-6 213,7-12-213,1-11 0,2-16 133,2-12-133,17-42 90,-7-3-1628,-9 4 1,-1-3 1762,-6 5 0,-1-1-304,3-12 1,-1 1 168,4-16-38,-9 26 1,1 7-53,0 22 90,0 20-90,5 30 0,0 14 0,-6-24 0,0 0-45,1 0 0,1 0-45,12 27 0,2-11 0,1-14 2739,18-32-2739,-9-22 90,-11-4 0,-1-9 140,-5-7 0,-2-7 0,-2-1-140,-1 6 0,-2 1 0,0-4-970,5-16 1,0-5 0,-2 3 1029,-4 11 0,-2 2 0,0 0 0,-1 1 0,0 1 0,-1 0-525,-2-6 0,0-1 0,-1 4 465,-1-1 0,-1 2 0,0-3 0,-2 8 90,0 17 488,0 30-578,0 32 0,0 32 827,0-22 1,0 3-828,0 5 0,0 1-90,2 5 0,0-1-90,1-2 0,0 0-135,2-3 0,1 0-225,0-7 1,0-2-226,-1-5 1,0-1-1125,3 19 1791,-4-15 98,-6-20 0,-7-11 0,-6-10 0</inkml:trace>
  <inkml:trace contextRef="#ctx0" brushRef="#br1" timeOffset="100979">22026 10095 23813,'-44'-48'1979,"6"3"-1889,11 5 0,13 3-90,12 4-90,16 5-539,18 1-721,19 7 46,-17 10 0,1 2 1304,6 0 0,0 2 0,1 2 0,0 1 0,0 1 0,1 0 0</inkml:trace>
  <inkml:trace contextRef="#ctx0" brushRef="#br1" timeOffset="101748">23703 9742 24173,'0'-13'1529,"0"3"-1439,0 4 90,0 4-90,0 14 90,0 11-180,0 22 90,0 16-405,1-25 0,1 1 315,-1 3 0,1 0 0,1-1 0,0-1-90,-1 0 0,0-1-449,0 26-577,0-6-234,-2-12-1078,0-11 2428,-7-11 0,-4-12 0,-8-7 0</inkml:trace>
  <inkml:trace contextRef="#ctx0" brushRef="#br1" timeOffset="101915">23589 9403 15082,'0'-35'629,"0"-1"1,0-27 1840,2-1-2650,0 25 78,6-8-1967,0 31 2288,4 2 1,1 12 0,-1 2 0</inkml:trace>
  <inkml:trace contextRef="#ctx0" brushRef="#br1" timeOffset="102720">24559 9476 22734,'-8'-16'2429,"4"0"-2249,-3 4-1,6 3-179,-3 3 90,4 3-270,0 1-269,2 2-271,0 0-719,4 0-1170,0 0 2609,1 8 0,-3 4 0,-3 9 0</inkml:trace>
  <inkml:trace contextRef="#ctx0" brushRef="#br1" timeOffset="102900">24628 9964 24173,'27'23'1709,"-1"1"-1529,0 3 90,1 7-180,1 5 0,-1 4-90,-4 4-180,-13-8 0,-4 2-540,-5 25-1034,-14-6 0,-9 0 1754,1-23 0,-4-3 0,-15 14 0,-4-3 0,4-14 0,0-1 0</inkml:trace>
  <inkml:trace contextRef="#ctx0" brushRef="#br1" timeOffset="103354">22038 12334 10501,'10'-43'0,"0"0"0</inkml:trace>
  <inkml:trace contextRef="#ctx0" brushRef="#br1" timeOffset="103532">22111 12054 18327,'10'-44'1978,"1"0"1,-2 0 0,-2 1-2045,-4 1 0,-2 0 291,-2 4 0,-4 1-90,-4 4 0,-4 3 315,-20-16 185,-12 19-185,-8 25-180,-2 26-564,25 1 1,3 7 338,0 8 0,3 10-346,9-6 1,2 6-1,1 3 1,2-3 300,0 7 0,2-2 0,1 3 0,0 0 0,1 2 0,1 2 0,3-1-293,3 0 1,4 1 0,0-2-1,1-2-97,-1 2 1,0-4-1,1 2-494,1-5 0,1 1 0,0-1 0,-1-5-196,4 11 1,-1-7 1079,-1-6 0,-2-4 0,1 24 0,-4-13 0</inkml:trace>
  <inkml:trace contextRef="#ctx0" brushRef="#br1" timeOffset="103914">21502 13243 23634,'-34'-20'659,"0"-1"1,3 1-1,1 0-479,-19-19-180,18-1 0,23 1 90,24 0-90,27-1 0,-11 21 0,5 1-447,9 0 0,3 0 312,9 2 0,3 1-924,-17 5 1,2 1 0,0 1 998,2-1 0,0 1 0,1 0 30,-1 0 0,0 0 0,2-1-458,14-2 1,3-2 0,-5 0 577,-17 3 0,-3 1 0,1-2-55,9-2 1,0-1 0,-7 0 189,-9-1 0,-7 0 404,16-15 210,-23 1-389,-16 6 2309,-18 3-2580,-15 10 2117,-30 21-2251,28 5 0,1 6-45,1-1 0,4 2 521,-3 37-521,42-23 0,12-3-45,-2-13 0,3-2 0,7 8 0,1-6 45,18-17 0,-31-15 0,-17-28-90,-16 5-225,-12 1 0,-6 2-494,-14-2 224,12 12 0,0 3-1034,-4 0-629,12 4 2248,13 3 0,18 2 0,10 0 0</inkml:trace>
  <inkml:trace contextRef="#ctx0" brushRef="#br1" timeOffset="104248">22980 12515 22644,'29'-7'3418,"-5"0"-2968,-2 3-90,-7 9-180,-5 7-91,-3 34-89,-5-8 0,0-4 0,0 1 90,1 9-90,-1-5 270,-2-20-90,9-39-90,14-29 0,6-5-170,-9 20 1,0 2 169,13-4 90,12 8-90,-13 15-90,7 11 0,-14 15 90,-7 0-90,-1 5 0,-10-11-180,-4 1 69,-3-7-6995,0 3 7106,-5-14 0,4-3 0,-5-10 0</inkml:trace>
  <inkml:trace contextRef="#ctx0" brushRef="#br1" timeOffset="104496">24259 11760 24533,'0'-42'1799,"-4"6"-1709,-2 9 180,-4 11 179,-4 17-89,-3 28-225,6 0 0,0 5-1420,-1 14 1,-1 4 1314,5-9 0,-1 1 0,2 1-30,-1 5 0,2 1 0,1 0-417,1 3 1,1 0 0,2 0 416,2 0 0,1-1 0,3 1-90,0-4 0,3-1 0,1-1-60,2-2 0,2-1 1,2-3-301,10 16 0,3-5-225,2-5 1,3-5-361,3-7 1,3-4 1034,0-7 0,2-5 0,1-7 0,1-3 0,0-5 0,-1 0 0</inkml:trace>
  <inkml:trace contextRef="#ctx0" brushRef="#br1" timeOffset="104988">25169 12117 20215,'0'-11'3419,"0"-1"-2970,0-1-89,0-1 0,0 1 0,0-1-91,0 2 1,0 3-90,0 5 0,0 2 0,0 2 0,0 8 0,1 24-180,3 6 0,3 22 90,1-8-90,0 0 0,0-4-90,4 11-90,-5-21-540,3 7-629,-8-22-720,0-7 2069,-2-7 0,-6-5 0,-1-4 0</inkml:trace>
  <inkml:trace contextRef="#ctx0" brushRef="#br1" timeOffset="105165">25197 11651 23274,'0'-50'989,"0"3"-1079,0 8-90,0 7-1169,0 2-8482,11 12 9253,-1 3 0,10 17 0,-4 5 0</inkml:trace>
  <inkml:trace contextRef="#ctx0" brushRef="#br1" timeOffset="105431">25822 11954 18956,'-4'-13'4588,"-3"1"-4139,6 1-269,-3 4 90,4-2-180,0 4 0,0 1-90,5 0-90,8 1-90,13-1-360,11-1-179,13 1-540,8-3-969,7 0 2228,0-4 0,-2 1 0,-2-1 0</inkml:trace>
  <inkml:trace contextRef="#ctx0" brushRef="#br1" timeOffset="105599">26123 12126 22194,'-29'28'1350,"5"-4"-1171,7-6-89,9-8-180,23-4-539,9-6-810,26-4-990,7-7 2373,-24 2 1,0-3 0,1-2 0,-1-1 0,0-3-1,1 1 1</inkml:trace>
  <inkml:trace contextRef="#ctx0" brushRef="#br1" timeOffset="105899">26829 11601 22554,'0'-20'2429,"-3"2"-2249,-4 6-90,-3 6 89,-6 18-179,9 3-3392,5 32 3392,14-11-89,11 14-1,7-18 0,23 0 0,1-21 90,-1-10 90,-17-24 0,-26-9 89,-15-31-89,-7 16-90,1 15 0,-2 2-179,-9-7 2941,1 10-3931,3 5-1080,9 10 2249,4 6 0,5 4 0,0 2 0</inkml:trace>
  <inkml:trace contextRef="#ctx0" brushRef="#br1" timeOffset="106122">28356 11660 17870,'-18'-53'360,"9"16"1711,0-2-3240,9 23 611,0 5-9273,0 6 9043,3 3 1,5 12 0,5 3 0</inkml:trace>
  <inkml:trace contextRef="#ctx0" brushRef="#br1" timeOffset="106265">28340 12035 23274,'-24'28'1709,"3"-3"-1619,3-9-990,9-7-809,9-5 1709,14-12 0,16-4 0,10-9 0</inkml:trace>
  <inkml:trace contextRef="#ctx0" brushRef="#br1" timeOffset="106415">29331 11692 16161,'21'-34'2069,"0"-6"463,-8 13-2892,4-3 689,-2 11-2128,9 3-899,6-1 2698,11 3 0,6 0 0,4 3 0</inkml:trace>
  <inkml:trace contextRef="#ctx0" brushRef="#br1" timeOffset="106530">30029 11479 23245,'35'0'1889,"-1"-4"-1651,2-3-418,5-6-899,10-4-1350,6-5 1967,-25 10 0,1-1 1,0-1-1,1-1 0,1-1 1,-1 0-1</inkml:trace>
  <inkml:trace contextRef="#ctx0" brushRef="#br1" timeOffset="106637">31357 11126 20036,'17'-53'0,"-1"-2"0</inkml:trace>
  <inkml:trace contextRef="#ctx0" brushRef="#br1" timeOffset="106881">31942 10168 25522,'-9'-7'1619,"12"2"-1259,25 3-90,26 10-180,-15-1 0,3 2-1607,8 5 1,2 2 1516,6 4 0,0 2 0,-16-4 0,-1 2 0,0 1-122,1 1 0,-1 2 1,-1 3 121,-1 2 0,-2 3 0,-1 1-90,-2 2 0,-2 2 0,-2 2-150,-4 2 0,-2 1 0,-3 2-120,-3 1 1,-3 1-1,-5 4-810,-7 0 1,-5 5 0,-3 1 0,-3-4 1169,-2 5 0,-4-2 0,-4 1 0,-3-1 0,-3 2 0,-3-1 0,-1-3 0,-9-2 0,-1 0 0,1 0 0</inkml:trace>
  <inkml:trace contextRef="#ctx0" brushRef="#br1" timeOffset="107487">23999 13817 21924,'-42'-18'3059,"-5"6"-2610,4 16 1,-3 4-798,9 1 0,1 3 393,-15 6 0,2 6 0,4 8 0,6 6 155,9 0 1,10 4-561,15 13 1,13-2 179,2-17 0,10-5-98,31 1 1,6-10 277,3-15 0,-24-4 0,-2 2-14,-4 2 194,-16 8 467,-10 10-557,-14 9 0,-4-2 0,-3 1-90,-11 23 45,5-9 0,1 0-45,0 10 0,12-20 0,3 0-90,1 18-810,8-9 1,3 3-316,0-12 1,1 2 1200,3 15 0,1 1 0,1-14 1,2-1-1,-1 2 0,0 0 0</inkml:trace>
  <inkml:trace contextRef="#ctx0" brushRef="#br1" timeOffset="107833">24645 17499 23094,'-21'0'989,"3"-4"-629,3-1-90,7-4-90,1 0-90,6 0-90,1 2 90,8 2-90,10 3 0,7 10 0,29 20 90,-10 5-185,-13-8 1,-1 1 364,11 19 0,-7 9 89,-7 5-224,-16-25 0,-2 0-45,-4 1 0,-2 0-45,1 1 0,-2-1 45,-11 31-90,-4-8-180,-12-8-360,-5-9-449,-5-12-360,-5-12-900,-1-9 2249,-5-14 0,-1-4 0,-4-6 0</inkml:trace>
  <inkml:trace contextRef="#ctx0" brushRef="#br1" timeOffset="109037">24494 18716 21835,'-10'-2'3867,"4"-1"-3507,2-3-180,4-1 180,11-7-90,13-2-90,27-8-91,-14 10 1,3 0-620,10-3 0,4 0 575,8 0 0,2 0-45,-18 6 0,1-1 0,1 1-984,1 0 0,0 0 1,0 1 983,-2 2 0,0-1 0,-1 1-90,19-3 0,-2 0-187,-6 4 1,-2 0 96,-8 0 0,-2 1-135,-8 3 0,-1 1-404,20-2-91,-17 4-179,-13 0-1815,-14 16 2804,-15-2 0,-14 17 0,-10-6 0</inkml:trace>
  <inkml:trace contextRef="#ctx0" brushRef="#br1" timeOffset="109314">25274 18860 21475,'-47'19'2698,"4"-3"-2158,7-9-90,7-3-91,11-4-89,8 0 0,14-6-90,14-6-90,22-11-90,-11 10 0,3-1-449,9-3 0,2 0 359,5 1 0,1 0 0,4-1 0,2 0-120,-6 3 0,3-1 0,-1 1-250,-5 0 1,0 2 0,0-1 159,3-1 0,0 0 0,-4 1 75,0 0 1,-6 2-226,6-1-90,-33 8-2248,-16 17-6837,-11 0 9625,-15 13 0,-11 3 0,-6 4 0</inkml:trace>
  <inkml:trace contextRef="#ctx0" brushRef="#br1" timeOffset="109515">25534 18987 20755,'-21'19'3238,"3"-8"-2968,10-5 180,2-6-180,26-10-90,5-2-90,14-6 0,6-1-135,-10 5 0,1 0-651,18-5 1,0 1 470,-11 5 0,-2 1-45,3 0 0,-1 1-45,-1 1 0,-2 0-45,-2 0 1,-1 2-91,-3 0 0,-1 0-899,24-3-540,-10-1 1889,-9 7 0,-11 1 0,-5 4 0</inkml:trace>
  <inkml:trace contextRef="#ctx0" brushRef="#br1" timeOffset="109781">26220 19037 22014,'-22'12'2082</inkml:trace>
  <inkml:trace contextRef="#ctx0" brushRef="#br1" timeOffset="109781">26170 19049 25040,'7'-5'33,"31"-18"-1639,-10 8 0,3-1 1651,7-2 0,2 1-1,4-1 1,1 0-119,1 1 1,2 0 73,15-4 0,-2 0 0,-18 7 0,-1 1 0,8-2 0,-4 2 0,-1-1 0,-2 5-90,-22 2-540,0 1-1079,-19 3-7969,-8-1 9678,-2 0 0,-9-1 0,-1-2 0</inkml:trace>
  <inkml:trace contextRef="#ctx0" brushRef="#br1" timeOffset="111198">27304 17739 21295,'-22'-9'2698,"-2"0"-2248,-3 0 270,1 0-91,1-1 1,5 3 449,9-5-809,17 6-90,20-7-90,23 4 0,9 1-957,-5-1 0,3-1 867,-1 0 0,5 1 0,3-2 45,-2 1 0,3-1 0,0 0 0,-1 0-619,-10 3 0,-2 0 1,0 0-1,4-1 592,0 0 0,4 0 0,1-1 0,-1 1 0,-3 0-18,0 1 0,-3 0 0,0 0 0,0 1 22,0-1 1,-1 0 0,2 0-1,2 0-22,1 0 0,2-2 0,1 1 0,1 0 0,-1-1-195,-1 1 0,-1 0 0,1-1 0,0 1 0,2-1 195,-4 1 0,2-1 0,0 1 0,1-1 0,0 0 0,-1-1 0,0 1 0,1-1 0,0 0 0,-2 0 0,-1 0 0,-4 1 0,4-1 0,-4 1 0,-1-1 0,-1 1 0,19-5 0,-2 0 0,-11 2-53,-19 3 0,-7 0 53,24-6 1092,-10 2-1092,-13 3 0,-6 6 2300,-5 1-2300,-5 4 1598,0 0-1598,18 4 210,-7 3-210,17 7 0,-13 2 0,3 2 0,1 2 0,1 1 0,-1 3 0,14 20 0,-24-15 0,-1 3 0,1 1 0,0 1-218,-2 5 1,-1-1 217,-5-7 0,0-1 0,1 3 0,-1 0 0,1 0 0,0 2 0,1 0 0,-1 0 0,0 0 0,1 2 0,4 13 0,1 1 0,-7-13 0,0-1 0,4 10 0,-2 0 0,6 13 0,-3-1 0,-1-4 0,-3-1 0,-2-4 0,0-1 0,-1 3 0,-1 0 0,-2-1 0,0-4 0,6 12 435,-3-7-435,3 5 0,-8-19 0,0-12 0,-4-5 0,2-1 0,2 5 0,-1 2 0,2 3 0,5 19 0,-2-10 0,-4-8 0,1 2 0</inkml:trace>
  <inkml:trace contextRef="#ctx0" brushRef="#br1" timeOffset="111823">32011 16662 12256,'0'-20'4227,"0"2"-1092,0 4-2505,2 5 1287,0 2-1287,0 5 597,0 0-688,0 2 2581,2 6-2670,4 8 0,8 41-450,-4 3 0,-4-13 0,-1 3-183,-3-7 0,0 1 183,-1 20 0,0 3 0,2-5 0,0 0-150,-3-12 0,-1 0 0,1-4-300,1-3 1,0-4-810,-2 11-181,1-50-539,0-17 1979,3-15 0,0-6 0,-1 4 0,-1-2 0,3-19 0,0-1 0</inkml:trace>
  <inkml:trace contextRef="#ctx0" brushRef="#br1" timeOffset="112167">31962 16065 22644,'-16'-16'1799,"1"3"-1709,3 2 0,6 6-90,2 1 90,4 4-1979,0 0 1889,9-2 0,1 9 0,8 1 0</inkml:trace>
  <inkml:trace contextRef="#ctx0" brushRef="#br1" timeOffset="112822">32527 16242 21115,'0'-11'2788,"-6"1"-2608,-1-1 0,1 4-90,-3 0-90,8 1 90,-3-1-90,4-6 90,0-3 90,7-23-90,4 8-90,11-17 90,5 14-90,7-2 0,5 2 0,6 0-1696,-11 15 0,2 2 1696,20-7-25,-20 12 1,1 2 69,-2 6 0,-1 2 135,14-1 0,6 8-90,-26 2-90,-9 6 90,-5 3-90,-8 2 3547,-13 39-3547,-5-18 45,2-2 0,-2 0-45,-10 12 90,-3 4-90,-1 1-1996,-3-2 1996,3-2 90,0-3-90,3-4 90,3-2 0,3-3 0,3-4 0,8 0 90,0-4-90,6 1 90,13 13-180,10 7 0,5-1 0,4-5 0,-10-17 0,-3-6 1979,-3-4-2429,-4-8-629,-6 2-450,-2-11-900,-4 11 2429,0-10 0,0 10 0,0-4 0</inkml:trace>
  <inkml:trace contextRef="#ctx0" brushRef="#br1" timeOffset="112988">33034 17427 24443,'0'20'2878,"0"-2"-2248,0-8-270,0-4-180,0-6-1260,0 0-539,4-2-899,-3-5 2518,2-4 0,-8-3 0,-2-2 0</inkml:trace>
  <inkml:trace contextRef="#ctx0" brushRef="#br1" timeOffset="117255">24316 14464 17517,'-15'-11'5037,"1"0"-4407,8 2-180,-5 0-1,9 1-89,-8 2 90,3 1-90,-5 1-91,1-1 181,5 1-270,2 1-180,12-3 90,8 3-90,16-5 0,6 1 0,4 1 0,-8 0 0,3-1 0,6-1 0,4-2 0,-3 0-246,-3 2 0,-2 0 246,11-3 0,0-1 0,-11 3 0,-4 0 0,15-3 90,6-3 0,-11-1 0,-20 8-90,8-3 90,-22 9 402,-3 2-402,-2 0 0,0 0 0,0 8 90,6 19-180,-2 5-1651,0 2 0,0 3 1740,2 15-89,-5-15 0,1 1-538,2 18 538,0 3 0,1-2 0,-5-18 0,1 0 0,2 19 0,-2-11 0,0 2 0,-3-9 0,0 0 0,1 10 0,0 0 1404,-1-11 1,0-1-1405,-1-2 0,1-3 0,3 11 0,-2-2 90,1-1 651,-4 0-741,0-3 0,-2 1 0,2-3 0,0 0 90,2 2-180,0 1 90,-2 2 0,2-1 0,-2 1 296,6 14-296,-2-13 84,3 10-84,-4-16 0,5 15 0,-3 0 0,5 1 0,-6-5 0,2-12 0,-2 1 0,2 0 90,-1 0-90,-1 2-90,-4-1 90,0 1 0,-1-2 0,2 1 0,1-3 0,2 1 0,-2-2 0,4 2 0,0 14 0,-1-10 0,0 9 0,-3 0 0,0-13 0,4 21 0,-1-24 0,1 10 0,-2-11 0,2 27 0,-5-24 0,0 1 0,1 7 0,-1 1 0,2 22 0,-3-18 0,2-18 0,0-16 0,-1-1 90,2-12-90,-4 0 0,3 0 0,-3 0 450,0 0-450,-8 0 0,-3 0 90,-13 0-180,-4 0 90,-35 12-180,9-1-376,15-1 0,0 0-163,-21 6-541,2-1-539,2 0-899,4 0 2698,8-3 0,5 1 0,4-2 0</inkml:trace>
  <inkml:trace contextRef="#ctx0" brushRef="#br1" timeOffset="131090">1105 5107 15628,'-5'-9'6207,"-2"-1"-5308,6 3-269,-3-1-1,4 1 91,0 0-90,-3-2-91,2 2-89,-3 0-180,4-1-90,0 3 90,0-2-181,0 5 181,0 0-180,-3 2 0,2 0 0,-3 0 90,4 8-90,0 6 0,0 13-90,0 9 90,2 9-90,2 5 0,2 7 0,2 0 0,1-8 0,-1 1 0,3 8 0,-3-14 0,-1-3 0,-1-10 0,-4-5 0,0-6 0,-2-7 0,0-6 0,0-3 0,2-4 90,0 0-90,6 0 90,-3 0-90,4 0 90,-2 0 0,3 0 0,2-2-90,15-8 0,-1-3 0,14-7 0,-3-2 0,3-1 0,5-6 0,2-3 0,3-2 0,0 0 0,0 2 0,-3 5 0,0 2 0,-5 5 0,1 2 0,-3 2 0,17-2 0,-12 6 0,12-3 0,-17 8 0,1-2 0,-4 4 0,-3-3 0,-5 1 0,-5 0 0,-5 0 0,-4 5 0,-4-1 0,-3-1 0,-4-1 0,-2-6 0,-2-2 0,0-5 0,-13-25 0,3 5 0,-5-4 0,-3-4 0,3 3 0,0-1 0,0-1 0,-1-2-193,2 3 1,0 1 192,-4-16 0,2 7 0,2 7 0,5 7 0,0 8 0,8 1 0,-3 14 0,1 3 385,-2 10-385,-5 2 0,0 6 0,-4 3 0,-2 9 0,-6 5 0,-7 2 0,-7 2 0,-11 2-206,18-13 0,-2 0 206,-5 2 0,-2 0 0,-5 1 0,-3 1 0,-3 1 0,-2 1-510,-1 0 1,0 1 509,-1 0 0,0 2 0,3-2 0,1 1 0,5-2 0,0-1 0,-5 1 0,3-1-88,-10 5 88,-2-2 0,38-17 0,6-3 365,8 0-904,2 1 420,4 4-1500,4 2-617,2 3 2236,8 2 0,6 6 0,5 1 0</inkml:trace>
  <inkml:trace contextRef="#ctx0" brushRef="#br1" timeOffset="131551">1770 5912 14544,'-14'-16'3778,"0"0"-855,2 4-2383,2 1-181,3 4-179,0 1 911,6 3-1001,-3 1 555,4 2-286,0 10 1914,0 9-2003,0 19-1,0 10-179,0 13-341,2 3 341,1 2-90,1-3 0,-2-26 0,1-1-90,2 14-270,1 1-360,-4-28-629,0-11-810,-2-6 2159,-6-16 0,0-9 0,-6-11 0</inkml:trace>
  <inkml:trace contextRef="#ctx0" brushRef="#br1" timeOffset="131890">1693 5645 21835,'-16'-36'2968,"0"1"-2428,1 4-181,3 4-89,6 6-180,2 3 0,4 5 0,0 1 0,0 3 90,0 3 0,2 3 0,0 1 89,1 2-3327,-2 0 180,-1 6 2878,0 4 0,4 8 0,1 2 0</inkml:trace>
  <inkml:trace contextRef="#ctx0" brushRef="#br1" timeOffset="136422">26582 17929 23634,'-17'-23'1888,"5"2"-1798,4 3 0,9 3-90,17-1 0,17 1 0,8 0 0,-2 2 0,4 0 0,-1 1 0,4-1 0,3 1 0,-5 3 0,3 0 0,2 1 0,2 1-216,2 2 0,4 0 0,2 1 1,-2 1-1,-3-1-343,-2 0 1,-2 0-1,-1 0 1,1 1 400,7 1 1,4 0 0,-5 2-1,-13 1-741,6 7-900,-12-7 1799,-15 9 0,-12-8 0,-6 4 0</inkml:trace>
  <inkml:trace contextRef="#ctx0" brushRef="#br1" timeOffset="145107">1251 3383 21205,'-12'-27'1889,"1"0"-1439,5 2-181,-1 0 91,6 5-180,-3 2 0,4 4-90,0 3 0,-4 4-90,4 2 0,-4 3 0,4 2 0,0 7 0,0 2 90,0 9-90,0 15 90,0-4-90,0 13 0,0-6 0,0 5 0,0 2 0,2 2 0,0 3 0,2-1 0,2 3 0,-2 0 0,1 0 0,-4-3 0,-1-1 0,0-6 0,0-5 90,0-6-90,2-7-90,2-2 90,1-3 0,1-8 0,-1 1 0,0-5 0,1 0 90,-2-1-90,-2-4 0,0 0 0,0-2-90,2-4-1259,6-18 359,-3 5-899,2-11 1889,-6 12 0,-1 0 0,-2 0 0</inkml:trace>
  <inkml:trace contextRef="#ctx0" brushRef="#br1" timeOffset="146249">889 4053 19316,'-6'5'2968,"0"3"-2698,6-7-90,-3 7-90,2-7 90,-3 3-90,4-4 360,0 0-360,4 0-1,0 0 181,13 0-180,1 0 0,10 6 0,0-1-90,3 9 90,3-1-90,1 3 0,0 2 90,-1 0-90,-2-2 0,-1 0 0,-2-2 0,-3-7 0,-5 3 90,-3-9-90,-6 3 90,-4-4-90,-4 0 90,-2 0 90,1 0-90,2-2 0,8-14-90,0-2 0,7-16 0,-1 3 0,1-3 0,11-23 0,-12 25 0,0-1 0,1 1 0,0 0 0,1-1 0,-1 3 0,9-7 0,-3 3 0,-5 9 0,-5 5 0,-4 3 0,-6 7 90,-2 1-90,-4 7 90,0 2-90,-4 0 0,-2 0 0,-4 0 0,-17 0 0,2 6 0,-16 4 0,0 6 0,-6 4 0,-7 2-326,10-2 0,-2 2 326,9-5 0,-1 1 0,-11 5 0,-3 2 0,-1 1 0,1 0 0,2-1 0,0 0 0,0 0 0,2-1 0,9-4 0,4-3 0,-4 1 90,2-4 0,17-3 0,3-6-90,13-1 0,0-4 741,3 0-741,-2 0 0,10 0 0,-2 0 0,7 0 0,-2-2 0,2-1 0,4-3 0,8-3 0,7-3 0,12-6-90,7 0 0,-20 6 1,3-1-586,21-4 0,3 1-45,-12 2 1,1 1-937,17-3 0,0 1 1656,-20 4 0,-2 2 0,-1 3 0,0 2 0,-2 0 0,-1 0 0</inkml:trace>
  <inkml:trace contextRef="#ctx0" brushRef="#br1" timeOffset="156561">2359 4347 19316,'-16'0'3688,"0"0"-3148,1 0-181,1 0-89,8-4-90,0-1-90,6-8 0,9-3-90,12-7 90,21-6-90,-13 13 0,2 0-310,5-3 0,3-1 310,0 2 0,4 0 45,16-9 0,1 1 45,-17 8 0,-1 1 45,11-5 0,-3 3 135,3-2-90,-11 6-90,-10 7 0,-7 2-90,-5 10 90,-4 7 0,0 10-90,4 13 0,3 7 90,7 9-397,5 2 307,3 0 0,3-2 0,-2-5 0,-4-2 0,-5-4 0,-6 15 0,-14-14 599,-15 12-599,-22-13 0,-10-11 0,-6-2 0,7-5 0,-2-1-1568,-18 6 0,-2-2 1568,14-9 0,-2-3-309,-4-3 1,-4-2 0,3-1 308,6 1 0,0-1-139,-3-3 1,-4 0-1,11-1-490,0-2-451,1-4-719,26-3 1799,7-11 0,6-5 0,3-7 0</inkml:trace>
  <inkml:trace contextRef="#ctx0" brushRef="#br1" timeOffset="157019">3407 3885 22644,'-16'-36'1529,"-1"4"-1259,5-1 270,7 29-360,8 13 0,11 35-91,5 14-44,-8-25 0,2 1-45,2 2 0,2 0-785,1 0 0,1-2 830,2 0 0,3-2-45,-1-3 0,2-3-101,2-3 0,3-3 146,1-5 0,3-3-45,3-5 0,5-4 0,2-7 0,5-4 0,-2-2 0,8-4 0,1-4-458,-7 1 1,2-3 0,-5-1 502,1-9 0,-5-3 44,-1-2 1,-4-3-194,-5-2 1,-3-4 192,-4 0 1,-5-2-45,-6 0 0,-4-1 0,-5-1 0,-6 1 0,-4 1 0,-6 1-45,-5 2 0,-5 2 0,-5 4 0,-5 4 0,-4 5 0,-5 5 0,-5 7 0,-3 5 0,-6 7 0,-2 6 65,-4 7 1,0 5-186,17-2 0,1 3 0,0 1-120,0 3 0,1 1 1,0 2-121,2 1 0,1 2 0,1 0-270,-15 15 1,3 2-586,5-2 1,4 2 1214,5-3 0,3 1 0,7-2 0,3 0 0,4-1 0,-1-1 0</inkml:trace>
  <inkml:trace contextRef="#ctx0" brushRef="#br1" timeOffset="157542">5222 3103 19586,'-16'-25'2788,"0"2"-2248,-15 1 0,2 12-360,-7 6 179,4 15-89,4 18 0,-7 14-180,16-13 0,-1 3-423,-2 6 0,0 2 378,-1 2 0,1 3 15,3-5 0,0 4 0,3 0-200,1 15 0,5 0 185,-1-3 0,10-3-45,23-9 0,14-11 0,12-25 0,7-10 0,0 1 0,1-6-556,7-12 0,-4-8 601,-17 0 0,-5-3-45,-2-2 0,-4-6 45,-1-21 0,-8-5-45,-10 15 0,-5-1 18,-3-17 1,-8 1-19,-10 21 0,-5 4 45,-3 3 0,-3 3-90,-2 4 0,-3 4 45,-2 6 0,-1 4-45,0 3 0,0 5-225,-28 6-269,6 14-91,13 11-269,7 6 1000,18 23 0,17-13 1,14 13-1</inkml:trace>
  <inkml:trace contextRef="#ctx0" brushRef="#br1" timeOffset="157979">6254 2587 19727,'-28'-50'1440,"-5"5"-863,-6 9-307,-4 9-91,-5 10 1,-1 9 90,-6 16 311,0 11-491,26-1 0,1 6-45,0 3 0,0 5-94,1 8 0,1 6 0,2 2 109,1 3 0,2 3 0,1 0-289,0 1 1,1 0 0,3 0 258,4-4 0,2-1 0,6-3-30,5-1 0,5-4 22,4-5 1,3-2-23,4-3 0,5-5 0,3-4 0,4-5 0,3-5 0,2-5 0,4-5 0,1-4 0,1-6 0,0-5 0,0-3 0,-1-4 0,-3-4 0,-2-5 0,-5-3 0,-3-6 0,-4-25 0,-8-4 45,-8 14 0,-6-1-45,-1 7 0,-3-2 0,-5 2 0,-9 5 0,-6 2 0,-2 3-90,-14-11 0,-3 4-135,-1 1 0,-1 7-135,2 12 1,2 10-721,-14 17-1258,2 13 2338,8 12 0,12 6 0,8 1 0</inkml:trace>
  <inkml:trace contextRef="#ctx0" brushRef="#br1" timeOffset="158418">6976 2253 22194,'-17'-46'1529,"-27"-3"-1349,0 22-135,11 13 0,-1 4 45,-19 14 0,0 15-90,2 15 90,27-11 0,2 3-1009,-1 5 1,3 2 963,-1 5 0,3 3 0,3 3 0,1 3 0,2 2 0,2 2-45,4-1 0,2 0 45,4-3 0,4-1-45,2-5 0,4-1 45,4-6 0,3-2 176,25 18-221,9-21 90,7-18-180,3-22 90,-30-2 0,-2-5 45,0-6 0,-2-5-45,-1-4 0,-3-4-98,-4-3 0,-4-2 98,-3-3 0,-5 0 0,-3-1 0,-6-1 30,-8 5 0,-5-2 0,-2 3-30,-4-5 0,-4 3 0,-13-11 0,-5 6 0,8 22 0,-4 7-318,-14 2 0,-2 7 93,15 7 0,1 5-135,-9 1 1,4 7 255,1 23-2235,21 4 2339,16 4 0,24-2 0,8-1 0</inkml:trace>
  <inkml:trace contextRef="#ctx0" brushRef="#br1" timeOffset="158810">7350 1990 22284,'-12'-38'1439,"0"1"-1349,-5 10 180,-15 11-180,12 20-4161,-15 17 4251,17 22 133,8-2 1,1 5-314,3-10 0,1 1 45,1 13 0,3-1 45,11 14-105,8-11 15,13-11 90,9-16-90,9-16 0,-8-18 0,0-11 45,-1-12 0,-3-6-191,1-1 0,-5-3 191,-9-9 0,-9-1 0,-13 13 0,-5 1 1183,-4-1 0,-3 1-1228,-4 2 0,-3 3 156,-2 3 1,-2 4-247,-26-15-270,-6 20-449,-6 19-59,28 11 1,-1 4-527,-3 7 0,1 4 1394,-3 7 0,1 3 0,-2 7 0,1 2 0,-2 4 0,0 0 0</inkml:trace>
  <inkml:trace contextRef="#ctx0" brushRef="#br1" timeOffset="173860">25132 18236 20665,'-5'-2'1349,"-2"0"-1169,6 2 990,-2 0-900,-1 0-1,3 0 181,-2 0-180,-1 0 0,3 0-90,-2 0 0,3-2 89,0 1 1,-4-3-180,3 4 0,-3-2-90,4 12 0,0-2 0,0 12 0,0-2 0,0 3 0,0 3 0,0 3 0,0 3 0,0 2 0,0-3 90,4 10-180,-1-13 180,1 4 0,-2-16 90,-2-7-90,0-3 540,0-4-630,0-10 0,-4-5 0,-1-16 0,-6-34 0,8 23 0,0-2-108,-1-1 1,1-1 107,5 0 0,1 3-533,4-16 533,9 7 0,4 5 0,9 8 0,7 5 0,-5 18 0,3 3 0,18-2 0,-17 7 0,-1 4 0,10 8 0,-3 3 203,-6 5-203,-7 3 545,-4 5-545,-9-5 0,-3-2 0,-8-5 0,-2-7-90,-2 8 0,0-8-3238,0 3 1259,-6-4 2069,-1 0 0,-7 6 0,0 1 0</inkml:trace>
  <inkml:trace contextRef="#ctx0" brushRef="#br1" timeOffset="174637">24896 18363 18416,'0'5'4138,"0"3"-3868,2-7 0,17 3-180,2-6 0,18-5-90,2-2 0,4-5 0,2 1 0,-2 1-180,4-1 90,-17 6-90,0-2-360,-16 2 91,-7 4-631,1-1 630,-8 4 2339,0 0 720,-2-2-2249,5 18-270,-2-2-90,5 19 90,-2-1-90,-2 2 0,2 0 0,-2-2 89,-2-7 1,0-1-90,-2-13 0,0-1 0,-3-28 0,2-1 90,-3-19-90,4 4-90,0-2 90,0 2 0,6 0 0,2 7 0,7 2 0,1 7 0,0 4 0,0 7 0,0 3 0,1 8 0,-1 3 0,-2 5 0,-3 3 90,-5-1-90,-5 0-90,-1-3-89,0-6-451,-3-1-270,2-4-449,-8 0-810,8 0 2159,-8-4 0,4-3 0,-3-4 0</inkml:trace>
  <inkml:trace contextRef="#ctx0" brushRef="#br1" timeOffset="175026">25554 18263 20036,'4'9'3148,"-1"-4"-2878,-2-1-1,1-4-179,2 0 0,3 0-90,6 0 0,4 0-90,7 0 90,3-2 0,12-8 0,-13-1 0,4-8 0,-16 1 0,-3-3 90,-5-2-90,-2-3 0,-13 4 90,-1 4-90,-8 8 0,2 7 90,0 5 0,1 7 90,1 9-90,4 9 90,4 7-90,2 3 90,4 1-90,7 5-90,11-12-270,3-6-180,6-15-269,-7-16-361,3-4-809,-3-8-359,4-6 2248,-3-8 0,1-5 0,-2-3 0</inkml:trace>
  <inkml:trace contextRef="#ctx0" brushRef="#br1" timeOffset="175357">25956 18064 23634,'0'5'539,"4"5"-539,4-8-90,21 4 90,-2-6-90,13-2 90,-10-3-90,2-12 90,-9 0 0,-2-10 0,-15 5 0,-2 1 90,-10 5 180,-11 5-90,-4 10 0,-8 8 0,6 11-90,3 10-90,3 4 90,9 4-90,2-2 0,6-2 0,6-5-720,17-1-89,-5-12 809,32-18 0,-25-13 0,16-14 0</inkml:trace>
  <inkml:trace contextRef="#ctx0" brushRef="#br1" timeOffset="175626">26452 17621 20665,'0'-27'3418,"-6"2"-2878,1 2-180,-5 5 89,2 5 1,4 6-90,-5 15 0,2 15 0,-5 20-181,3 0 1,2 3-135,3-9 0,0 2-248,-1 12 0,1 1 203,6-15 0,2-2 45,1 0 0,2-2-45,15 26 0,9-7-180,6-11-179,3-8-451,5-9-539,6-11-450,2-13 1799,-10-13 0,1-6 0,-10 3 0,-1-3 0,12-10 0,-1 0 0</inkml:trace>
  <inkml:trace contextRef="#ctx0" brushRef="#br1" timeOffset="175985">27353 17363 20305,'-4'-11'2249,"-4"0"-1979,8 2-90,-4 0 0,4 2 90,0 0-90,0 5 809,0 0-269,0 10-361,2 6-89,0 13 0,2 7-180,-2 9 0,2 4 0,0 4-90,1 0 0,2-3 0,0-5 0,1-4-90,-2-10-90,0-6-450,-4-12-539,2-5-540,-4-10-899,2-7 2608,-2-13 0,0-13 0,0-9 0</inkml:trace>
  <inkml:trace contextRef="#ctx0" brushRef="#br1" timeOffset="176145">27333 16888 22464,'-16'-31'1349,"1"1"-1259,1 1-90,7 6-359,2 3-271,5 6-899,0 7-8302,2 3 9208,2 4 0,6 8 0,2 2 0</inkml:trace>
  <inkml:trace contextRef="#ctx0" brushRef="#br1" timeOffset="176419">27666 16708 23454,'0'-19'2068,"0"1"-1708,2 0-90,7 6 0,10 8-90,15 19-3392,11 19 3257,-17-5 0,-1 5 0,2 5 0,-1 6-329,-3 6 1,-2 7 0,-3-2 283,-5-12 0,-1-1 0,-2 3-653,3 14 1,-2 3 0,-5-3 607,-5 2 0,-8-2-255,-4-8 0,-4 2 0,-1-4-446,-4 5 1,-3-2 235,2-11 0,-3 0 1,1-5-751,-1-5 1,-1-5 1708,-19 16 0,7-22 1,3-9-1</inkml:trace>
  <inkml:trace contextRef="#ctx0" brushRef="#br1" timeOffset="176603">28214 17020 19711,'-7'-39'539,"0"1"1,0-16 1276,-4-10-5054,10 30 3454,-2 17 1,3 13-1,0 14 1</inkml:trace>
  <inkml:trace contextRef="#ctx0" brushRef="#br1" timeOffset="176787">28377 17286 25163,'9'19'1978,"2"-1"-1528,1 0-270,-2 2-90,0 0-90,-5 9-540,-2 3-809,-10 11-720,-9 7-7762,-17 4 9085,11-25 0,-4-1 1,-5 1-1,-3-1 1,-3-1-1,0 0 0</inkml:trace>
  <inkml:trace contextRef="#ctx0" brushRef="#br1" timeOffset="177686">23394 18526 20665,'-28'5'3148,"3"-1"-2698,3-4 0,5 0 90,9 0-181,6 0-89,14 0 360,39-8-360,7-2-502,-13 2 0,6-2 0,-2 2 276,3-2 1,1 1-45,-4 1 0,2 0 0,-4 1 0,4 0 0,-4 2 0,0 0 0,-3 1 0,-3 1 0,-2 0 0,-4 0 0,-1 1 0,3 1 0,-3 0 0,11-1 0,-1 2-89,-26 0-271,-6 0 0,-5 0-360,-4 0-1528,-17 0 1325,-1 4-1506,-14 1 2429,0 0 0,-3 5 0,-3-3 0</inkml:trace>
  <inkml:trace contextRef="#ctx0" brushRef="#br1" timeOffset="177992">23573 18711 20575,'-31'16'2969,"4"-6"-2700,5-4 1,11-6 0,4 0 0,13 0 0,33-2 0,5-5-412,-5 3 0,3-1 232,-4-2 0,3 0-45,21-4 0,4-1 0,-3 0 0,-1 1-45,-1 0 0,-2-1 0,-2 0 0,-7 1 0,-10 3-450,7-7-269,-38 10-361,-1-4-449,-8 0 1529,-15-12 0,4 1 0,-12-9 0</inkml:trace>
  <inkml:trace contextRef="#ctx0" brushRef="#br1" timeOffset="178521">24125 18259 22298,'-4'-14'2069,"3"3"-1889,-2 2 305,-1 4-305,3 7 73,-2 9 17,8 36-180,2 5-353,-1-11 0,0 3 263,0-5 0,0 1 45,1 2 0,0 0-45,0-1 0,1 0 0,-1-2 0,0-1 31,-1-5 1,0 0-32,4 23 0,-3-13 0,-3-11 0,-3-10-180,-1-19 90,0-12 477,-3-25-477,-3-9 0,-2-4 90,1 6 0,-2 0-313,-2-19 0,-1-1 313,1 17 0,1 2 0,1 2 0,0 0 135,-3-4 0,0 2-45,-4-12 180,-1-10-180,11 39-90,2 2 90,4 14 0,5 4-90,11 3 669,15 8-669,19 2 45,1 2 0,4 1-379,-12-1 1,1 0 288,16 3 0,-2 2 45,-20-2 0,-3 2 0,-4 0 0,-1 1 0,17 18-45,-28-6 0,-6 3 45,-11 16-45,-9-12 0,-8-2-135,-9-5 1,-5-3-136,-5 1 0,-1 0-225,-4 0 1,0 0-316,-1-2 1,1-1-451,1-1 1,0-2 1304,4-3 0,1-1 0,-22 9 0,7-5 0</inkml:trace>
  <inkml:trace contextRef="#ctx0" brushRef="#br1" timeOffset="185539">1580 6070 21025,'0'5'1349,"0"-1"-1799,0-4-539,0 4-900,0-3 1889,0 3 0,0 2 0,0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24:25.96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6834 5287 23544,'9'-42'404,"-1"-1"1,2-19 45,-11 46 90,-16 60-361,2 6 1,-2 9-1537,2-4 0,-1 4 0,0 4 1402,1-8 0,-1 3 0,0 2 0,0 0-45,2-6 0,0 0 0,0 2 0,-1 2 0,0 3-177,3-6 1,-2 3 0,0 2 0,0 2 0,0 1 0,0-1 0,1-1 0,0-3 176,0 6 0,0-3 0,1-1 0,0 0 0,0 1 0,0 3-235,1-6 0,0 3 1,-1 1-1,1 1 1,0 0-1,0-2 1,2-2-1,0-5 73,1 8 0,1-4 0,0-2 0,2-2 0,0 0-212,0 6 0,0 0 0,2-3 0,0-1-226,-1 6 1,2-3-1,0-4-4316,3 5 1,2-10 4499,3-8 0,8-73 0,-5-5 0,-1 0 0</inkml:trace>
  <inkml:trace contextRef="#ctx0" brushRef="#br0" timeOffset="393">6656 5410 23274,'12'-45'449,"0"1"1,14-17-90,6 49 0,5 55-270,-14 0 0,-1 7-1448,-5-6 1,-1 4 0,0 1 1387,1 8 0,0 1 0,0 2-30,-5-12 0,1 2 0,0 0 0,0 0-207,0 1 1,0 0 0,0 0 0,0 0 206,-1-2 0,0 0 0,1 1 0,1 0-75,3 6 1,1 2 0,2 0 0,1-5 74,5 1 0,1-3 0,2-3 0,-2-4 0,0-2 0,3-12 0,11-16 0,-2-17 0,-6-23 0,-5-14 0,6-11 0,-3-8-528,-8 10 1,-1-2 0,-1-3 527,-5 7 0,0-1 0,0-1 0,-1-2 0,0-5 0,0-1 0,-1-1 0,1 0 67,-1-2 1,-1-1 0,1 1 0,-1-1-23,0 2 0,0-1 0,-1 1 0,1 1-105,-1 4 0,0 1 1,1 2-1,-1 0 90,3-8 0,-1 2 0,2 4 60,1-15 0,6 11 334,6 23 0,2 17 26,15 43-316,-13 22 1,-5 16 7,-13-8 0,-4 6 0,0 2-120,-3-9 1,0 1-1,-1 2 1,0 0-23,-1 4 0,-1-1 0,1 3 0,-1 4-61,0-9 0,-1 4 1,1 2-1,0 0 1,0-2-1,0-2-65,0-4 0,0-1 0,1-2 0,0 0 1,0 3-70,0-1 0,0 3 0,1 0 0,0 0 0,1-3 0,0-4-115,5 17 1,2-6-1,1-3-650,1-7 1,0-1 0,2-5 935,8 13 0,4-9 0,-2-18 0,2-7 0,0-9 0,-1-1 0</inkml:trace>
  <inkml:trace contextRef="#ctx0" brushRef="#br0" timeOffset="684">8926 6572 23813,'-17'18'990,"8"4"-900,2 4 0,11 3 0,7-6 0,16-9-90,17-10-135,4-19 0,3-7 0,-8 2 0,-1-3-94,-2-1 1,0-2-1,-2-6 169,-2-11 0,-4-6 0,-4 1-575,2-11 1,-5-2 724,-5 7 0,-1-4 0,-7 3 45,-9-3 0,-10 5 51,-12 1 0,-8 9 174,-27 6-181,11 34 1,-2 14-90,5 22 0,3 11-525,10-8 1,1 3 0,1 2 434,0 6 0,2 2 0,2 1 30,0 1 0,2 2 0,4 4-590,4 2 1,2 5 0,3 0 0,2-3 259,2 2 0,3-3 1,2 3-106,1-5 0,2 3 0,3-1 0,2-7-486,5-5 0,2-6 0,3-2 891,10 14 0,3-6 0,2-12 0,2-5 0,-1-6 0,1 1 0</inkml:trace>
  <inkml:trace contextRef="#ctx0" brushRef="#br0" timeOffset="1231">10209 5894 24803,'-12'-6'1079,"-2"21"-719,-1 32-180,6-7 0,0 4-1417,0 10 0,0 4 1267,2-15 0,1 2 0,0 0-30,0 3 0,1 0 0,0 0 0,1 1 0,2 0 0,-1 0 30,1-3 0,0 0 0,1-1-30,2 17 0,1-2 0,0-10 0,1-3 369,1-9 1,2-3-280,4 8-90,2-32 353,1-31-264,1-37-89,-6 9 0,2-10 0,-1 0-412,-2 6 0,1 0 1,0-4 411,0-1 0,1-5 0,0 0 0,0 3-560,0-7 0,1 3 0,-1 1 560,1 2 0,0 1 0,1 2-30,-1 6 0,1 2 0,0 2 90,3-11 1,7 10 208,7 22 1,4 12-90,20 30-418,-13 19 1,-3 13 267,-16-11 0,-2 5 0,-1 3-8,1 8 1,0 5-1,-1 1 1,-1-2-23,0 4 0,-2-2 0,-1 2-50,0-4 0,0 4 1,-1-1-1,-2-3 80,0 5 0,-3-2 0,0-5-30,1 3 0,0-3 1223,-2 2 0,1-9-1223,-1-24 0,2-35 0,4-32 0,-2 6 0,4-7-311,0 1 1,2-7 0,2-1 0,-1 1 310,4-6 0,-1 1 0,3-3 0,-1-1 0,2-4 0,1 1 0,-1 5 30,1 1 0,0 4 0,0 2 271,-2 5 1,0 1 0,3 4-213,15-10 1,2 10-90,16 10 0,-25 30 0,-3 12 0,-10 17 0,-7 8 0,1 6 0,-1 3-320,-2 5 1,0 2 319,-4 2 0,0 1-600,0-7 0,0 2 1,1-1-1155,5 15 0,1-2 449,0-3 1,4-6 1304,0-18 0,3-12 0,19-20 0,4-16 0</inkml:trace>
  <inkml:trace contextRef="#ctx0" brushRef="#br0" timeOffset="1510">12397 5627 20384,'4'-39'899,"-1"1"1,-6-12 1266,-14 43-1806,-16 48-270,12-2 0,1 6-711,-1 10 1,1 4 650,7-16 0,1 1 0,2 1 15,-1 21 0,5 0 0,6-2 0,5-1-45,6-7 0,6-3 238,4-7 1,9-4-194,21-2 0,5-8-90,-14-15 0,2-6 45,15-1 0,-3-16 0,-15-31 0,-9-13 0,-10 6 0,-6-5-189,-7-1 0,-4-4 0,-4 1 159,-7 5 0,-5 2 0,-2-1 30,-3-3 0,-4-1 0,-1 2 0,-1 1 0,-2 1 0,-1 1-60,-1 3 0,-2 1 0,-4 2-667,-7 0 0,-6 2 0,0 7-683,3 11 1,0 6 0,-1 3 1409,-18-6 0,3 10 0,14 19 0,9 8 0,2 19 0</inkml:trace>
  <inkml:trace contextRef="#ctx0" brushRef="#br0" timeOffset="1909">12856 5410 25522,'15'-37'629,"-1"1"1,-1 2 0,-1 2-360,7-16 90,-2 27-90,3 34-90,4 43-135,-8-11 0,0 4-1463,-3-8 1,-1 2 0,0 2 1417,2 5 0,-1 2 0,-1 0 0,1 3 0,-1 1 0,0 0 13,-1-1 0,-1 2 0,-1 0-13,-1-6 0,0 2 0,-1 0 0,0-4 0,0-2 0,-2-3 0,1 1 0,-1 5 0,1 0 0,-4-9 0,-3 7 0,-8-34 0,-9-37 0,8-15 0,2-18 0,2-7 0,2 1-214,2 10 0,3-1 0,1 0 0,0-3 0,1-2 214,0 4 0,0-4 0,1-1 0,0-2 0,2 2 0,0 1 0,1 4 165,2-6 0,2 1 0,0 3 0,3 2 0,1 2-165,3-2 0,2 1 0,2 5 0,0 8 0,10-1 0,4 14 160,11 14 1,2 13-161,-14 7 0,-1 7-39,8 14 1,-5 10 38,-14 15 0,-9 5 0,-6-12 0,-3-1 418,-2 13 1,-5-2-419,-7-21 0,-4-2-855,-7 1 1,-2-4-855,-14 1 946,-7-11 763,18-42 0,7-21 0,4-15 0</inkml:trace>
  <inkml:trace contextRef="#ctx0" brushRef="#br0" timeOffset="2226">13851 4862 23184,'12'38'629,"0"0"1,-1 22 0,-1 5-600,-2-20 0,0 1 0,-1 1-857,0 6 1,0 2 0,0-4 871,1 4 0,4-3-45,12 9 0,6-5-122,-4-18 0,4-5 167,12 3 0,5-10-45,-4-20 0,1-10 0,5-8 0,0-8 45,4-5 0,2-11 224,-15 2 1,2-7 0,0-2 0,-2 2-239,3-4 1,-2 2 0,0-4 215,-1 1 0,2-3 1,-2-1-1,-3 5-217,-4 3 0,-4 2 0,0 2-30,1-2 0,-1 1 0,-2 6 0,16-11 0,-17 43 0,-32 41 0,-14 19-512,4-6 0,-4 4 1,-1 3 511,1-6 0,-1 2 0,-2 3 0,-2 6 0,5-13 0,-2 3 0,-1 4 0,-1 2 0,0 1 0,0 0 0,0-2 0,2-2-194,-1 1 1,1-3 0,1 0 0,-1-1 0,1 2-1,-1 1 1,-1 3 93,1-2 0,-1 2 0,0 3 0,-1 0 0,0 1 0,1 0 1,0-1-1,1-2 0,2-2-228,-1 2 1,1-3 0,1-1 0,1-1-1,0 1 1,2 1 0,0 3-123,2-6 0,1 3 0,1 2 1,0 1-1,0-1 0,1 1 1,2-2-1,0-2 0,1-2 450,-1 9 0,1-2 0,1-2 0,2-1 0,1 1 0,2 2 0,0-3 0,2 3 0,0 0 0,2 1 0,1-3 0,2-2 0,3-6 0,9 6 0,1 0 0,0-1 0,0 1 0</inkml:trace>
  <inkml:trace contextRef="#ctx0" brushRef="#br0" timeOffset="2565">19674 3456 25882,'5'-63'990,"-2"24"-181,-15 53-359,0 17 0,-1 11-1858,-3 1 0,-1 6 0,-2 3 1408,1-1 0,-1 3 0,-1 2 0,0 2-363,0-2 0,-1 2 0,-1 2 0,1 2 0,-1 0 363,2-3 0,-1 0 0,0 2 0,0 1 0,0 0 0,0 1-99,2-5 0,-1-1 1,0 1-1,1 1 0,-1 1 1,0 2-1,-1 2 99,4-6 0,-1 2 0,0 2 0,0 1 0,-1 2 0,1-1 0,0 0 0,1-1 0,0-2 0,1-2-146,0 1 1,0-2 0,1-1-1,1-2 1,-1 1 0,1 0 0,0 1-1,0 2 146,-1 1 0,0 2 0,0 1 0,0 1 0,0 0 0,1-1 0,1-1 0,1-1 0,3-2-155,0 2 0,2-1 0,2 0 0,0-2 0,1-2 0,1-2 0,0-2-295,-1 15 0,1-4 1,2-3-1,4 1 556,4 5 1,2 3-1,5-8 1,4-19-1,35-12 1,-12-42-1,-1 1 1</inkml:trace>
  <inkml:trace contextRef="#ctx0" brushRef="#br0" timeOffset="2811">19585 3646 25987,'1'-49'247,"1"0"1,-1 0-1,1-16 1,2 3-159,-1 13 1,4 5 172,13-4 8,12 46-135,-7 22 0,1 12-45,6 15 0,1 8-1431,-6-9 1,0 4 0,0 2 1362,-4-8 1,-1 3-1,-1 1 1,1 1-23,2 4 0,0 1 0,-1 2 0,0 0-279,-4-8 0,-1 1 0,0 0 0,0 3 0,0 3 279,-1-1 0,1 5 0,-1 2 0,1 1 0,-1 1 0,-1-3 0,0-1-295,-2-3 0,0-3 1,-1 0-1,1 0 0,-1 2 1,0 5 164,-1-6 0,1 5 0,0 3 0,0 1 0,0 1 0,0-1 0,-1-2 0,-1-4 0,-2-4-225,2 8 0,-1-5 0,-2-2 0,0-1 0,1 3 67,0 8 0,1 3 0,0-1 0,-2-2 0,-1-8-282,-2 2 1,-1-6-1,-1-4 570,0 12 0,-4-6 0,-5-15 0,-4-4 0,-11 15 0</inkml:trace>
  <inkml:trace contextRef="#ctx0" brushRef="#br0" timeOffset="2994">19459 5731 26062,'-34'-13'764,"0"1"1,-23-13-585,22 4-90,23-1 0,57-16-180,-17 20 0,5 0-846,20-8 0,4 0 216,-2 2 1,0 0-852,5-1 0,0-2 1571,-20 7 0,1-2 0,-2-1 0,1 0 0,-2-1 0,0-2 0,-1-1 0,0 0 0,0-1 0</inkml:trace>
  <inkml:trace contextRef="#ctx0" brushRef="#br0" timeOffset="3260">20852 3429 24463,'3'-41'540,"-1"0"0,1 3 0,1 3-181,10-18 349,2 32-78,5 41-315,-8 10 0,-2 8-315,2 15 0,-1 9-745,-5-15 1,0 6 0,-1 3 0,0 1 0,-1-2 744,1 7 0,-1-2 0,0 2 0,0 4-261,-1-7 0,0 3 1,-1 2-1,1 1 1,-1-1-1,0-2 261,0 3 0,-1-3 0,-1 0 0,1 1 0,0 5 0,-1-12 0,1 2 0,-1 3 0,1 1 0,-1 0 0,1 0 0,-1-3 0,1-2-260,-1 4 1,0-3-1,0-1 1,0 0-1,1 1 1,-1 1 259,0 1 0,1 3 0,-1 1 0,0 0 0,1-2 0,-1-3 0,0-4-342,1 8 0,-1-5 0,0-2 0,-1-2 12,1 12 0,0-3 0,0-2-120,-1-10 1,1-2-1,-1-3-495,1 9 1,-2-5-853,1 15 1797,0-44 0,0-42 0,0-24 0</inkml:trace>
  <inkml:trace contextRef="#ctx0" brushRef="#br0" timeOffset="3416">21380 3542 12030,'0'-40'0,"0"3"0</inkml:trace>
  <inkml:trace contextRef="#ctx0" brushRef="#br0" timeOffset="3793">21546 3284 22014,'4'-63'1889,"-1"1"-1754,-1 26 0,1 1-135,0-10 90,3 2 270,-4 32 90,2 27-91,-4 26-374,1-4 1,0 9 171,-3 1 0,0 7 1,-2 3-1,1-2-772,0-6 0,1-2 0,-1 2 1,-1 3 631,0 4 1,-1 5 0,0 2 0,0-1 0,0-2-18,0 4 0,0-1 0,1-1 0,-1 1 0,2-11 0,-1 2 0,1-1 0,0 1 0,0 0-466,1 0 0,0 1 1,1-1-1,-1 1 1,1-1 465,0 11 0,-1 1 0,2-2 0,-1 0 0,2-4 0,0-1 0,0-1 0,0-1-241,0-6 0,0 0 1,1-2-1,0-1 211,2 9 0,0-3 0,0-2-206,3 14 0,1-4-169,0-13 0,2-5 530,10 19-4712,23-45 4587,-3-34 0,-9-8 0,1-7 0,-4-4 0,0 0 0</inkml:trace>
  <inkml:trace contextRef="#ctx0" brushRef="#br0" timeOffset="4076">22493 4740 23544,'11'-62'1978,"-13"14"-1618,-17 21 270,-18 31-180,-8 26-316,19-3 1,1 5-332,0 6 1,3 3 286,1 7 0,3 2-569,6 3 1,3 1 478,5 1 0,5-1 45,6-2 0,6-2-45,0-3 0,11-6-60,12-13 0,9-5 0,-1-7 15,-2-6 0,1-8-830,4-5 0,3-5 1,-7-9 874,-5-20 0,-9-8 0,1-7 0,-4-3-542,-5-3 1,-4-2 541,-4-2 0,-5 0 0,-7 1 0,-4 1 0,-5 2 0,-5 3 159,-5 5 1,-5 4-340,-1 6 1,-3 3-181,0 7 0,-1 4-809,-25-10-540,12 18-1080,12 16 3369,19 15 0,18 9 0,11 5 1</inkml:trace>
  <inkml:trace contextRef="#ctx0" brushRef="#br0" timeOffset="4399">23475 4360 22824,'-15'-47'1529,"-4"1"-1439,-8 6 180,-8-3-270,12 18 90,1 4-90,19 17 90,14 8 90,-3-3 359,6 1 181,-16-12 89,-19 7-359,-9 8-180,-21 26-1257,25-5 0,1 5 1032,-1 7 0,1 4 0,1 5 0,3 3-266,2 4 0,7 5 161,11 0 0,7 5 0,2-2-687,1-13 1,1-3 0,4 2 416,6 13 0,4 3 1,8-6-751,7-9 1,7-5 0,3-7 969,2-11 0,4-6 1,0-4-1,0 1 1,1-4-1,0-7 1,-3-18-1,0 1 1,-1-1-1</inkml:trace>
  <inkml:trace contextRef="#ctx0" brushRef="#br0" timeOffset="4966">24356 4256 15347,'4'-65'719,"-1"0"1,-3 7 0,-3 3 241,-3 10 1,-5 6-333,-25-5 1237,-13 40-1732,17 20 1,0 9-45,-4 11 0,1 7-613,-2 9 1,2 6 552,12-16 0,0 3 0,2 1-30,1 2 0,3 2 0,1 3 135,4 1 1,1 4 0,3 1 0,1-4-226,0 2 0,3-3 0,1 1-60,2 12 0,1 2 0,5-8-75,4-10 0,6-9 673,22 13-718,8-42 180,6-40-118,-25-2 0,-1-6 208,-1-10 0,-3-3 45,0-5 0,-4-8 225,-7 4 0,-2-10 0,-2-1 0,-1 6 118,-2 10 1,-1 3-1,-2-3-343,1-6 0,0-6 0,-2 3 0,-4 11 596,-6 8 0,-4 9-461,-16-6 0,-5 43-135,7 34 0,3 14-45,6-3 0,2 4-246,4 0 0,1 5 0,3-2 216,4-7 0,2-1 0,4 3-38,2 1 1,4 3 0,2 1-1,3-2-112,5 10 0,4-2 1,3-2 119,-1-3 0,1-1 0,6-9 15,18-1 0,3-21 355,-8-30 0,-1-15-355,4-9 0,0-8-15,-13 6 0,0-4 0,-1-1-770,4-6 1,-1-2-1,1-1 830,1-7 0,0-1 0,-1-3 0,-6 10 0,-1-1 0,0-2 0,-1-1 0,2-4 0,0-2 0,-1-1 0,0-2 36,-5 9 0,-1-1 0,0-1 0,0 0 0,-1-1-303,1-2 0,-1-1 1,0-1-1,-1 0 0,0 0 357,-1 1 0,0-1 0,-1-1 0,0 1 0,-1 1-79,0 2 0,-1-1 0,0 2 0,0-1 0,-2 2 56,3-7 1,-2 2 0,0-1-1,0 1-22,0-2 1,0 0-1,0 1 1,-3 6 88,2-12 1,-2 6 682,0 3 1,-6 22-728,-20 76-90,0 10 0,-2 10 0,2-8 0,-1 5 0,0 2 0,2-7 0,-2 2 0,1 0 0,-1 2 0,1 1 0,-1 1 0,0 2 0,0 3-47,2-8 0,0 3 0,-1 2 1,1 1-1,0-2 0,2-3 47,0-3 0,1-2 0,0-1 0,1 0 0,0 3 0,1-1 0,0 3 0,-1 1 0,2 0 0,0-3 0,2-4-259,1 3 1,1-4-1,2-2 1,0 0-222,2 12 0,2-1 1,1-2-241,-1-7 1,0-2-1,2-2-4196,3 10 1,2-5 3895,-3-14 0,2-8 0,6-9 0,-3-27 0</inkml:trace>
  <inkml:trace contextRef="#ctx0" brushRef="#br0" timeOffset="5566">24718 4157 22682,'-35'-34'359,"0"1"1,1-1 0,-13-12 0,2 2-315,5 7 0,3 1-854,9 7 0,4 2 899,-4-10 756,37 17-846,38 12-90,-6 10 0,10 2-453,-4-1 1,7 1 0,2 0 0,-2-1 452,6 0 0,-1 0 0,3 0 45,0 0 0,4 1 0,0-1 0,-4-1-326,-1-3 1,-4-1 0,0-1 340,-3 0 0,-1-1 0,1-3 202,8-4 0,2-3 0,-5-2 8,3-3 0,-4-2-175,-13 3 1,1-1 0,-8-1 84,-8-2 0,-7-3 840,-5-9 0,-4 0-930,2-15 90,-18-9-180,-7 30 1646,-7 8-1646,2 11 1437,0 3-1347,1 12 642,7 1-552,-3 9-35,8 8-55,-3-6 0,4 6 90,-3-17-90,2 5 0,-7-6 0,2 13 90,-4-4-90,-2 7 0,-1-4 0,-2 8 0,7-5 90,-5 5 0,9 4 90,-4 9-90,3 6 0,2 5 0,3-2-45,1-9 0,1 2-45,1-7 0,0 0-187,2 13 1,1 0 186,0-12 0,2-2 0,0 2 0,0 0 0,1-2 0,2 0-37,4 9 1,2-1 36,-1-5 0,0-2 0,-1-1 0,-1-2 0,7 8 0,-12-24-90,-4-8-179,-2-3-1250,-1-12-640,-2-6 2159,-6-17 0,-2-14 0,-7-10 0</inkml:trace>
  <inkml:trace contextRef="#ctx0" brushRef="#br0" timeOffset="5733">26216 2406 23131,'0'-60'270,"0"-1"0,0 16 0,0-1 0,0 3-360,0-4 0,0 3-135,0 4 0,0 9-1034,0 21-1018,6 38 2277,0 27 0,-1-20 0,1 2 0,-1 4 0,0 1 0</inkml:trace>
  <inkml:trace contextRef="#ctx0" brushRef="#br0" timeOffset="6015">26679 2994 25073,'-10'22'899,"0"10"-809,0 19 0,5 7 0,1 5-90,1-11 0,2 1-1388,1-4 1,1 4 0,2-4 1387,4 6 0,4-3 0,2-3 0,3-3 285,2-3 1,3-4-286,-2-6 0,4-5 0,6-6 0,2-7 90,8-12-90,5-31 0,-31-36-268,-8 24 1,-3-6 207,-6-3 0,-3-5 1,0 0-511,0 3 0,0 0 1,-2 0-151,-1 1 0,-1-1 1,-1 4 719,-3-9 0,-2 10 0,-5 9 0,0 9 0</inkml:trace>
  <inkml:trace contextRef="#ctx0" brushRef="#br0" timeOffset="6366">27138 3207 22374,'53'-9'2069,"-4"0"-1619,-3 1 449,6 26-719,-27 18 0,-4 9-135,1-2 0,-4 5-952,-7-4 0,-3 4 0,-2-1 907,0 9 0,-4-1 0,-4 0 0,-1-1 121,-1-4 0,-1-2-121,-3-6 0,-1-3 0,-5 20 0,5-37 0,13-32 0,14-44 0,3 9 0,6-8 0,0 0 95,-5 8 1,1 1-1,1-2-5,2-2 0,2-4 0,1 1 0,-1 4 0,1-1 0,-1 3 0,1 1-123,-2 4 0,0 0 0,0 4 168,10-9 0,3 13 0,6 22 0,0 15-90,-11 13 0,-4 10-15,-3 7 0,0 7 0,-5 3-30,-4 4 0,-5 2 0,-2 3-800,3 6 1,-2 2-1,-2 2 575,-3-13 0,0 1 0,-2 0 1,-1 2-159,-1 1 1,-1 1 0,-1 1 0,-3 5 382,-1-6 0,-2 3 0,-1 3 0,-1 1 0,0-2 0,-1-3 0,0-1 0,0-2 0,-2-2 0,1 2 0,-2 2 0,-1 4 0,-1 0 0,1 0 0,0 1 0,-1-1 0,1 0 0</inkml:trace>
  <inkml:trace contextRef="#ctx0" brushRef="#br0" timeOffset="7145">29099 5550 25522,'5'-16'720,"-11"6"-720,-16 12 0,-22 14-2126,10-3 1,-5 4 2154,-13 6 1,-7 5 0,0 0-30,8-4 0,0-1 0,-7 3-235,6-3 0,-7 4 1,-4 0-1,-2 1 0,2-1 1,5-2 216,3-3 0,3-1 0,1-1 0,-1 0 0,-4 1-186,4-2 0,-2 1 0,-3 1 0,0-1 0,-1 0 0,2-1 1,2-1 203,-11 2 0,1-1 0,2-2 0,-1 0 0,-1 1-170,8-3 1,-1 0 0,0-1 0,0 1 0,-1-1 0,0 1 169,-2-1 0,0 0 0,-1 0 0,0 0 0,0 0 0,-1 0 0,7-2 0,0 0 0,-1 0 0,0 1 0,0-1 0,0 0 0,-1 0 0,-2 0 0,-1 0 0,1 0 0,-1 0 0,-1 0 0,0 0 0,0 0 0,-3 0 0,0 1 0,-1 0 0,-1-1 0,0 1 0,0-1 0,-1 1 11,5-2 0,0 0 0,-1 0 1,0 0-1,-1 0 0,0 0 1,-1 0-1,0 0 9,4-1 0,0 1 0,-1-1 0,1 0 0,-2 0 0,1 0 0,-2 0 0,1 0 0,-1 0 7,2-1 0,0 1 0,0-1 0,-1 1 0,0-1 0,-1 0 0,0 1 0,0-1 0,0 1 0,-1-1 13,4 0 1,-1 0 0,-1 0 0,1 0 0,-1 0 0,0 0 0,0 0 0,-1 0 0,1 0 0,-1 0 0,-1 1-4,4-2 0,0 1 1,0 0-1,0-1 1,0 1-1,0 0 1,-1 0-1,-1 0 1,-2 0-1,-1 0 1,-1 1-1,-3 0 5,12-1 1,-1-1-1,-2 1 1,-2 1 0,0-1-1,-2 1 1,0-1 0,-2 1-1,1 0 1,-1 0 0,0 0-1,-1 0 1,2 0 0,-1 0-1,1 0 1,1 0 0,1-1-1,2 1 1,0-1-43,-6 1 0,2 0 0,1 0 0,2-1 0,0 1 0,1-1 0,0 0 0,0 1 0,-1-1 0,-1 1 0,-1 0 0,-2 0 0,-1 0 0,-3 1 0,-3 1 0,17-3 0,-2 0 0,-2 1 0,-1 0 0,-2 0 0,-1 0 0,-1 1 0,-2-1 0,0 1 0,-1 0 0,0 0 0,-1 1 0,0-1 0,0 0 0,0 0 0,0 1 0,0-1 0,1 0 0,0 0 0,1 1 0,1-2 0,1 1 0,1 0 0,2-1 0,1 0 0,1 0 0,2 0 0,-11 1 0,1 1 0,3-1 0,0-1 0,3 1 0,0-1 0,1 1 0,1-1 0,0 0 0,0 0 0,0 1 0,-1-1 0,0 1 0,-1-1 0,-1 1 0,-2 0 0,-1 1 0,6-2 0,-1 1 0,-1-1 0,0 1 0,-1 0 0,-1 0 0,1 0 0,-2 0 0,1 1 0,-1-1 0,-1 1 0,1-1 0,-1 1 0,1-1 0,-1 1 0,0-1 0,1 1 0,-1 0 0,1-1 0,0 1 0,0 0 0,1 0 0,0-1 0,-1 1 0,0 0 0,0 0 0,0 0 0,0 0 0,0 0 0,-1 0 0,1 0 0,0 1 0,-1-1 0,2 0 0,-1 0 0,1 0 0,0 0 0,0 0 0,2 0 0,-1 0 0,1 0 0,1 0 0,1-1 0,0 1 0,-6 1 0,2-1 0,0 0 0,2 0 0,0 0 0,1 0 0,0 0 0,1 0 0,0 0 0,0 0 0,-1 0 0,1 0 0,-2 0 0,0 0 0,-1 1 0,-1 0 0,-1 0 0,4-1 0,0 0 0,-1 1 0,-1-1 0,-1 1 0,0 0 0,-1-1 0,0 1 0,0 0 0,0 0 0,-1 1 0,1-1 0,-1 0 0,1 1 0,-1-1 0,1 1 0,1-1 0,0 1 0,0-1 0,1 1 0,0 0 0,-2 0 0,1 1 0,-1-1 0,1 1 0,1 0 0,-1 0 0,1-1 0,0 1 0,0 0 0,0 1 0,0-1 0,0 0 0,1 0 0,0 0 0,-1 1 0,1-1 0,0 0 0,0 1 0,-1-1 0,-1 1 0,0 0 0,0 0 0,0 0 0,1 1 0,-1-1 0,0 0 0,1 1 0,0-1 0,-1 0 0,1 1 0,0-1 0,0 1 0,0-1 0,0 0 0,1 1 0,-1-1 0,0 1 0,2-1 0,0 0 0,-1 0 0,0 0 0,1 0 0,-1 1 0,0-1 0,1 0 0,0 0 0,0 1 0,0-1 0,1 0 0,0 0 0,0 0 0,1 0 0,1 0 0,0-1 0,1 1 0,-8 2 0,0 0 0,0 0 0,0 0 0,1 0 0,0 0 0,2 0 0,0 0 0,1-1 0,1 0 0,1 0 0,2 0 0,2-1 0,2-1 0,-16 5 0,4 0 0,3-1 0,2-1 0,1 0 0,0 0 0,1 0 0,0 0 0,-4 1 0,0 0 0,2-1 0,0 1 0,0-1 0,2 1 0,1-1 46,-4 1 1,1 1-1,1-1 1,2 0-1,0 0 1,1 0-47,-3 1 0,1 0 0,2-1 0,0 0 0,3 0 0,-5 1 0,2-1 0,2 0 0,2 0 0,-6 3 0,2-1 0,4-1 468,-12 3 0,6-3-468,14-3 0,3-3 0,-18 7 1616,20-12-1616,14-3 0,7-6 2417,7 0-3227,2 0 1589,6 0-1364,0 0 0,13-6 1,3-1-1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25:21.5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8641 1574 21385,'0'-45'1889,"0"2"-1529,0 9-1,0 7-89,0 6-90,0 8-90,0 4 540,0 4-181,0 29 181,-7 15-877,2 0 0,-1 5 561,-6 10 1,-1 6-892,1-7 1,1 3 0,-1 3 688,0-3 1,-1 2-1,1 3 1,-2 1-549,2-3 0,-1 2 1,0 2-1,0 1 1,-1 2 435,1-4 0,0 1 0,0 1 0,0 2 0,-1 1 0,1 0-190,2-10 0,-1 0 1,1 1-1,0 1 1,-1 0-1,0 1 1,1 1-1,-1 0 190,1-3 0,0 1 0,0 1 0,-1 0 0,1 0 0,-1 1 0,1 0 0,0 1 0,0 0-74,0-2 0,1 1 0,-1 0 0,1 0 0,-1 1 0,1 0 1,-1 0-1,1 1 0,0 0 0,0 0 74,0-2 0,0-1 0,0-1 0,1 1 0,-1 0 0,1 1 0,-1 1 0,1 1 0,-1 2 0,1 1 0,-1 2-17,2-10 1,0 1 0,0 2 0,0 1 0,-1 2 0,1 0-1,0 2 1,-1-1 0,1 2 0,0-1 0,0 0 0,0 0 0,0-1-1,0 0 1,1-2 0,-1 0 0,1-3 16,-1 9 0,0-1 0,1-2 0,-1-1 0,1 0 0,0-1 0,0 0 0,0 1 0,0 0 0,0 0 0,-1 2 0,1 1 0,0 2 0,1-10 0,-1 0 0,1 2 0,-1 2 0,1 0 0,-1 0 0,0 1 0,1 1 0,-1-1 0,1 1 0,-1-1 0,1 0 0,0-1 0,0-1 0,0-1 0,0-1 0,1-1 0,0-2 0,-1 13 0,0-2 0,0-2 0,1 0 0,0-2 0,1-1 0,-1 0 0,0 0 0,1 0 0,-1 0 0,1 0 0,-1 1 0,1 0 0,0-1 0,-1 1 0,1 0 0,-1-1 0,1 1 0,0-1 0,0 0 0,0 1 0,0-1 0,0 0 0,0 0 0,0-1 0,0 0 0,1 0 0,-1 0 0,0 0 0,1-1 0,-1 1 0,1-1 0,-1 1 0,1-1 0,0 0 0,0 0 0,-1 5 0,1 0 0,-1 0 0,1-1 0,0 1 0,0-1 0,0 0 0,0 1 0,0-1 0,0 0 0,0 0 0,0-1 0,0-1 0,0 1 0,0 0 0,0-1 0,1 1 0,-1-1 0,0 1 0,1-1 0,-1 0 0,1 0 0,-1-1 0,1 0 0,-1 0 0,1 0 0,0 0 0,0 0 0,0-1 0,-1 1 0,1 0 0,0-1 0,0 0 0,0 0 0,0-1 0,0 0 0,0 0 0,0 0 0,1 0 0,-1 0 0,0 0 0,0-1 0,1 1 0,-1-1 0,0 5 0,1 0 0,-1-1 0,0 1 0,1-1 0,0 1 0,-1-1 0,1 0 0,0-1 0,-1 1 0,1-2 0,0-1 0,0 1 0,1-1 0,-1 0 0,0 1 0,0-2 0,1 1 0,-1-1 0,0 0 0,1 5 0,-1-1 0,1-1 0,-1 1 0,1-1 0,-1 0 0,1 0 0,0-1 0,0 0 0,0 4 0,0 0 0,0 0 0,1-1 0,-1 0 0,1 0 0,0-1 0,-1-1 0,1 5 0,-1-2 0,1-1 0,0 0 0,0 1 0,0-1 0,1 2-225,0-4 0,0 1 0,1 1 0,0 0 0,0 0 1,0-2-1,0-3 0,1-2-62,-1 10 0,1-4 0,-1-3 0,2 0 1,0 1 286,2 4 0,1 5 0,1-3 0,1-8 0,2-15 0,22 12 0,11-55 0</inkml:trace>
  <inkml:trace contextRef="#ctx0" brushRef="#br0" timeOffset="518">12917 1253 24533,'0'-49'419,"0"0"1,0 5 0,0 2-330,0-20 180,0 38 270,0 49-91,1 15 1,-2 9-1345,-2 0 0,-1 5 1,-1 4 916,-1 1 1,0 5-1,-1 3 1,-1 2-307,0-12 1,0 2 0,-2 2 0,0 1 0,0 1 0,0 2 283,0-8 0,0 2 0,0 1 0,0 0 0,-1 2 0,1 1 0,-2 1 0,1 0-165,1-6 1,-1 1 0,0 1 0,0 1 0,0 1 0,0 0-1,-1 0 1,0 1 0,1 1 0,-1-1 164,2-4 0,-1-1 0,0 1 0,0 1 0,0 0 0,0 0 0,0 1 0,0 0 0,0 0 0,0 1 0,0 0 0,0 1-85,1-2 1,-1 2-1,0 0 1,0 0-1,0 0 1,0 1-1,0 0 1,0 0 0,0 1-1,1 0 1,-1 0-1,0 0 1,1 0 84,-1-1 0,1-1 0,0 1 0,0 0 0,0 0 0,0 1 0,0-1 0,0 1 0,0 0 0,0 0 0,0 0 0,1 1 0,-1-1 0,1 1-12,0-3 1,1 0 0,-1 0 0,0 1-1,1-1 1,-1 1 0,1 0 0,0 0-1,0 0 1,0 0 0,0 1 0,0-1-1,0 0 1,1 0 0,-1 1 11,1-1 0,0 1 0,0 1 0,0-1 0,0 0 0,0 0 0,0 0 0,1 1 0,-1-1 0,1 0 0,0 1 0,0-1 0,0 0 0,0 1 0,0-1 0,1 0 0,0-1 0,-1 0 0,1-1 0,0 1 0,1-1 0,-1 1 0,0-1 0,1 1 0,0 1 0,0 1 0,0 0 0,0 1 0,1 1 0,0 2 0,0-11 0,1 2 0,0 1 0,0 0 0,0 2 0,0 0 0,1 1 0,-1 1 0,1 0 0,0 0 0,-1 0 0,1 0 0,0 0 0,0-1 0,1 1 0,-1-2 0,0 0 0,1-1 0,-1-2 0,0 0 0,1-1 0,-1 9 0,0 0 0,1-3 0,0 0 0,-1-1 0,1-1 0,0 0 0,0-1 0,0 1 0,0-1 0,0 2 0,1 0 0,-1 0 0,1 2 0,-1 2 0,1-8 0,-1 2 0,1 1 0,0 1 0,0 0 0,0 2 0,0-1 0,0 1 0,0 0 0,0 0 0,0 0 0,1-1 0,-1-1 0,0-1 0,1 0 0,-1-2 0,0-1 0,1-2 0,-1-2 0,1 12 0,0-3 0,0-2 0,1-1 0,-1-2 0,0-1 0,1 0 0,-1 0 0,0 0 0,1 2 0,-1 1 0,0 3 0,0-6 0,0 2 0,0 1 0,0 1 0,0 1 0,0 0 0,0 0 0,0 1 0,0-1 0,0 0 0,-1-1 0,1-1 0,0-2 0,-1 0 0,1-3 0,0 13 0,-1-2 0,1-2 0,-1-1 0,1-2 0,-1 1 0,0 0 0,1 0 0,-1 1 0,0 3-53,0-5 1,0 1-1,0 3 1,0 0-1,0 1 1,0-1-1,0 0 1,0-1 0,0-2-1,-1-2 1,0-2-1,0-4-106,-1 11 0,1-4 0,-1-4 0,0-1 0,-1-1 0,0 1 0,-1 1-407,0 4 1,-1 1 0,-1 0-1,0 0 1,0-2 0,0-3 0,-1-4 573,-1 11 1,0-4-1,-1-4 1,-2 0-1,0-1 1,-1 1-1,-1-6 1,-4-14-1,-23-6 1</inkml:trace>
  <inkml:trace contextRef="#ctx0" brushRef="#br0" timeOffset="2169">9616 2479 21745,'0'-28'1619,"0"4"-1260,0 5-89,0 6 450,-4 2-360,3 6-1,-2-1 91,3 3-180,0-3 0,0-3-180,0-5 0,2-6 0,5-9-90,11-10 90,13-9-815,-9 22 0,2 0 725,5-1 0,3 0 0,6 0 0,1 2-445,6 0 0,2 2 445,3 1 0,2 3 0,1 4 0,0 3 0,-2 1 0,0 6 45,9 11 0,-3 6-45,-20 0 0,-3 4 45,4 12 0,-8 6-45,-20-1 0,-9 2 0,-5 6 0,-4 2-1309,-7 6 1,-3 1 1353,-7 4 0,-3 1-45,7-14 0,-1-1 0,-1 1-213,-1 1 1,-1 0-1,-3 2 213,-1 0 0,-2 4 0,-2 0 0,3-3 0,-1 1 0,1-2 0,-1 1 0,2-4 0,-2 1 0,1 0 0,3-4 45,-6 6 0,3-3 0,-2 3 0,3-4-45,-7 8 752,3 0-752,25-30 687,5-8-687,3-4 2925,3-2-2925,5 1 1410,7 4-1410,3 2 0,3 1 0,-1-1 0,0 0-90,-3-2 90,-3-4 0,-4 5 0,-2-8 0,-2 10 0,0-10 0,-2 4 0,-1-2 0,-2-3 0,-1 3-4407,0-4 3148,0 6-540,0 1-8032,0 7 9770,0-1 0,0 5 0,0 1 0</inkml:trace>
  <inkml:trace contextRef="#ctx0" brushRef="#br0" timeOffset="3920">9616 4844 13110,'-5'-4'1079,"2"-1"-989,3 3 1169,0 0-269,0 0 2787,0 1-2787,-4-1 179,-4 2-899,-3 0-90,-3 0 0,2 0-90,5 0 270,2 0-91,1 0-89,3 0 450,-2 0-450,3-2 90,0 0 0,0-1 269,0 1-539,-4 2 0,0 0 0,-6 0 0,1 0 0,-1 0 0,2 0 0,-2 0 0,0 0 0,-1 0 0,0 0 0,6 0 0,-1 0 90,6 0 270,0 0-360,6 0 90,6 0-90,10 0 0,13 0 90,1-2 0,3 0-90,-5 0 0,2-1-416,15-1 1,1-1 415,-10 1 0,-1-1 0,0 0 0,0 1 44,-4 0 1,0 1-134,3-1 0,-2 1 179,12 1 0,5 0-90,-35-2 0,-5 3-180,-11-3 95,-4 4-815,0 0 16,-5-4-285,-2-3-270,-7-9-270,-1-4 90,-1-10 180,-2-6 719,0-5 3103,3 10 1,0-1-1350,0 1 1,-1 0-585,-3-7 0,1 2-181,-13-16 1,7 13-180,8 19 0,4 4 0,5 5-180,4 2-90,3 4-359,-4 3-541,3 10-1348,-6 4 2428,2 11 0,-4 6 0,-2 3 0</inkml:trace>
  <inkml:trace contextRef="#ctx0" brushRef="#br0" timeOffset="4091">9721 5292 22464,'-14'48'1529,"0"-5"-1909,4-3 470,3-22-447,4 0-362,3-18 742,0 4 0,0 5 0,0 5 1</inkml:trace>
  <inkml:trace contextRef="#ctx0" brushRef="#br0" timeOffset="4650">9721 6554 23903,'0'-48'1799,"-3"5"-1709,-3 7 0,-5 13 180,-3 16 0,-6 24-90,-6 26-135,8-8 0,-1 5-563,-2 8 0,-1 10 536,5-5 0,-3 11 0,-1 5 0,2 0 0,1-7-626,2-7 1,2-4 0,0 1 0,-1 4 607,0 0 0,-2 6 0,0 2 0,1 0 0,0-4 0,3-6 0,-2 13 0,3-7 0,0-1-60,0-2 0,1-1 0,0-1-120,2-5 0,0-1 0,0-1-225,-2 16 1,0-2-275,3-11 0,0-2-4237,0 2 1,0-3 3864,-4 7 1,-2-2 0,1-35 0</inkml:trace>
  <inkml:trace contextRef="#ctx0" brushRef="#br0" timeOffset="5170">8848 9801 25163,'8'28'539,"2"1"-449,8 0-90,5 3-270,4 6-359,3 3-541,-1 2-1078,1 0 2248,-5-2 0,-3-7 0,-4-3 0</inkml:trace>
  <inkml:trace contextRef="#ctx0" brushRef="#br0" timeOffset="5367">9084 9666 26152,'-18'-38'1169,"-2"15"-989,-16 53-180,15 12 0,2 7 0,-1 5 0,2 3-561,6-10 0,0 1 0,3 0 426,0 9 0,2-1-270,2 0 1,1-1-271,1 0 0,1-1-359,1-5 0,2-1-316,-1-5 1,0-2 1349,0-6 0,0-2 0,-4 19 0,0-10 0</inkml:trace>
  <inkml:trace contextRef="#ctx0" brushRef="#br0" timeOffset="5519">8560 10453 22464,'-25'-16'2159,"9"-12"-1207,17 5-1357,20 0 1,9 1-766,26-4-20,-9 9 0,1 2-159,-10 4 0,0 2 1349,1 1 0,-1 1 0,-2 2 0,-1 1 0,0 2 0,-1 0 0</inkml:trace>
  <inkml:trace contextRef="#ctx0" brushRef="#br0" timeOffset="6038">8759 12216 22374,'-12'-56'3868,"0"3"-3598,-1 8-90,0 13 0,-2 14-90,-5 30 0,-4 29-90,8-4 0,1 6-901,-3 9 0,-2 9 901,4-12 0,-1 6 0,0 2 0,0-3-414,0 6 0,0-1 0,-1 4 391,0-4 1,0 5-1,0-1 1,1-4-98,2 1 0,1-4 0,0 0-90,1-2 0,0 0 0,1-1-90,1-5 1,1 0-1,0-1-330,-2 16 1,0-2-136,3-12 1,2-3-451,2-8 1,2-4 1214,-1 7 0,9-25 0,2-18 0</inkml:trace>
  <inkml:trace contextRef="#ctx0" brushRef="#br0" timeOffset="6242">8625 12343 24893,'14'-55'1979,"-1"8"-1799,-2 21-180,0 19 89,3 23-89,2 21 0,6 17-325,-9-20 1,1 4 204,2 3 0,2 4 0,0 2-300,1 3 0,-1 2 1,1-1-385,0 1 0,0 0 0,0-1 384,-2-3 0,-1-1 1,-3-4-526,0 0 1,-3-3-226,-1-5 1,0-2 1146,3 24 1,-6-15 0,-2-6 0</inkml:trace>
  <inkml:trace contextRef="#ctx0" brushRef="#br0" timeOffset="6408">8515 13166 21025,'-59'-13'3238,"6"-1"-3148,12 2 0,15 1-90,12 4 0,17-1-90,18 3-180,18-4-90,17 2 90,-21 4 1,2 1-460,2-1 1,3 2 728,19 8 0,0 4 0,-16 0 0,-1 3 0,12 8 0,0-1 0</inkml:trace>
  <inkml:trace contextRef="#ctx0" brushRef="#br0" timeOffset="6970">8804 14831 26152,'-18'0'540,"-3"8"-630,-3 8 90,-3 11 0,-5 30 0,10-12 0,-1 17-1328,16-22 1328,2-3-237,5-2 57,0-13 348,0-5-348,0-17 0,0-13 90,0-14 0,4-20 0,4-19 45,6 4 0,2-4-864,-2 16 1,0-1 908,0 7 0,1-2 0,0 4 45,1 2 0,2 3-83,7-2 0,3 5 308,13-7-159,12 14 69,-21 39 90,-3 19-180,-7 17 89,-6 13 1046,-10-26 1,-3 1-1136,-3 0 0,0 1-40,-3-2 0,-1 0 40,-6 26 0,-2-11-166,1-12-14,5-13-180,4-17 180,10-14 0,4-12 90,25-11 883,-7 11-883,14 1 90,-16 29 361,-4 16-406,-12 15 0,-7 9-45,-5 11 0,-6 6-645,-4-9 0,-3 3 1,-3-2 524,2-9 0,-2-3 0,-5 1-390,-8 5 0,-6-1 1,1-7-121,2-8 0,-2-5-180,-9 6 1,-2-5-1709,-14-6 2518,4-15 0,3-10 0,3-7 0</inkml:trace>
  <inkml:trace contextRef="#ctx0" brushRef="#br0" timeOffset="7304">8873 16219 15226,'4'23'1979,"0"-1"760,-4-3-2559,0-4 1332,0-7-1422,0-4 701,0-4-1060,0-7 3184,0-2-3095,0-9 180,0-1-90,-4 1 360,-24 11 89,-7 13 226,-12 18 0,-3 7-567,13-4 1,-1 5 160,-6 9 1,-2 6 0,4-2-533,5 1 1,4-1 382,5-5 0,0 1 0,6-2-75,6 2 0,7-2-135,4-3 0,5 0-45,6-2 0,6-2-674,23 24 359,-12-29 0,5-2-1169,19 9 0,3-3-3207,-11-7 1,0-2 4687,14 7 1,0-2-1,-19-8 1,-1-2 0,-1 0-1,0 0 1</inkml:trace>
  <inkml:trace contextRef="#ctx0" brushRef="#br0" timeOffset="7670">8930 17684 22104,'-15'0'3059,"1"0"-2790,7 0 91,2 11-180,5 27-180,0 9 0,0-11 0,0 2-205,0-3 1,0 0 204,-2 1 0,0 1-45,0-2 0,0 2-135,-3 9 0,0-2-90,-4 15-180,-10 1 360,5-48 0,-18-44 180,13-13-45,5 6 0,1-2-232,5 2 0,3 1 322,0-3 0,2 0-1,2 1 1,2 0 305,5-9 1,7 4-216,7 12 0,4 5-90,-1 2 0,3 6-45,37 19 0,-14 31-90,-4 13-180,-4 10-180,-11 3-179,-9 1-271,-11-3-359,-18-4 111,-12-7-1011,-19-6 2069,-14-12 0,-8-12 0,27-10 0,0 0 0</inkml:trace>
  <inkml:trace contextRef="#ctx0" brushRef="#br0" timeOffset="8317">10347 12411 24533,'-45'-15'719,"0"1"1,2 0 0,-1 0-675,1 1 0,1 1-274,2 1 1,2 2 318,3 1 0,1 0 180,-21-3-90,14 4 269,21 3-270,18 4 1,31 6-90,36 1-1650,-11-3 1,7 0 1559,-8-2 0,4 1 0,3-2 0,-5-2 0,1-1 0,3 0 0,1-1-424,-6 0 1,-1 1-1,3-1 1,3-1 0,4 0 445,-5-1 0,5 0 1,3-1-1,2 0 1,1-1-1,0 0 1,-2 1-1,-3 0-221,0 0 0,-3 0 0,-1 0 0,0 1 0,1-1 0,1 0 0,3 0 199,-3 0 0,4 0 0,1-1 0,1 1 0,1 0 0,-1-1 0,-1 1 0,-2 0 0,-4 1-145,2 0 0,-2-1 0,-2 1 0,-1 1 1,-1-1-1,1 1 0,-1-1 145,8 1 0,0-1 0,-1 1 0,0 0 0,0 0 0,-1 0 0,-4 1 0,0-1 0,-1 1 0,0-1 0,-1 1 0,-1 0 0,6 0 0,0-1 0,-2 1 0,0 0 0,-1 0 69,7 0 0,-1 0 0,-1 1 1,-2-1-70,-6 0 0,-2 1 0,-2 0 0,-1 0 0,8 0 0,-2 1 0,-2-1 0,-9 2 0,-2-1 0,0 0 453,18 0 0,-4 0-453,-21 0 0,-3 0 800,5 0 0,-6-1-1880,-10-2-574,-12 4 1654,-8-2 0,-12 8 0,4 1 0</inkml:trace>
  <inkml:trace contextRef="#ctx0" brushRef="#br0" timeOffset="9207">10396 14763 17579,'7'-25'1169,"18"-2"-852,27 2 0,12 1-197,-23 9 0,1 1 0,7 0-30,1 0 0,8-2 0,5 0 0,2 0 0,-1 1 0,-4 2-48,0 0 1,-4 1 0,1 1 0,0 0 0,5-1-43,-4 1 0,3 0 0,3 0 0,0-1 0,0 1 0,-1 1 0,-2 0-5,0 0 1,-2 2-1,0 0 1,-1 0-1,0 0 1,1 0 4,1 0 0,0 1 0,1-1 0,-1 0 0,1 1 0,-1 0-14,0 0 1,-1 0 0,1 0-1,-1 0 1,0 1 0,0-1 13,-2 1 0,-1 0 0,1 1 0,-1-1 0,-1 0 0,0 1 0,7-1 0,-1 0 0,0 0 0,-1 0 0,-1 1 0,8-1 0,0 1 0,-2 0 0,-2 0 126,-7 1 0,-1-1 1,-2 1-1,-2 0-156,8-1 0,-3 2 0,-1-1-9,-1 1 0,-2 0 0,-5 0-366,0 1 1,-5 0-778,23 0 1182,-105 18 0,8-6 0,-4 2 0,-24 7 0,0 0 0</inkml:trace>
  <inkml:trace contextRef="#ctx0" brushRef="#br0" timeOffset="9531">9770 16518 27771,'-38'-1'405,"0"0"0,1-8-405,27-9 0,35 1 0,17 0-1493,-4 2 1,5-1 0,7 0 1492,-2 1 0,7 0 0,5 0 0,2-1 0,0 1 0,-3 1-281,-5 2 1,-1 0 0,0 1 0,1 1 0,1-1 0,4 0 280,-1 0 0,3 0 0,2-1 0,1 1 0,1 0 0,-1 0 0,0 2 0,-3 0-93,0 2 1,-1 0 0,-1 1-1,-1 1 1,1 0 0,0 1-1,0 0 93,3 0 0,-1 0 0,1 1 0,0 0 0,1 0 0,-1 1 0,0 0-163,-1 0 1,-1 0-1,1 1 1,-1 0-1,2 0 1,0 1-1,3 1 163,-5 0 0,3 1 0,2 1 0,0-1 0,1 2 0,-1-1 0,-1 0 0,-2 1 0,-2-1-36,1 0 0,-3 1 1,-2-1-1,0 0 1,0 1-1,3 0 1,2 1 5,1 1 0,3 0 0,4 0 0,0 1 0,1 1 0,-2-1 0,-2 0 0,-4 0 0,-6 0-146,6 0 1,-7 0 0,-3-1 0,1 2 0,3 0-455,3 0 0,4 2 1,1 1-1,-2-1 1,-4-1-1,-8 0-2647,1 0 0,-7-1 0,-1 1 2616,29 5 1,-18 4 0,-39 2 0,-26 1 0</inkml:trace>
  <inkml:trace contextRef="#ctx0" brushRef="#br0" timeOffset="9834">10538 18092 27581,'-57'25'150,"0"0"0,6-3 0,7-1 121,4 8-271,63-19 0,22-11 0,14-7-1361,-4-1 1,5-2-1,4-1 1361,-5 1 0,2-1 0,3-1 0,1 1-273,-4 0 1,1 0-1,2 0 1,0 0 0,2 1 272,-6 1 0,0 0 0,1 1 0,1-1 0,4 1 0,4 0-133,-17 2 1,4 0 0,2 0 0,2 1 0,2-1-1,0 0 1,1 1 0,-1 0 0,-1 0 0,-2 0-1,-1 0 133,3 1 0,-2-1 0,-1 1 0,-1 1 0,1-1 0,-1 0 0,2 1 0,1 0 0,2-1-93,0 1 1,2-1 0,2 1 0,1-1 0,1 0 0,0 1 0,-1 0-1,0 0 1,-2 0 0,-2 1 0,-2 0 92,5 1 0,-2 0 0,-2 0 0,-1 1 0,-1 0 0,-1 0 0,1 0 0,0 0 0,6 0 0,1 0 0,-2 0 0,1 0 0,-1 0 0,-1 0 0,0 1 0,-5-1 0,0 1 0,-1 0 0,-1 0 0,1 1 0,1-1 0,0 0 0,-2 0 0,2 0 0,0 0 0,1 0 0,-1 0 0,-1 0 0,-3 0 0,-2 0-162,11 0 0,-4 0 0,-2 0 0,0 0 0,1 0-72,7 0 0,1 0 0,1-1 1,-5 1-1,-8-1-306,-3-1 0,-6 0 1,-3-1-55,9-3 0,-5-3-711,-10-2 1,-5-3 1304,7-27 0,-20-9 0,-13-9 0</inkml:trace>
  <inkml:trace contextRef="#ctx0" brushRef="#br0" timeOffset="10934">16807 11479 23094,'-5'-35'1304,"0"0"0,-5-13-944,-10-13 0,2 32 539,-22 8-539,-2 24-180,8 6 0,-2 6-45,2 8 0,-1 12-816,6 1 1,-1 11-1,-2 4 1,2 0 0,3-3 680,-4 7 0,5-1 0,-2 5 0,3-4 0,-3 6 0,1 3 0,3-3 0,6-5 30,4 5 0,7-5 0,3 0-30,2-2 0,4-1 0,2-1 0,2-4 0,4-1 0,3-2 0,13 16 0,6-5 62,5-7 1,8-7-93,4-15 0,8-7 0,-1-3-60,7-1 0,3-9-301,-15-9 1,6-6 0,0-4 0,-8-2 390,5-10 0,-5-8 0,-10 2 0,0-4 0,-9-2 0,-10-8 0,-10-3 0,-9-1 0,-8-1-895,-7 0 0,-9 2 895,-9 2 0,-7 4 0,-7 2 0,-6 6 440,-4 4 0,-6 5-470,2 10 0,-5 3 0,2 3-90,15 3 0,3 3 1,-4 1-331,-2 3 0,-5 1 0,2 2 1,7 1-181,0 5 0,5 3-270,-6 3 1,10 4-1619,26 6 2606,30-4 1,29-5-1,17-7 1</inkml:trace>
  <inkml:trace contextRef="#ctx0" brushRef="#br0" timeOffset="11134">17425 11615 25253,'25'-50'1259,"-2"4"-1169,0 8-90,3 7 90,10 5-270,1 12 0,5 2-90,-6 4 0,1 1-592,14 0 1,1 1 321,-13 3 1,1 2-990,11 1 0,0 0 449,-15 0 1,-1 0-3229,6 0 0,-3 0 4308,-3 0 0,-19 0 0,-7 0 0</inkml:trace>
  <inkml:trace contextRef="#ctx0" brushRef="#br0" timeOffset="11324">18172 11366 17427,'-34'0'3238,"1"0"0,-24 4-3013,13 0 0,-1 1-497,8 3 0,1 2 677,-5 3 0,1 3-91,-2 4 1,2 3-90,0 3 0,2 3 0,2 2 0,3 6-75,9-1 0,3 5 0,2-1-105,0 6 0,6 4-16,7 5 1,5 7 0,5-6-30,7-3 0,5-2-564,0-7 0,1 2 0,2-4 564,7 3 0,-1-4 0,0-1 0,0 2-45,3 13 0,-3 1-180,-10-15 0,-4 1-225,2 10 1,-9 2-1597,-25 0 0,-9-3 2046,3-11 0,-4-2 0,1-3 0,-5 0 0,1-3 0,-10 2 0,0 0 0</inkml:trace>
  <inkml:trace contextRef="#ctx0" brushRef="#br0" timeOffset="11972">16414 13885 14459,'0'-7'1259,"0"-1"-2698,0 1 1439,0-2 0,-8 4 0,-1 1 0</inkml:trace>
  <inkml:trace contextRef="#ctx0" brushRef="#br0" timeOffset="13275">8783 12302 17142,'-56'-30'1259,"-1"-1"0,1 0 1,2 9-1,-1 4 0,9 20-1259,13 29 0,8 18 0,0 2 0,-4-1 0,0 1 0,1 1-175,0 2 1,0 1 0,2 1 174,1-2 0,1 0 0,2 4 0,6-5 0,2 3 0,1 1 0,3-4 0,0 0 0,2-4 0,4 3 0,2 9 0,4 1 0,5-6 0,10-6 0,7-7 0,6-5 0,5-6 466,3-5 0,6-8-466,1-14 0,5-6 0,-3-3 0,11-8 0,-2-6 0,-6-2 0,1-4 0,-5-4 76,4-17 0,-6-5-76,-15 12 0,-2-2 0,-2-2-385,-1-3 1,-3-2 0,-1-2 384,-1-3 0,-2-2 0,-2-1 0,-2-1 0,-1-2 0,-3 0 19,-2-1 1,-2 0-1,0 0-19,-1 1 0,-1 1 0,-1 0 0,-3 3 0,-2 1 0,0 1 0,0 5 0,0 1 0,0 1 0,-5-13 0,-1 1-6,0-1 0,0 3 6,3 21 0,-1 1 310,0-8 1,1 6-311,1 12 2561,2 10-2561,3 15 1861,0 11-2041,0-4 376,0-4-736,1-1-179,3-4-91,3 6-269,3 4-270,2 8 1349,11 18 0,-2-1 0,6 14 0</inkml:trace>
  <inkml:trace contextRef="#ctx0" brushRef="#br0" timeOffset="13734">8694 12293 22374,'-24'-45'3058,"-1"0"-2518,3 4-90,1 6-270,5 11 180,2 12 89,0 18-89,-2 25-225,5-1 0,0 4-781,-2 12 0,-1 5 736,-2 11 0,-2 3-90,5-16 0,0 0 0,0 1-529,-1 3 1,-1 1 0,0 0 528,-1 0 0,1 0 0,-1 3 0,-1-1 0,0 2 0,-1 1 0,1-4-30,0 1 0,1-3 0,-1 2-38,1-5 1,0 2 0,0-1-1,2-5-202,-4 11 1,1-3-1710,1 0 0,0 2 0,3-6 1979,5-16 0,1-2 0,-5 21 0,7-19 0,17-49 0</inkml:trace>
  <inkml:trace contextRef="#ctx0" brushRef="#br0" timeOffset="13951">8609 12384 25073,'10'-46'629,"1"0"1,-1 5 0,-1 1-540,6-21 89,2 22 91,4 27 0,11 30-180,9 34-1027,-16-12 0,1 4 981,3 10 1,-1 4-45,-9-14 0,0 1 0,0 1-30,1 3 0,-1 0 1,1 1-61,-1 2 0,0 0 0,-1 0-120,1-1 0,-2-2 0,3 4-285,-2-5 0,2 4 1,-1-1-1,0-3-45,-1-1 1,0-2-1,0 1-860,5 10 0,1 0 0,-3-5 1400,-1-7 0,-3-4 0,-2-6 0,-3-1 0,8 23 0</inkml:trace>
  <inkml:trace contextRef="#ctx0" brushRef="#br0" timeOffset="14120">8690 13451 19316,'-42'-11'749,"0"0"1,4-1 0,1 1 442,-24-10-1192,18 1 1234,33-8-1324,31 3-784,14 6 1,12 0-1,1 0 574,-5 3 0,0 2 1,3-1-84,5-1 1,4 0 0,1-1 0,-2 2-623,10-3 0,-2 1 1,2 2 1004,-14 4 0,1 0 0,1 1 0,0 1 0,1 0 0,1 1 0,0 0 0,0 1 0,1 1 0,0 0 0,0 0 0,0 0 0</inkml:trace>
  <inkml:trace contextRef="#ctx0" brushRef="#br0" timeOffset="14676">15382 14125 21655,'27'-31'2248,"-3"-3"-629,2-23-809,-10 14-270,-3-14-1,-9 23-89,-4 1-90,0 5-180,0 3 0,-6 9-180,1 7 0,-24 29 0,-1 16 0,5 2 0,-5 9 0,3-1-697,-4 10 0,1 3 697,2-3 0,0 4 0,2-2-977,7-13 0,3-1 1,2 0 976,-4 21 0,5-1 0,2-3 0,6 1-261,10-13 0,4 2 0,3-4 261,3 3 0,4-2 0,10 11 0,10-8 0,2-28 0,7-8 0,-3-3 0,-3-2 0,1-4 316,25-3 0,-4-11-316,-13-29 0,-15-12 0,-27 7 0,-6-1 1102,-5 9 1,-4-1-1103,-8-10 0,-6 1 0,-4 13 0,-3 3-315,-4 1 1,-3 2-811,-19-5 1,0 3 314,14 7 1,1 2-316,-9-1 1,3 2 1349,5-3 0,19 6 1,11-2-1</inkml:trace>
  <inkml:trace contextRef="#ctx0" brushRef="#br0" timeOffset="14970">16296 14107 24459,'27'-19'1169,"0"-1"0,12-14-774,-28 9-215,-19 11 0,-15 20 0,-7 18-1,-3 21-134,16-16 0,3 5-817,2 25 1,5 4 771,4-14 0,6 3-30,6 5 0,6 5 0,3-7-60,5-6 0,4-4 0,10 12 0,4-6 45,-11-23 1,1-6-136,26 11 90,-10-18-367,-12-20 457,-15-20 87,-16-16-267,-17 3 0,-6-1 180,2 10 0,-3 2-565,-12-10 1,-3 4-426,-25 6 360,27 19 1,-1 7-1260,-29 16 1889,19 21 0,3 9 0,11-5 0,2 4 0,4-1 0,0 1 0,0 0 0</inkml:trace>
  <inkml:trace contextRef="#ctx0" brushRef="#br0" timeOffset="15376">16028 16097 23723,'-18'-36'1799,"-1"2"-1439,-1-5 180,1 7 0,1 3-1,2 6-179,2 5-90,-2 9 90,0 9-270,-3 15-90,-1 19 0,0 20 0,10-17 0,1 3-381,1 7 0,2 2 381,1 5 0,2 1 0,1 0 0,4 3 0,2-8 0,4 2 0,4-2 0,3-7 0,3-1 0,2-1 0,8 18 0,5-6-90,5-19 0,3-11-180,22-15 180,0-25 0,-5-15 90,-33 9 0,-3-4 45,-4-3 0,-4-2 0,-2-1 0,-8-2 45,-15-12 0,-8 0-90,2 12 0,-7 4-309,-11 1 0,-9 1 0,2 6 219,0 8 0,-2 5-180,-13-2 1,1 4-811,-9 8-269,14 0-540,20 0-809,15 0 2698,24 0 0,20-6 0,14-2 0</inkml:trace>
  <inkml:trace contextRef="#ctx0" brushRef="#br0" timeOffset="15570">16820 15780 27411,'37'-26'585,"0"-1"0,15-4-585,3 2 0,-16 53 0,-10 7 0,-11-1 0,-1 6-558,1 19 1,-3 7 287,-4-13 0,0 2 0,-1 1-492,1-1 0,0 1 1,-2 2-858,0 12 0,-1 3 0,-3-7 1619,-2-9 0,-3-2 0,-2 13 0,-3-3 0,-3-25 0,-1 0 0</inkml:trace>
  <inkml:trace contextRef="#ctx0" brushRef="#br0" timeOffset="15726">16783 16680 22910,'-38'-48'2968,"17"13"-3103,10-6-945,63 8 91,8 15 269,-9 6 1,4 2-361,-6 7 1,0 2 1079,2 2 0,1 2 0,-1 2 0,0 1 0,0 4 0,-1-1 0</inkml:trace>
  <inkml:trace contextRef="#ctx0" brushRef="#br0" timeOffset="16028">17494 17155 23454,'-57'18'2338,"-2"2"-2158,27-9 0,-1 3-757,-13 12 0,0 4 667,11-5 0,2 5-30,1 5 0,0 7 0,9 1-105,10 15 0,10 2 0,0 1 0,8-2-90,15-5 0,13-6-270,19-9 0,7-9 180,-13-10 1,2-4 89,15 3 0,3-7 135,-8-16 0,-3-6 33,-16 1 1,-3-3 56,6-7 0,-7-4 90,-12-22 400,-23-6-535,-22 12 0,-8 2-45,5 10 0,-5 2-402,-8 0 0,-7 0 1,4 5 176,3 5 0,0 5-337,-19-4 0,4 5-3576,15 4 4244,14 3 1,47 8 0,17 2 0</inkml:trace>
  <inkml:trace contextRef="#ctx0" brushRef="#br0" timeOffset="16401">18541 16925 23544,'5'-31'3148,"-7"7"-2968,-3 12-90,-1 14 89,4 16 91,13 23-180,12 20-45,-5-20 0,3 4-531,3 8 0,3 2 486,-9-15 0,1 0 0,1 4-521,-1 1 1,1 4 0,0 1 0,-2-3 430,0 2 0,-3-2 0,1 2 0,3 11 0,-1 3 0,-6-6-45,-5-3 0,-9-3-107,-10 6 1,-7-4 196,3-21 0,-5-3 0,-6 4 0,-5-11 45,-3-27 0,1-12 0,-12-24 0,15 4 0,4-6-287,12-2 1,5-2 286,2-8 0,2-1 90,1-5 0,2-2 0,3-1 0,0-1-663,2 3 1,0 2 617,0 3 0,1 3-45,1 7 0,0 1 527,-1-2 1,0 3-888,1-10-269,-13 0-720,-17 47 540,-7 7 310,-13 17-1390,6 2 1889,-3-2 0,0 0 0,1-3 0</inkml:trace>
  <inkml:trace contextRef="#ctx0" brushRef="#br0" timeOffset="17368">25571 6373 24443,'-50'-18'300,"1"1"0,-5 3 0,-1 5-256,-8 10 1,-1 8-1131,18 1 1,0 3-1,0 3 1116,-2 6 0,1 4 0,1 3-30,0 4 0,0 2 0,3 4 30,2 4 0,2 3 0,3 3-372,2 2 0,3 3 1,4 2 311,4 3 0,4 2 0,4 0 60,4 1 0,3 1 0,5-1-60,4-2 0,5 0 0,3-1 0,4-4 0,3-2 0,4-2 86,2-5 0,3-2 0,6-5-176,15-2 0,8-6 0,0-8 120,8-6 0,2-12-389,-7-8 1,2-7-1,-5-8 449,-12-9 0,-6-8 0,-2-3 60,1-4 0,-3-3 0,-3-2 60,-1-3 0,-2-2 0,-4-5 179,-5-2 1,-3-5 0,-3 0 0,-1 2-120,-1-1 0,-3 2 0,-2-3-128,-1 6 0,-2-4 1,-2 2-1,-1 6-112,-6-15 0,-3 6 519,-3-5 1,-2 8-520,-4 10 1518,6 26-1518,20 84 0,5-16 0,4 5-362,4 7 0,3 3 2,-4-15 0,1 1 1,1 0-181,1 2 0,1 1 1,4 2 539,4 0 0,4 3 0,1-1 0,0-3 0,2 2 0,0-4 0,3 2 0,0-4 0,0 0 0,1 1 0,-1-1 0</inkml:trace>
  <inkml:trace contextRef="#ctx0" brushRef="#br0" timeOffset="17520">26695 7015 26062,'-11'-40'569,"0"0"1,0 3 0,0 2-480,-8-24 0,7 14-90,15 13-90,19 12-270,25 11-90,-13 6 1,3 2-1065,9 4 0,4 2 389,6 0 1,2 2 1124,5 3 0,2 1 0,-20-4 0,1 1 0,-1-1 0,2 1 0,0-1 0,0 1 0</inkml:trace>
  <inkml:trace contextRef="#ctx0" brushRef="#br0" timeOffset="17871">28774 6341 24713,'23'-25'809,"0"0"1,12-18-540,-17 22-90,-25 21 0,-20 27-135,3-4 0,-3 4-493,-8 6 0,-5 4 1,0-2 447,-7 6 0,-4 0 22,10-10 1,-6 1-1,-1-1 1,3-6 36,0-8 1,1-5 0,1-2-15,-21 6 0,4-10 0,14-17 0,9-10 108,6-34-108,30-2 0,10-5-45,3 14 0,5-1-290,3 4 0,4-2 0,3 5 335,11-2 0,7 8 15,1 12 0,6 4 0,-3 6 30,6 6 0,-1 10-30,-7 2 0,2 4 0,-9 12-30,-10 23 0,-10 14 0,-4 0-532,-5-9 0,-4 0 0,-3 3 457,-3 3 0,-3 5 0,-3 0 1,-3-3-378,-6 8 0,-6-3 0,-4 3 8,2-11 0,-4 2 0,-2 2 1,0-1-1,2-3 31,1-2 1,0-3 0,1 0 0,-3 1-91,-5 9 1,-3 4 0,0-3 0,5-7-833,-6 4 1,6-7 932,9-13 0,7-5 0,12-8 1,23-23-1</inkml:trace>
  <inkml:trace contextRef="#ctx0" brushRef="#br0" timeOffset="18158">29424 6513 21244,'37'-34'374,"0"-1"1,0 1 0,0-1 0,8-6 0,-1 1 0,-1 2-563,-8 7 0,-1 1 0,-2 3 323,8-5 0,-3 3 45,-8 8 0,-3 2 1051,10-6-961,-17 10 510,-44-4-600,-11 0-90,2 3 0,-2-2 0,5 0 0,1-2 7,0-5 0,2-2-52,3-3 0,3-3 0,7-4 0,5-1 478,3-3 1,9-2-434,18-14 0,14 5 0,11 18 0,6 9-542,4 4 1,1 13 451,-13 18 0,-1 11 0,-3 6-985,-8 8 1,-5 6-1,-1 3 985,0 7 0,-1 4 0,-4 2-23,-6-8 1,-2 1-1,-1 1 1,-3 1-536,0 5 1,-3 0-1,-1 2 1,-3 1 129,-1 4 1,-2 0 0,-3 2 0,-3 5 427,-2-15 0,-2 4 0,-1 3 0,-3 0 0,0 1 0,0-3 0,-1-2 0,0-1 0,0-3 0,-1 0 0,0-1 0,-2 1 0,0 3 0,-2-2 0,1-1 0,-1 1 0,1 0 0,-1-1 0,1 1 0,-1 0 0,1 0 0</inkml:trace>
  <inkml:trace contextRef="#ctx0" brushRef="#br0" timeOffset="18752">25424 9928 19439,'-7'-42'1019,"0"-1"1,0 5-1,0 2-839,0-21 0,-2 25 2239,8 33-2195,-5 40 1,0 21-225,2-8 0,0 8-514,0-13 0,0 7 1,0 4-1,0 0 1,1-6 513,-1 11 0,2-4 0,0 2 0,-1-2 0,1 4 0,-1-1 0,2-6 241,0-5 1,2-3-1,-1-1-241,0 6 0,0 0 0,0-4 0,1 1 0,0-4 492,-2 7 0,6-14-492,8-32 0,4-31 0,-2-8 0,0-8 0,3-7 0,1-3 1129,3-5 1,3-2-1130,1 0 0,3 1-725,0 5 1,3 3 724,-2 7 0,3 5 0,-2 11 0,1 7 0,27 14 0,-25 38 0,-6 15 0,-9-6 0,-7 7-443,-8-2 1,-2 8 0,-4 1 0,-2-5 442,-4-3 0,-3-3 0,-3 1 0,-5 15 0,-2 2 0,-3-6 212,-5-2 0,-5-5-332,5-17 0,-4-1 0,2-4-285,-1-1 0,-2-5-225,-7-1 1,3-11-810,1-26-630,12-22-7762,17-21 9397,11 20 1,4-3 0,6-6 0,2-1 0,5-4 0,0 0 0</inkml:trace>
  <inkml:trace contextRef="#ctx0" brushRef="#br0" timeOffset="18941">26476 10606 24713,'19'5'1889,"-1"5"-1709,3-2 0,8 3 89,15-4-179,17-2-2261,0-5 1,4 0 1855,-12 1 0,0 2-45,-5-2 0,2 1 1,-3 0-550,2 0 0,-4 1-216,-3 2 1,-3 0 1124,24-4 0,-16 9 0,-12-5 0</inkml:trace>
  <inkml:trace contextRef="#ctx0" brushRef="#br0" timeOffset="19185">26679 11190 24893,'-18'5'1259,"18"-7"-1259,17-8-90,30-6-693,-15 6 0,3 0 288,4 0 1,4-1-826,1 0 1,5-1 0,-2 1 1319,10-3 0,1 0 0,-8 2 0,3 0 0,-3 1 0,6-1 0,0-1 0</inkml:trace>
  <inkml:trace contextRef="#ctx0" brushRef="#br0" timeOffset="19652">28965 10005 25522,'5'-23'1170,"-2"9"-1080,-3 12-90,0 11 90,0 11 0,0 13-90,-3-3 90,-3 7-90,-7-10 0,-3-2 0,-4-4 0,-26-9 89,1-12-89,11-5 0,-3-4-582,-16-14 0,1-5 627,9 4 0,1-3-45,4 2 0,-1-2 0,4 0 45,-1-6 0,5-2-304,-2-14 0,6-1 304,11 16 0,4-1-84,2-9 0,8 4 129,26 5 45,13 28 0,5 10-45,-6 8 0,0 6-338,20 15 0,-2 9 293,-12 7-1,-6 10-3,-12-12 0,-1 5 1,-1 4-1,-3 0-41,-3 4 0,-3 2 0,-2 2 0,-1-1-547,0-1 1,-1 1 0,-1 0-1,-4-2 434,-4-2 1,-2 0 0,-3-2 0,-2-4-158,-4-4 0,-3-3 0,0-2-552,-9 18 1,-1-2 101,0-7 1,-1-2-271,1-8 1,1-3-360,2-7 0,1-5 1458,-11 3 1,15-18 0,7-17 0</inkml:trace>
  <inkml:trace contextRef="#ctx0" brushRef="#br0" timeOffset="20039">29692 9439 25612,'6'-35'675,"-1"-1"0,-5-21-406,-18 24 1,-13 24-90,-8 22-90,4 23 0,10 23-734,20-18 0,6 4 689,5 8 0,6 5-601,0-13 1,3 2 0,1 1 555,3 5 0,2 2 0,0 0-805,4 4 1,0 1 0,1 1 804,-7-15 0,1 0 0,-1 1 0,1-1 0,5 15 0,0-2 0,-2 1-291,-2-4 0,-1 0 0,-2-1 291,-3-5 0,-1-2 0,-4-1 0,0 16 0,-5-3 0,-7-11 0,-7-3 45,-6-11 0,-6-5 576,-35 5-531,22-29 0,-1-8-45,-2-10 0,2-8 217,0-7 1,3-7-263,2-12 0,6-7 374,11 11 1,2-3 0,3-2-345,1-6 0,4-3 0,3 0-60,2-6 0,3 0 0,2-1-43,3-1 1,1-1 0,3 1 102,0 2 0,2 1 0,3-2-53,-1 9 1,3-3 0,1 2-1,0 1-399,3-7 1,0 3 0,1 1 271,-2 3 0,0 2 0,-2 4-26,2-2 0,-9 10-993,-17 15 791,-26 24-837,1 15 1,-3 8 1214,-14 13 0,-3 7 0,6-4 0,-1 3 0,-1 2 0,6-6 0,1 0 0,-1-1 0,1 1 0</inkml:trace>
  <inkml:trace contextRef="#ctx0" brushRef="#br0" timeOffset="20884">25871 13940 22914,'-4'-26'2159,"0"4"-1889,-1 4 179,-2 0-89,6 8-180,-2 2 270,3 6 179,-9 26-449,-3-4-90,-10 23 90,-20 8-90,7-13-45,-3-7 0,-2-4 45,4-8-90,-15 7 90,37-29-90,8-2 0,6-11 90,8-6-90,6-3 0,5-3 0,-1 3 90,-2 3 90,-2 4-180,0-2 0,-6 9 0,1 1 0,-7 8 0,2 2 0,-2 6 0,0-1 0,-2 1 0,-4-29 0,4-4 0,-8-9 0,7 12 0,-2 13 0,-1 4 0,-6 0 0,-10 5 0,-10 12 0,-3 8 0,2 1 0,0 4-765,-17 18 0,-1 7 765,22-15 0,1 2 0,1 6 0,1 4 0,0 6 0,1 3 0,5 0-722,3 3 1,4 1 0,2 0 0,0 1 721,1-1 0,0 0 0,2 0 0,5-1 0,5-5 0,3 1 0,4-4 0,3-4-229,13 13 0,11-7 109,3-12 0,7-2 0,1-5-330,-10-9 0,1-4 1,6-3-904,13-1 0,9-3 1,1-3-1,-5-4 453,-4-6 1,-4-5 0,3-2 899,-1 0 0,3-2 0,-1-3 0,-4-1 0,1-6 0,-5-3 0,0-2 0,0-2 0,0 0 0,0 1 0</inkml:trace>
  <inkml:trace contextRef="#ctx0" brushRef="#br0" timeOffset="21159">27256 13912 24623,'0'-27'2788,"0"4"-2698,0 10 0,3 6-270,5 5-449,11 10-451,9 4-359,9 9-1125,3 0 1,1 3 1664,4 10 2518,-13 1 0,-11 4 180,-30 7-1094,-22-5 0,-9-3-301,8-16 1,-2-3-90,-15 8 0,0-4-91,15-12 1,3-2 135,-24 9-180,16-11-360,24-1-359,27-6-721,34 0 46,-8-3 0,4-2 90,13 0 0,4-2-179,-13 1 1,3-2-1,2 0 1303,6-1 0,2 0 0,2 0 0,-11 1 0,1 1 0,1-1 0,0 1 0,3-1 0,0 0 0,0 0 0,1 0 0</inkml:trace>
  <inkml:trace contextRef="#ctx0" brushRef="#br0" timeOffset="21472">29688 13754 25073,'-26'-18'3508,"-19"6"-3508,8 10 0,-3 2-1294,-11 3 1,-3 1 1293,-7 2 0,-2 0 0,19-4 0,-1 1 0,0-1 0,-1 0 0,1 1 0,1-2 0,-19 0 0,2-2 0,5-1 0,4-2 0,7 0 0,3-3 170,8-3 1,4-3-171,-3-19 0,26-8 510,37-6-510,17 13 0,10 4 0,-8 10 0,3 3-368,-4 4 1,5 2 0,-4 5 367,9 12 0,-4 8 0,-2 9 0,-4 9 0,-4 10 0,-8 9 0,-15-12 0,-4 5 0,-4 1 0,-3 6 0,-4 2 0,-4 2 0,-4 3 0,-3 1 0,-4 0-559,-4 2 0,-3 0 0,-2 0 559,-3-1 0,-2 0 0,-3-2 0,-1-2 0,-3-2 0,-1-1-568,2-3 0,-2-2 0,-1-2 118,3-6 0,-1-1 0,0-3-360,-12 12 1,1-6-360,5-8 0,0-6 1169,6-10 0,1-6 0,-10-9 0,10-19 0</inkml:trace>
  <inkml:trace contextRef="#ctx0" brushRef="#br0" timeOffset="22007">30155 13614 27681,'34'-3'450,"-1"0"0,12 12-450,-33 25 0,-37 21-687,1-23 1,-5 0 686,-8 3 0,-5-2 0,-5-3 0,-2-3 0,-3-3 0,-1-4 0,2-6 0,-1-6 0,3-5 0,2-6 0,5-5 0,4-6 0,5-7 0,5-6-1714,9-6 1,7-4 1713,6-9 0,8-3 0,9-6 0,7-2 33,6-3 0,7 2-33,-7 20 0,2 1 0,2 2 0,15-11 0,4 6 0,0 10 0,3 10 0,-1 9 0,0 11-281,-1 10 1,-2 11 280,-1 9 0,-5 13 0,-16-3 0,-2 10 0,-4 2 0,-1-1-275,-1 7 1,-5 0 0,-1 4 274,-3 1 0,-2 6 0,-3-1 0,-5-2 0,-2-13 0,-4-2 0,-3 0 0,-3 2 0,-4 4 0,-4 2 0,-4 2 0,0-2 0,1-4 105,0-1 1,1-3 0,-2-1 0,-5 3-106,2-4 0,-4 3 0,-3 2 0,0-2 0,2-3 0,2-6 0,-8 8 0,2-8 0,-2 1 0,3-4 0,1-1 0,-1 1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25:59.08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7147 2795 26782,'-5'-55'1349,"-4"14"-899,-9 31-450,-6 39 0,7 6 0,1 7 0,-4 16 0,-1 7-1887,6-13 0,-1 2 0,1 3 1887,-3 6 0,1 1 0,1 2 0,3-15 0,0 1 0,0 0 0,1 0-167,-1 0 0,1 1 0,0 0 0,0-1 167,1-1 0,0-2 0,0 1 0,1 2-255,-2 9 1,0 2 0,1 0 0,0-4-406,1-2 1,1-3-1,-1 2 608,0 12 1,0 3-1,2-13 1,-1 2-1,4-9 1</inkml:trace>
  <inkml:trace contextRef="#ctx0" brushRef="#br0" timeOffset="211">6997 3112 23901,'14'-61'779,"1"0"1,-2 7 0,0 4-465,-4 14 0,2 6 539,11 1-224,0 42-540,8 40-924,-11-11 0,-1 4 834,3 11 0,1 4-557,-6-15 0,0 1 0,1 1 557,0 2 0,1 0 0,-1 0 0,1 1 0,0 0 0,0-1-440,0-2 0,0 0 0,0-1 230,-1-3 0,-1 0 0,0-1-555,7 14 1,-1-3-226,-3-5 1,-1-3-405,-4-9 0,0-2 1394,5 18 0,-10-20 0,-5-11 0</inkml:trace>
  <inkml:trace contextRef="#ctx0" brushRef="#br0" timeOffset="352">7118 3777 22608,'-36'-28'629,"-1"1"1,3 2 0,1 0-450,4 4 0,3 0-1,-13-16 874,20 4-1053,27 3-180,27 1-315,-6 14 0,3 3-495,7 0 1,2 1 464,4-1 1,2 2 0,1 3 0,1 2 0,1-1-1,0 1 1</inkml:trace>
  <inkml:trace contextRef="#ctx0" brushRef="#br0" timeOffset="1276">6132 6097 23813,'-5'-30'2069,"-2"5"-1709,6 7 90,-3 15-1,4 19-134,1 18 0,0 9-225,1-3 0,0 3-536,1 20 0,1 6 446,0-11 0,2 3 0,-1-3-779,-1-12 0,0-2 0,0 3 779,1 12 0,2 3 0,-2-5-45,1 0 0,-1-3-192,1 8 1,-1-4-214,-2-19 0,-1-3 0,2 2 1,-2-8-990,-2-18 1079,0-60 180,-4-17-683,1 6 1,0-5 952,-2 2 0,0-3 0,2 18 0,1-2 0,0 0 218,0-1 0,0-1 0,0 0-188,2-1 0,0 1 0,0 0 0,1 2 0,0 1 0,1 0-61,0 2 1,0 1 0,2 0 75,4-16 0,2 2 0,2 6 0,6 2 211,15-6 0,10 8-167,4 20 1,5 13-90,10 14 0,-1 14-799,-13 12 0,-8 13 799,-8 16 0,-13 6-45,-15-12 0,-10 2 594,-8-4 0,-8 1 0,-1-2-460,-6 6 1,-5-3-150,3-7 0,-4 0 0,0-6-30,-4-2 0,1-7 0,2-3 0,1-3 0,-25 1 1113,18-9-1113,32-30 0,25 5 0,38-13 0,6 23 0,6 9 389,-12 2 1,0 5-390,-3 1 0,1 3 0,-2 7 0,-5 11 0,-3 7 0,-5 1 0,2 10 0,-6 4 0,-9-7 0,-1 4 0,-9-1 0,-15 9 0,-10 0 0,-7 1 0,-7-2 0,3-19 0,-2-1 0,-3-1 117,-1-1 0,-3-1 0,-5-1-117,0-3 0,-4-1 0,-1 0 0,-1-3-660,-9 4 1,-1-2-1,-1-2-899,-4 0 0,-1-1 0,4-5 1559,-1-4 0,8-4 0,-2-1 0,40-6 0</inkml:trace>
  <inkml:trace contextRef="#ctx0" brushRef="#br0" timeOffset="1616">6952 8571 25343,'-20'25'1888,"-1"-4"-1708,3-4 90,2-9-180,7-2 0,4-6-90,17-10 0,-1-1 90,9-9-90,-12 4 0,-10 7 180,-18 9 90,-22 17-180,-11 16 0,-5 7-793,9-4 1,0 3 702,2 0 0,-2 3 0,5 1-976,10-7 1,4 1-1,2 1 976,1 2 0,1 2 0,3 0 0,4 1 0,1 1 0,4 1-207,4 0 1,3 1 0,4-1 206,3 22 0,8-2 0,9-3 0,7-2 0,6-6 0,5-4-675,7-3 1,4-4-271,3-5 1,4-3-405,2-4 0,2-4 1349,0-1 0,0-2 0,-2-1 0,0 0 0,-2 0 0,1 0 0</inkml:trace>
  <inkml:trace contextRef="#ctx0" brushRef="#br0" timeOffset="1863">6643 11420 21842,'-25'29'959,"-1"-1"1,2 2-1,1 0-824,2 0 0,2 2-393,2 3 0,3 2 393,3 2 0,2 3-45,3 5 0,2 1-686,3 6 0,2 1 641,1 3 0,2 2-45,3 2 0,0 0 0,1 3 0,1-1-45,1 1 0,0-1 68,0 1 0,1-1-203,-2-3 0,0-1-550,0-4 0,-2-2 325,-1-6 1,-1-3-631,-1 1 1,-2-5-173,-6 3-862,-5-22 2069,-9-54 0,7 2 0,0-3 0,-3-8 0,1 1 0</inkml:trace>
  <inkml:trace contextRef="#ctx0" brushRef="#br0" timeOffset="2080">6367 12194 22194,'-3'-57'881,"0"0"1,0 0-1,2 5 1,0 2 0,3 5-612,5 7-1,4 6 271,26-22-90,18 22-270,-2 31 0,5 12-913,-15 6 0,-1 7 0,1 1 703,0 1 0,-1 2 0,-2 4 30,-1 6 0,-3 2 0,-6 1 0,-4 9 0,-7 0 72,-4 0 0,-6 4-72,-10-5 0,-6 4 0,-3-2-45,-4 6 0,-8 0-592,0-13 0,-7 3 1,-1-1-1,1-6 142,-13 7 0,-1-5 15,4-7 1,-2 1-1,3-4-1022,-1-2 0,3-4 198,2-1 0,3 0 1378,3-1 0,3 1 0,-14 25 1,7 2-1</inkml:trace>
  <inkml:trace contextRef="#ctx0" brushRef="#br0" timeOffset="2336">6704 14238 24353,'-16'20'3508,"0"7"-3328,0 9 0,-2 16-180,9-20 0,1 2-1097,-1 5 0,2 3 1097,0 4 0,1 1-45,3 3 0,0 2-45,1 2 0,0 1-135,2 0 0,0 1-180,0-1 1,0 3-526,1-10 1,1 2-1,-1-3-149,0 4 0,1-1-58,0 8 1,0-6 1136,0-7 0,-1-26 0,2-14 0</inkml:trace>
  <inkml:trace contextRef="#ctx0" brushRef="#br0" timeOffset="2680">6631 14265 25073,'12'-37'689,"0"-1"1,2 2-1,2 2-689,4 3 0,3 1-322,3 2 1,3 2 186,3 1 1,3 2-484,2 1 0,1 1 78,1 3 0,0 2-45,0 3 1,-1 1-136,-3 3 1,0 3-810,26-1 89,-13 13-89,-13 12-1093,-22 40 2307,-23-13 1,-8 2 1708,-1 1 0,-6 1-59,-7-1 0,-6 2 0,0-5-571,-1-1 1,-1-2-435,4-4 0,-1 1 0,2-3-61,-3 3 1,2-3-90,2-1 0,1-2-45,5-2 0,1-3-75,-14 15 30,21-13 437,14-17-617,26-15-135,14-13 0,7-4-45,-4 2 0,3 0-819,19-11 0,1 1 459,-12 8 1,-2 1-226,-1 2 1,-1 1-361,-4 3 1,-2 3 1214,25-2 0,-18 17 0,-12 7 0</inkml:trace>
  <inkml:trace contextRef="#ctx0" brushRef="#br0" timeOffset="2852">6558 15292 15981,'-34'30'1289,"0"-1"1,4-1-1,1-2-1109,-14 20-180,21-12 1454,22-12-1544,24-12-675,18-14 1,7-5 44,-9 1 1,1 0-174,22-5 0,0-1-277,-15 4 1,-3 0 1169,1 1 0,0 2 0,-3 2 0,0 1 0,-2 1 0,0-1 0</inkml:trace>
  <inkml:trace contextRef="#ctx0" brushRef="#br0" timeOffset="3212">6989 16142 20485,'-4'-31'3868,"-4"3"-3238,-8 5-91,-11 12 1,-7 17 90,-9 17-361,18-2 1,1 5-1006,-2 6 1,1 4 870,-1 7 0,1 4-45,1 6 0,1 3-1275,2 7 1,3 1 1184,8-19 0,0 2 0,2-1-60,2 2 0,1 0 0,2-1-213,-1 0 1,1 0 0,2 2-208,4 10 1,2 3-1,2-3-288,0-8 0,1-1 0,2 1 768,2 7 0,2 1 0,0-7 0,1-4 0,0-6 0,-3-10 0,0 1 0</inkml:trace>
  <inkml:trace contextRef="#ctx0" brushRef="#br0" timeOffset="3478">6566 16567 23364,'-18'-52'2788,"1"2"-2878,9 5-90,33-14-360,10 29 1,6 1-46,2 1 1,4 2-1438,12 1 1,2 5 941,-14 8 1,-2 3 1079,-1 2 0,-1 1 0,-3 2 0,0 1 0,-3 2 0,0 0 0</inkml:trace>
  <inkml:trace contextRef="#ctx0" brushRef="#br0" timeOffset="3648">6806 16644 23454,'-57'23'1079,"0"-1"0,2 1 1,0 0-945,4-2 0,2 1-305,5-2 0,3 1 215,7-4 0,4 0 64,-3 10-469,26-13-944,58-16 0,27-12 584,-27 5 1,3-2-686,-5 1 1,5 0 0,1-2 0,-4 2 1404,-1 0 0,-3 0 0,-1 0 0,2 3 0,0 0 0,0 0 0,-1 2 0,0-1 0,-1 0 0</inkml:trace>
  <inkml:trace contextRef="#ctx0" brushRef="#br0" timeOffset="4080">6928 17734 17967,'0'-13'4677,"0"-3"-3867,0 2 1079,-22 8-1440,6 18-89,-21 20-90,8 22-225,15-20 0,1 2-1371,-1 4 0,2 2 1326,2 3 0,2 1 0,1-2 0,3 1 249,2-3 0,2 2-564,7 4 0,5-1-180,4-10 0,4-4 180,6-3 1,3-6 224,22-8 180,-18-27 0,-1-10 224,-6-3 1,-2-4-45,-1 2 0,0-1 270,13-23 89,-17 28-89,10 10-450,-7 18 1949,12 11-2309,-8 17-269,6 1-451,-5-11 1,1 0-540,17 6 494,-13-11 1,-1-3 1040,12-1 0,-1-3 1,-1-1-1</inkml:trace>
  <inkml:trace contextRef="#ctx0" brushRef="#br0" timeOffset="4653">9133 17938 26422,'10'-13'1079,"-2"23"-989,2 35-180,-5 14 45,-1-20 0,1 1-90,-2-4 0,0 1-450,5 17 1,0 1-1256,-3-15 1,1-1 984,2 11 1,0-3 990,8 3 0,-5-25 1,5-10-1</inkml:trace>
  <inkml:trace contextRef="#ctx0" brushRef="#br0" timeOffset="4839">9758 17630 23993,'23'18'3148,"-7"15"-3103,-7 13 0,-2 7-900,0 6 0,0 2 675,-1 0 0,1 0-630,3 4 1,1-4-271,-2-24 1,-1-4-540,5 28-30,-4-24 1649,-9-28 0,0-5 0,0-6 0</inkml:trace>
  <inkml:trace contextRef="#ctx0" brushRef="#br0" timeOffset="5012">9405 18250 22914,'-38'0'1019,"0"0"1,4 0-1,1 0-1075,-4 0 0,2 0 56,-3-4-475,25-15-155,40 0-1932,25-4 1,10-1 1661,-13 9 1,2 2-2378,-2-1 0,3 0 0,-2 1 2810,9-1 0,-2 2 0,-1 1 0,-1 0 0,0 1 1,0 0-1</inkml:trace>
  <inkml:trace contextRef="#ctx0" brushRef="#br0" timeOffset="5873">8073 2836 23274,'-29'0'2428,"1"0"-2068,1 0 270,5 0 179,4 0-89,9 0-360,11-6-360,21-5 0,33-12-911,-11 8 0,10 0 911,-11 4 0,8-1 0,4-1 0,1 1 0,-2 0-697,5-1 0,0 1 0,0 1 0,5-2 697,-6 2 0,3 0 0,3-1 0,0 0 0,-1 1 0,-2 0-373,1 1 0,-2 1 0,-1 0 0,2 1 0,4-1 373,-5 2 0,3-1 0,3 0 0,1 1 0,0 0 0,-3 0 0,-3 0-208,-3 1 0,-4 1 0,0-1 0,-1 1 1,1 0-1,2 0 208,0 0 0,2-1 0,2 1 0,-1 0 0,-1 0 0,-3 0 0,-5 2 52,8-2 1,-5 2-1,-3 0 1,2 0-53,1 0 0,1 1 0,-3 0 0,-3 0 0,17-1 0,-5 1-315,3 1 0,-9 0-1394,-19 1 542,-25 12 1167,-29 8 0,-31 22 0,15-18 0,1 1 0</inkml:trace>
  <inkml:trace contextRef="#ctx0" brushRef="#br0" timeOffset="6295">7797 6450 21924,'-53'7'2159,"2"3"-1799,2-5 0,4 4 0,7-3 809,3-2-539,25-4-91,24 0-89,49-4-752,-11-1 1,7 0 360,-7 1 1,4-2 0,3 0-733,-8 1 1,1 0-1,4-1 1,4 0 672,-7 1 0,4 0 0,2-1 0,3 1 0,0-1 0,-2 1 0,-2 0-359,0-1 0,-2 1 1,-2 0-1,2 1 1,2-1-1,5-1 359,-7 2 0,3-1 0,4 1 0,2-1 0,1 0 0,0 0 0,-1 1 0,-1-1 0,-4 1 0,-4 0-240,9 0 0,-5 0 0,-3 0 1,0 0-1,1 1 0,3 0 240,1-1 0,3 1 0,1 0 0,0 0 0,-1 0 0,-4 1 0,-4 0-160,10 0 0,-5 0 1,-3 1-1,-1 0-20,-6 0 0,-2 0 0,-1 1 0,1 2-705,3 2 0,1 2 0,-2 1 0,-6 0-15,5 0 1,-9 6 1092,-7 17 1,-18 4-1,-37-10 1,-15-1-1,-15 10 1,-1 1-1</inkml:trace>
  <inkml:trace contextRef="#ctx0" brushRef="#br0" timeOffset="6638">7813 9313 16071,'-58'29'2789,"8"-5"12,15-7-2441,34-10 0,33-7-181,14-5 1,14-3 0,0 0-296,-3 1 1,0-1 0,5 0 115,-10 0 0,5 0 0,3-1 0,-1 1 0,-1-1-141,-5 2 1,0-1-1,0 1 1,0 0 0,1 0 140,3-1 0,1 0 0,0 0 0,0 0 0,0 1 0,2 0 0,0 0 0,1 0 0,-1 0 0,0 1 41,0-1 0,0 1 1,0 0-1,0 1 0,0 0-41,-2 0 0,0 1 0,0 0 0,-1 1 0,0 0-248,-2 0 1,-2 1-1,1-1 1,-1 2-1,-1-1 248,9 0 0,-1 1 0,-1 0 0,-1 1 0,-6 1 0,0 1 0,-2 0 0,-1 1-368,8 0 1,-1 1-1,-3 1-217,14 6 1,-6 3 412,-10 1 0,-7 3-503,-12 2 1,-7 3-1125,2 36 539,-28-24 1,-6 2 1259,-9 7 0,-5 1 0,-11 6 0,-3 2 0,8-16 0,0 0 0,0 0 0</inkml:trace>
  <inkml:trace contextRef="#ctx0" brushRef="#br0" timeOffset="6918">8369 11814 23723,'-30'16'1799,"1"0"0,-24 11-1439,10-7-90,13-10 0,13-4 0,15-10-180,22-3-90,20-5 0,9-2 0,-2 3 0,3-1-303,0 1 1,5-1-1,7 2 303,-10 3 0,6 2 0,3-1 0,2 2 0,-3-1 0,-3 1-773,4 0 0,-4 0 1,0 1-1,5 0 773,-1 0 0,5 0 0,3-1 0,0 1 0,-4 1 0,-6 1-138,-5 1 1,-5 1 0,-1 1 0,4 1-457,7 1 0,4 0 1,2 2-1,-2 0 1,-5 2-307,-4 1 1,-4 1-1,-2 0 1,3 1 269,8 1 0,3-1 1,-3 2-1,-11 3 630,-2 9 0,-16 4 0,-22 23 0,-15 6 0</inkml:trace>
  <inkml:trace contextRef="#ctx0" brushRef="#br0" timeOffset="7195">8446 14265 18466,'-46'33'2788,"35"-23"-239,20-14-2549,18-9 0,9-3 0,6-1 0,7 0-377,-4 3 1,6-1 0,2 0-1,-2 2 377,6-2 0,-1 1 0,4 0 0,0 0 0,4 1 0,1 0 0,-4 2 0,3 2 0,-2 1 0,-1 1 0,1 1 0,0 0 0,-1 2-146,-1 1 0,-1 1 0,-1 0 26,-2 0 0,-1 0 0,-1 2 72,-4 2 0,0 1 1,-2 0-673,18 2 1,-4 2-136,-7 4 1,-4 3-316,-10 1 1,-4 3 1169,13 26 0,-31 10 0,-17 5 0</inkml:trace>
  <inkml:trace contextRef="#ctx0" brushRef="#br0" timeOffset="7459">8036 15925 25972,'-35'37'1439,"8"-4"-1349,17-12-90,22-9 270,24-10-135,-4-6 0,3-1 45,9-2 0,2-1-750,10-1 0,2-2 570,3 1 0,4 0 0,-3 2 0,4 0 0,0 1-180,-15 3 0,-1 1 0,1 0 0,-1 1-373,17-2 0,-1 0 1,-2 2 132,-7 0 0,-2 2 0,-3 2-1199,9 5 0,-5 2 495,-19-3 0,-2 2 1124,2 5 0,-7 4 0,-16 11 0,-13 1 0</inkml:trace>
  <inkml:trace contextRef="#ctx0" brushRef="#br0" timeOffset="7686">7748 17110 23372,'-33'24'1319,"0"0"0,5-2 1,3 1-428,-4 19-802,67-15-90,24-9-626,-20-17 0,10-4 0,4-1 1,-5-1 625,3 0 0,-2-1 0,7-1 0,-1 0 0,8 0 0,3 0 0,-2 0 0,-6 0 0,-8 2 0,-4 0 0,-1 0 0,2 0-338,13-1 1,3 0 0,-1 0-1,-5 0-292,-3 1 1,-5 0-1,-1 0-240,-2-1 1,-2 0 0,0 0 574,17-4 0,-2-1 0,-8 1 1,-1 0-1,-5-1 0,1 1 0</inkml:trace>
  <inkml:trace contextRef="#ctx0" brushRef="#br0" timeOffset="8694">12414 1886 21924,'0'-25'2609,"0"1"-2159,0 5 89,-8 1 1,-4 9-90,-14 2-90,-9 15-180,-10 13-1,-6 20-89,24-13 0,1 2-468,0 6 0,1 1 423,2 6 0,3 2-622,3 1 1,4 2 576,2 2 0,5 1 0,5-1 0,6 2 0,8-6 0,5 2 0,2-4 0,7 6 0,4-3 0,-4-9 0,5 0 0,2-6-273,22-3 0,2-11 228,-18-6 0,0-7 45,17-14 0,-7-11 0,-16-25 0,-21 8 0,-8-3 45,-14 7 0,-6 2 0,-6-1 0,-4 1-45,-4 1 0,-3 3 0,-2 2 0,-1 2 45,-1 5 0,0 2-90,3 3 0,1 2 45,-25 2-360,12 7 269,15 11-1079,13 11-2877,21 27 4047,13-9 0,16 13 0,4-21 0</inkml:trace>
  <inkml:trace contextRef="#ctx0" brushRef="#br0" timeOffset="8879">12966 2131 23094,'25'-24'479,"1"0"1,0 0 0,2 1-390,1 0 0,1 2-45,1 1 0,3 0 0,15-4 0,2 1-135,-13 8 0,1 0-630,23-4 1,-1 2-900,1 5 449,-25 6 1,-4 1 1169,-9 3 0,-10 2 0,-11 0 0</inkml:trace>
  <inkml:trace contextRef="#ctx0" brushRef="#br0" timeOffset="9103">13368 1886 13283,'-57'14'2429,"2"1"526,6 2-2416,7 5-179,3 3 0,10 4-90,13 7 1333,10 3-1423,22 4-180,12 4 363,-6-23 1,3 0-364,3 1 0,2 0 0,0 0 0,1 0 45,0-2 0,-1 3-45,3 10 0,-2 2 0,-10-9 0,-4 2 0,3 8 0,-8 3-585,-15 5 1,-8-1-316,0-8 1,-3 0 1039,-10 13 1,-6-2 0,-1-9 0,-4-3 0,-5 1 0,1 1 0</inkml:trace>
  <inkml:trace contextRef="#ctx0" brushRef="#br0" timeOffset="9695">12454 5532 24443,'-22'-33'599,"0"-1"1,0 5 0,-3 2-420,-28-12 0,-3 25-515,-4 27 469,29 6 1,2 8-75,2 9 0,1 8 0,3 1-344,-2 10 0,4 2 314,3-3 0,2 4 0,6-3-1235,8 6 0,8-2 1205,3 1 0,6-2-45,6-5 0,7-2-417,3-11 0,5-1 1,0-5 416,7 1 0,1-4 15,-5-7 0,2-1 0,-3-7-15,1-7 0,-2-8-160,0-9 1,-4-7 294,3-23 379,-20-24-335,-39 16 1,-13 2-135,7 12 0,-4 2 206,-18-11 1,-3 6-207,12 19 0,0 5-45,-2 1 0,1 5 464,2 7 1,2 6-645,2 0 0,3 5-810,-1 17 1,6 5-585,-1 21 449,19-17 1,10-1 1169,29 12 0,21-7 0,-18-25 0,0-1 0</inkml:trace>
  <inkml:trace contextRef="#ctx0" brushRef="#br0" timeOffset="9963">13120 5853 21946,'18'-59'869,"0"0"1,-5 3 0,-4 3-691,-4 6 1,-6 3 0,-3 7 0,-8 8 1147,-37 11-1238,7 38-44,12 9 0,3 8-340,11 8 0,5 3 295,3 6 0,4 1-1289,6 3 1,6 0 1288,5 1 0,5-2 0,5-3 0,5-4-108,2-4 1,3-3 107,3-6 0,1-4 45,0-6 0,0-5-90,-1-5 0,-1-4 135,28-2-90,-12-18-90,-14-15 90,-19-11-90,-19-3-180,-22 2-359,-23 8-271,-8 22 1,-5 7-64,10 3 1,-2 5 182,2 1 1,-2 4 0,3 1 779,-9 11 0,2 4 0,-1 3 0,0 2 0,19-11 0,0-1 0,0 1 0</inkml:trace>
  <inkml:trace contextRef="#ctx0" brushRef="#br0" timeOffset="10518">12211 8666 17823,'2'-56'1409,"0"0"1,1 17-1,-2 2-932,-3-11 0,-3 5-117,-10 4 940,-11 19-940,-11 22-90,-6 23-135,18-2 0,1 6-1125,-2 6 1,1 5 1034,1 7 0,1 3-45,0 6 0,4 2 122,2 2 0,5 4-122,7-4 0,4 3 0,3-2-30,1-15 0,2-1 0,3 0-152,4 12 0,3 2 1,4-7 46,8-2 0,8-7-45,-1-15 0,6-3 0,-1-4 135,5-1 0,1-8 45,2-9 0,3-6 0,-6-8 45,-5-19 0,-8-7 1336,2 3 0,-10-4-1381,-27-15 0,-15 2 0,-2 22 0,-5 4 191,-15-9 0,-3 3-236,6 14 0,0 5-180,-1 0 0,0 2-270,2 3 1,1 2-766,-27-2-359,12 5 333,13 2 1286,15 0 0,17 0 0,9 0 0</inkml:trace>
  <inkml:trace contextRef="#ctx0" brushRef="#br0" timeOffset="10763">12812 8607 25792,'47'-27'2069,"-3"2"-1979,-7 7 0,-3 4-90,-3 7 90,1 3-90,-2 10 0,3 6 0,-1 12 0,-1 17 0,-6 17-205,-17-18 0,-2 7 0,-4 2 145,-6 11 0,-4 4 0,-1 0-525,4-14 0,0 0 1,-1 0-1,-1 1 405,-5 2 0,-1 1 0,-2-1 0,1-3-120,0 2 0,0-4 1,-1 1-91,1-2 0,0 0 0,0 0-30,0-4 1,-1 1-1,1-2-435,-6 15 1,0-1-181,0-7 1,1-3 0,0-6 0,-1-3 886,-14 17 1,3-24 0,3-16-1</inkml:trace>
  <inkml:trace contextRef="#ctx0" brushRef="#br0" timeOffset="10887">12698 10036 22734,'-6'-35'989,"0"1"1,0 0-1,0 1-629,-5-30 0,5 9-180,2 10-90,8 9 0,8 10-180,14 5-585,10 12 1,5 4-1,-5 0 0,1 1-1327,18 4 0,1 2 2002,-14 1 0,0 2 0,-2 2 0,1 2 0,-3 0 0,0 1 0</inkml:trace>
  <inkml:trace contextRef="#ctx0" brushRef="#br0" timeOffset="11446">11675 11954 13919,'0'-30'3508,"-4"3"-1529,0 3-720,-5 1-539,-2-2-181,-2-2-179,-3-2 90,0-3 0,-1 2 809,-3-1-359,5 16-91,-6 7-89,1 23-91,-9 19-449,11-8 0,0 4-1741,-2 8 0,0 3 1651,-1 8 0,2 2-45,1 6 0,3 2-497,0 2 0,4 1 452,2-1 0,5 0 0,4-2 0,4-2-90,3-4 0,6-2-1060,6-5 1,5-4 1014,3-4 0,3-5-45,3-6 0,4-5-211,0-6 1,3-6 300,-1-5 0,-1-4 840,0-6 0,-2-4-750,-3-2 0,-1-3 90,19-22-90,-15-5 89,-32-23 1,-20 20 334,-21 16 0,-11 7-649,-3 12 0,-2 8-135,-2-1 1,-1 5-811,-4 6 1,6 6-8662,12 13 8668,14-3 0,49-8 1,19-13-1</inkml:trace>
  <inkml:trace contextRef="#ctx0" brushRef="#br0" timeOffset="11731">12694 11959 24443,'19'-31'1709,"-12"11"-1439,-20 28 180,-18 22-181,11-3 1,-1 5-2951,-2 5 0,1 3 2771,0 5 0,1 1 0,2 3 0,4 2-636,3-1 0,5 2 546,3-1 0,4 0-45,4-3 1,8 1-26,11-5 0,8-1 0,4-5-245,12-4 0,4-6 255,-11-3 0,2-1 0,-1-12 60,17-23 0,-9-17 0,-28-4 0,-7-4 0,1 0 0,-10 0-45,-25-8 0,-14 6-360,-8 18 1,-4 7-1,0-2 0,-1 6-809,-13 16 0,4 8 794,-1 16 420,23-7 0,5 2 0,2 20 0,5 1 0</inkml:trace>
  <inkml:trace contextRef="#ctx0" brushRef="#br0" timeOffset="12599">12828 12135 21672,'-19'-29'854,"0"0"1,-26-18-586,-8 24 91,-8 17 0,0 21-180,2 15 0,8 11-90,14 13 0,18 7-90,18-24 0,6 1 0,6 3 0,5 2 0,5 3 0,5 1-439,4 2 1,3 1 438,3 2 0,2 0 0,-12-16 0,0 0 0,1 1 0,-1-2 0,0 1 0,0 2 12,4 10 0,0 3 1,-3 0-13,-6-3 0,-3 0 0,-1-1 0,0-2 0,-1-1 0,-8 0 0,-12 17 0,-11-9 0,-18-11 0,5-20 0,-3-7 457,-19-14-367,0-15-90,1-13 0,6-17 0,23 20 0,3-6-120,8-21 0,5-10 0,3 3 75,4-1 0,3-1-451,0 11 0,2-4 1,1-1-1,4 7 496,13-14 0,4 6-45,1 0 0,2-1 76,-5 12 1,3 0 0,-3 3-32,2-4 0,-1 2-45,5-7 0,-4 3-45,-8-2 442,-10 7-622,-19 9-180,-16 9-359,-19 11-541,-8 24 1,-5 9-751,10-5 1,-1 4 2099,2 3 0,-3 2 0,4 2 0,-8 6 0,4 1 0,-2 2 0,1 0 0</inkml:trace>
  <inkml:trace contextRef="#ctx0" brushRef="#br0" timeOffset="13117">11370 14636 23364,'15'-59'2878,"-7"5"-2698,-2 10 90,-12 11 179,-2 10 91,-11 11-90,-3 18-90,-10 22-315,2 20 0,1 10-1741,5-6 0,2 3 1696,1-2 0,0 5 0,2-1-364,7-9 1,2-1-1,2 0 364,1 0 0,1 1 0,2-2-60,1 0 0,1 0 0,3-2-120,6 18 1,4-4-91,3-7 0,5-4-45,4-7 0,5-5 0,3-9 1,3-5 89,0-6 0,4-8-195,18-11 1,1-10 374,-15 2 0,-2-7 75,2-7 0,1-7 0,-6 0 60,-9-1 0,-6-3 0,3-24 0,-11-1-90,-15 28 0,-7 2-135,-15-14 0,-7 7-225,-18 6 0,15 17 1,1 3-721,-9 4-359,8 4 1439,15 3 0,15 0 0,13 0 0</inkml:trace>
  <inkml:trace contextRef="#ctx0" brushRef="#br0" timeOffset="13413">12718 14681 25522,'26'8'1799,"-14"4"-1889,-53 19 180,-10-10 0,9-9 0,-3-2-45,6-6 0,-2-4-45,-16-5 0,-2-11-30,21-8 0,1-7 0,3 1-15,-12-5 0,8-4-350,8-21 0,16-1 350,21 24 0,9 3 140,2 2 1,5 3-96,3 5 0,3 4 0,2 6 0,1 6-162,2 9 1,-1 8 161,2 5 0,-2 9-30,-5 13 0,-1 10 0,-5 5-967,-6-6 1,-4 5-1,-2 1 1,0 0 838,1 1 1,-2 0 0,-1 2-1,-5 3-130,-5 2 0,-3 4 0,-4 1 1,-1-2-1,-1-5-341,-4 7 1,-2-5-1,-3 1 314,0-2 0,-1 2 1,-2-1-1,0-5-375,-3-2 1,-1-4-1,-1-1 690,-2-2 0,0-1 0,-2-1 0,-1-2 0,-1-2 0,-1 0 0,0-3 0,0 0 0,-1 0 0</inkml:trace>
  <inkml:trace contextRef="#ctx0" brushRef="#br0" timeOffset="14430">10741 16391 9685,'0'-61'4228,"-6"2"-1580,1 0-2333,1 25 0,-2 2-45,-2-13 1358,4 0-1538,0 25 90,4 6 1169,0 7-989,0 3 3896,0 4-3807,-3 0 290,-2 8-289,-14 14-360,3 3-1,-12 10 1,8-7-90,-1-1 90,3 0-90,4 0 0,0 2 0,7 1 0,2-3 0,8 6 0,2-15 0,10-1 0,-3-17 0,9-11-90,-13-1 90,1-8 0,-9 2 0,0-5 0,0 0 0,-4 1-90,3 2 90,-6 1 90,8 7-90,3 4-90,14 4 1,36-5 89,-2 3 0,0 2 0,2 4 45,-9 9-1,-2 7 46,9 12 0,-3 7-883,-14-2 0,-6 5 793,-7 8 0,-6 3 0,-9-11 0,-4 0 0,-4 2 0,-3 0 0,-2-2 0,-3 1-1599,-12 12 1,-3-1 1283,5-15 1,-1-2-91,-5 7 0,-3-2-886,1-13 0,-1-4-328,-10 4 0,-9-4 90,20-17-270,7-8 540,2-7 2728,2-5 959,1-9 181,7 2-1170,2-4 2905,6 2-3534,0-14-721,2 9-89,6-9-67,8 10-338,9 2 1,4 0 134,-3 4 0,2 0-427,13-9 0,3 0 562,-4 8 0,-1 1-225,3 1 0,0 1 450,2 1 0,0 1 45,-1 1 0,-1 0-1,-3 4 1,0 1 45,-5 0 0,-1 1 270,21-8 180,-15 4 1169,-13 6-1080,-19 14 513,-12 11-872,-12 12 792,-3 5-1062,3 0-90,11 10-90,10-15-180,15 1-89,9-18-1,5-6-270,14-19 270,-15 0-89,3-16-1,-24 1-1079,-22-6 449,-10 14-2697,-42 9 3777,9 22 0,14 2 0,1 3 0,7 2 0,1 1 0</inkml:trace>
  <inkml:trace contextRef="#ctx0" brushRef="#br0" timeOffset="14864">10741 17870 21295,'-28'0'2878,"2"0"-2518,3 0 90,10 0-1,9 0 451,4 0 89,15 10-719,3-2-90,43 8-180,-5-9-247,-15-4 0,3-2 67,17-5 0,1-2-835,-13 2 1,0 0 774,-4-1 0,1-1 0,-2 1-300,3-1 1,-2 1-136,-3 1 1,1 1-1530,8 0 0,-1 1 2204,-15 1 0,-1 0 0,7 1 0,-2 0 0,7 0 0</inkml:trace>
  <inkml:trace contextRef="#ctx0" brushRef="#br0" timeOffset="15402">12552 17372 15538,'-7'-4'3868,"-2"-1"-2699,8 3-449,-3-2-360,4 1 179,0-5-359,0 2 630,2-2-360,2 5-1,1 1 1,-1 2-270,0 0 90,-2 0-270,2 0 180,2 0 89,9 16 1,1 2 90,1 13 0,1 4-180,5 21-90,-5 5 0,-2 4-302,-8-22 1,-2 1 61,0 3 0,0 6 0,-5-1-570,-5-6 1,-4-1-1,1-2 225,-1 12 1,-1-2-316,-6-1 1,-3-7-4,-11-3 0,6-23 0,-4 1 0</inkml:trace>
  <inkml:trace contextRef="#ctx0" brushRef="#br0" timeOffset="15473">12349 17969 20935,'51'-27'-318,"-1"1"0,1-1 0,0 0 0,0 0 1,0 0-1,0 0 0,2-2 0,2-1 0,-2 0 1,-1 3-1,-6 3 0,-5 7 0,9 4 1,-1 1-1</inkml:trace>
  <inkml:trace contextRef="#ctx0" brushRef="#br0" timeOffset="15682">13551 17318 23723,'-10'29'2699,"-1"7"-2429,1 14-90,0 11-135,7-26 0,2 0-344,-1 2 0,0-1 254,2 1 0,0-1-404,4 27-361,0-6-449,2-12-406,0-9-944,-2-11 2637,-1-5 1,-2-13-1,-1-1 1</inkml:trace>
  <inkml:trace contextRef="#ctx0" brushRef="#br0" timeOffset="18813">25461 2664 23723,'-15'-36'510,"0"-1"0,-2 3 0,-4 3-286,-4 3 1,-3 5-572,-4 4 1,-3 5 436,-4 6 0,-2 6 0,-2 6 0,1 8-45,-4 9 0,2 9-601,0 11 0,3 6 586,12-8 0,3 3 0,1 3-708,1 3 0,1 4 0,3 0 678,1 2 0,3 0 0,2 2 0,2-2 0,3 1 0,3-1-531,2-3 1,3 0 0,3-1 530,5 17 0,6-3 0,3-8 0,5-5 0,2-10 0,5-5 90,-1-10 1,3-7-91,33-7 0,0-33 154,-30-3 0,-3-6-154,0-11 0,-3-4 486,0-10 0,-3-4-426,-9 15 0,-3-3 0,0 0 90,-1-2 0,-2 0 0,-1-1 29,-1 0 1,-2 0 0,-1-2 30,0-8 0,-2-3 0,0 5-210,-1-4 0,0 3 0,-1-7 0,0 8 0,4 15 2092,2 31-2092,8 35 0,6 33 0,-6-13 0,1 3-436,3 9 1,2 1 165,-5-14 0,0 0 0,2 0-180,1 1 1,1 1-1,1 0-210,0-2 1,1-1-1,3 1 660,8 9 0,3 1 0,0-3 0,4 1 0,1-2 0,-6-10 0,1 0 0,-1-1 0</inkml:trace>
  <inkml:trace contextRef="#ctx0" brushRef="#br0" timeOffset="19003">26115 2823 24263,'-15'-60'1619,"7"6"-1439,4 7 0,15 6-180,16 7 90,27 7-285,-17 15 1,6 4-406,6 2 0,6 2 1,-1 0-973,8 0 1,0 1 1571,-8 2 0,2 2 0,-5 1 0,-6 4 0,-5 2 0,-3 2 0,0 1 0</inkml:trace>
  <inkml:trace contextRef="#ctx0" brushRef="#br0" timeOffset="19138">26537 2954 23903,'-38'21'1079,"0"0"1,-11 7-990,1-5 0,37-17-90,19-6-1439,58-4 359,-30 0 1,1-1 558,24-3 0,2-2 1,-8-1-1,0-1 1,3-2-1,0 1 0</inkml:trace>
  <inkml:trace contextRef="#ctx0" brushRef="#br0" timeOffset="19795">28251 2298 23903,'2'-25'1260,"0"4"-1170,-2 8 0,0 6-1,-8 15-89,-4 13 90,-13 15-90,-11 12-157,14-21 1,-3-2 201,-3 1 0,-3-1-45,0-2 0,-5-3 135,-17-3 0,-3-6-1,14-8 1,0-3 0,-15-5 0,4-8-45,18-5 0,5-4 0,1-3 0,5-3-45,6 0 0,5-3-16,1-34 16,27 21 0,9 2 45,-2 11 0,4 3 0,14-6 0,8 10 0,16 26 0,2 15-690,-13 2 1,-2 7 599,-5 3 0,2 6 0,-7 4-442,-11-1 1,-5 4-1,-2 2 442,-2 4 0,-2 3 0,-4 5 22,-7 3 1,-3 7 0,-3 1-1,-2-4-22,0 3 0,-4-3 0,-2 2-526,-2-4 0,-1 3 0,-3-1 0,-2-6 526,-2-6 0,-2-6 0,-1-1 0,-9 15 0,-1-4-491,1-8 0,1-4 401,2-9 0,1-3 156,-17 12-1056,9-20 469,9-15-1817,11-19 3001,10-13 1,10-13 0,5-11 0</inkml:trace>
  <inkml:trace contextRef="#ctx0" brushRef="#br0" timeOffset="20513">28839 2185 22734,'-16'-14'2249,"2"1"-1979,5 1-91,7 1-89,16 0-90,18-1 90,23-3-528,-17 7 0,2 0 528,4-1 0,2 0 90,1 0 0,0 0 90,-3 0 0,-1 0 44,-5 1 1,0-1 180,0-1 0,-3-1-225,9-2-270,-3 0 0,-28 9 0,-6 16 0,-11 11 0,-6 17 0,-3 7 0,0-5 0,-1 2-474,1 1 0,-1 3 1,1 0 473,-3 15 0,1-1 0,5-16 0,0 0 0,0 0 0,1 1 0,0 0 0,0 0 0,2-1 0,-1 1 0,1-2 0,-3 20 0,0-1 159,2-6 0,2 0-159,-1 7 0,1-2-225,1-22 1,0-2-983,2 10 1,-2-7-683,-5-16 1889,-5-22 0,-1-29 0,-4-18 0</inkml:trace>
  <inkml:trace contextRef="#ctx0" brushRef="#br0" timeOffset="20680">28986 2836 22104,'-25'-43'2609,"3"6"-2339,11 6 0,4 8-91,16 5-89,15 3-90,23 3 0,-13 7 0,5 1-327,5 1 0,5 2-903,0-1 1,3 1 0,-3 2 1099,8 1 0,-2 2 0,12-1 1,-3 3-1,-29 2 0,1 0 1</inkml:trace>
  <inkml:trace contextRef="#ctx0" brushRef="#br0" timeOffset="21653">25148 5242 24083,'-4'-32'1979,"-3"5"-1889,6 9 0,-3 9 90,0 19-90,-2 24 0,-4 31-580,3-18 1,2 4 534,-2 9 0,1 2-463,2-16 1,0 0 0,0 1 447,0 1 0,0 0 0,0-1-30,0-1 0,-1 0 0,2 1 0,0 6 0,1 2 0,0-5 89,-1 3 1,1-3 0,1 7 0,2-7 90,-1-9 0,0-20-180,7-15 0,23-43 90,7-3-135,-8 7 0,1-2 19,-3 6 1,-1 3 25,2 1 0,1 2 0,28-9 0,-4 14 452,-4 26-452,-8 18 26,-12 22-26,-11 11 0,-16 5 0,-14-1 0,-15-6 0,-5-26 0,-5-4-121,7-11 0,-2-4 76,-14 3 0,-1-8-45,13-10 0,1-5-90,-1-1 1,3-4-631,-23-21-719,31-3 0,6-4 179,9 8 1,6-2 1349,4-15 0,8 1 0,8 10 0,5 3 0,2-1 0,1 0 0</inkml:trace>
  <inkml:trace contextRef="#ctx0" brushRef="#br0" timeOffset="21857">26090 5939 25073,'8'-18'1259,"8"-2"-1079,14-8-90,22-3-2396,-15 13 1,4 2 2305,7-2 0,4 1-135,6 2 0,2 1-266,1 1 1,1 1-230,-2 2 0,0 2 55,-7 2 0,-2 3 575,-2 1 0,-6 6 0,-2 12 0,-13 9 0</inkml:trace>
  <inkml:trace contextRef="#ctx0" brushRef="#br0" timeOffset="21979">26663 6002 16381,'-53'32'1139,"0"0"1,4-3-1,2-1-914,5-5 0,3-1-45,6-4 0,3 0 2002,-13 7-2092,20-5 0,18-11 728,26-3-1178,26-8-570,-4-2 1,11-3 0,-2 0 812,-5 0 0,-1 0 0,4-2 1,2 0-1,5-1 0,0 0 0,-2-1 1,4-2-1,0 0 0,0 0 1</inkml:trace>
  <inkml:trace contextRef="#ctx0" brushRef="#br0" timeOffset="22336">28620 5541 25612,'-29'28'990,"-12"9"-945,13-13 0,-3 2-2437,-5 2 1,-1 1 2481,-3-2 0,0-2 0,0 0 0,0-2 612,3-6 0,1-2-612,-25 3 391,27-24 0,3-10-391,10-17 0,5-8-90,0-4 0,5-3-384,10-16 0,9-2 384,3 10 0,8 0 30,5 7 0,5-1 0,5 5 0,2 11 0,3 4 0,2 5 0,-1 0 0,2 5 0,-1 10 15,18 19 0,-7 19-45,-19 18 0,-13 14 0,-11-8 0,-6 7 0,-4 3 0,-1-3 20,-1-8 0,-3-2 0,-1 1 0,-2 3-56,-2 2 0,-2 3 0,-1 1 0,-2-1 0,-1-3-54,-4-1 0,-1-3 0,-2-1 0,-1 3-108,-2 2 0,-3 2 0,-1 1 0,0-1 1,2-4 39,1-2 1,2-4-1,0 0 1,-2 2-68,-4 8 0,-2 3 0,1-2 1,4-7-361,-4 6 0,5-7-180,7-12 1,3-4-1277,2 2 2041,23-38 0,19-32 0,-7 6 0,0 0 0</inkml:trace>
  <inkml:trace contextRef="#ctx0" brushRef="#br0" timeOffset="22729">28872 5319 24623,'18'-48'539,"-1"0"1,-1 5 0,-2 2-360,8-18 0,-3 21 90,-1 20 359,31 62-509,-19-10 0,3 5 0,2 6-1134,0 4 1,2 5 0,1 3 0,-2-2 1013,-1-4 0,-1 0 0,0 0 0,-1 1 0,-1 2 0,0 2 0,-3-2 0,-4-2 0,-4-4 0,-4-3 0,-4 0 15,1 19 1,-7-1-16,-7-6 0,-10-1-107,-11-14 0,-9-1 1,-4-5 106,-3-8 0,-6-6 0,0-1 0,0 1 0,-1-3 0,0-7-254,-21-11 0,5-14 254,24-8 0,7-8-45,4-9 0,7-7 45,5-10 0,8-6 0,5 16 0,5-3 0,2 0 0,3-4 0,3 0 0,3-1 410,1 0 1,2 0 0,2 1-411,2 1 0,1 1 0,1 1-292,-1 3 1,0 0 0,1 2 381,-2 5 0,1 0 0,-1 2-1,8-13 1,-2 3-75,-4 6 1,-3 3-16,-3 6 0,-5 0-179,-10-31-271,-24 29-540,-36 11 225,16 28 1,-4 10-635,-10 7 1,-4 6 1398,14-5 0,-1 3 0,0 2 0,-4 5 0,-1 3 0,0 1 0,-2 3 0,0 0 0,-1-1 0</inkml:trace>
  <inkml:trace contextRef="#ctx0" brushRef="#br0" timeOffset="23597">25692 8951 23004,'0'-39'1169,"0"3"-899,0 11 90,-3 7-90,2 9 89,-3 5-89,1 10 180,-2 9-90,-3 15-90,-2 15-180,0 12-324,4-23 1,0 2 277,-1 3 1,1 1-45,1 5 0,0 1 0,0 2 0,0 1 45,3 2 0,0 0-45,-2-1 0,0 2-30,4-7 0,0 3 0,-1-3 30,0 6 0,-1-2 0,1 14 0,2-4 0,0-21 0,1-4 0,5 28 90,1-10-90,6 2 0,-9-29 0,2 4 90,-7-29 0,0 0 557,0-17-647,0 3 0,0-16 0,0 1-90,0-4 180,0-5-180,0-2 180,2-6-180,2-3 90,3-6 90,1-8-120,-4 19 0,1-7 0,-1 4 75,-1-1 0,0 0-107,1-1 0,0-5 0,-3 4 107,-5-7 0,-3 6-345,2 12 0,-1 0 345,-6-9 0,-2 3 45,-15-5-90,-9 7-175,-12 18 265,17 18 0,-3 6 45,-7 10 0,-2 7-1170,-8 8 1,-1 8 1034,13-3 0,0 4 0,0 2 0,-1 6 0,0 2 0,0 7-423,9-6 0,-1 5 0,1 3 1,1 0-1,3-3 423,2 2 0,2-3 0,1 2 0,1 2 0,1-1 0,0 3 0,0 1 0,4-2 0,5-2-447,3 9 0,7-4 1,4-1 446,2-2 0,5-1 0,3-2-112,4-3 1,3-2 0,4-2 111,3-2 0,3-4 0,3-1 0,2-4 0,3-3 0,2-2 0,3-2 0,1-3 0,5-4-203,7-3 1,6-4 0,2-2 0,-3-1-118,-8-2 0,-2-2 0,0-1 1,3-1-59,1-1 0,3 0 0,2-1 0,-1-3 1,1-2 377,2-4 0,1-4 0,0-2 0,-1 0 0,-4-1 0,1 0 0,-3 0 0,-1-1 0,2-3 0,0-1 0,0-1 0,0 0 0,0 1 0,0-1 0</inkml:trace>
  <inkml:trace contextRef="#ctx0" brushRef="#br0" timeOffset="23770">26927 9661 27321,'-27'-34'810,"6"0"-810,9 3 90,16-1-180,18 0-180,23 1-1654,-15 15 1,3 2 1203,6 1 0,2 1-179,0 1 0,2 2-846,-1 1 1,-1 2 1744,-4 1 0,-2 3 0,18 8 0,-12 7 0</inkml:trace>
  <inkml:trace contextRef="#ctx0" brushRef="#br0" timeOffset="23913">27036 9910 23813,'-28'26'659,"-1"1"1,2-3 0,3-1-480,-9 11-180,50-9-765,20-24 1,12-9-1,5 2 1,5-5-796,-6-2 0,2-3 1,-1-1 1559,-6 1 0,-2-1 0,1-1 0,2 0 0,0-1 0,1 0 0,1-1 0,0 0 0,0 1 0</inkml:trace>
  <inkml:trace contextRef="#ctx0" brushRef="#br0" timeOffset="24296">28839 8928 23544,'-3'-13'2068,"2"1"-1708,-6 3 90,6 5 629,-10 10-809,-2 12-90,-15 16-90,-12 14-191,-4-7 1,-7 3 100,11-15 0,-3 0 0,0-1-882,0 0 1,-1-1-1,0-2 882,2-4 0,-1-1 0,3-6 0,1-3 0,3-8-1195,-1-10 1,4-6 1194,-2-16 0,15-31 0,47 1-752,15 18 0,8 4 752,-8 10 0,4 5 60,-3 6 0,4 2 0,-2 6 444,9 11 1,-3 10-460,3 8 0,-3 9 650,-1 11 0,-5 7-695,-16-10 0,-2 4 0,-2 3-420,-4 3 1,-2 2 0,-4 2 269,-2 3 0,-2 2 0,-5 1-120,-1-1 0,-4 0 1,-5 4-61,-4-4 1,-3 4 0,-5 1 0,-2-2 329,0-10 0,-4 0 0,-2-1 0,1 0 0,0-3 0,0 5 0,0-2 0,0-2 0,-2-2 0,-13 6 0,0 0 0,0 0 0</inkml:trace>
  <inkml:trace contextRef="#ctx0" brushRef="#br0" timeOffset="24614">29704 9227 19679,'34'-23'899,"-1"0"1,21-12 1292,-23 18-2012,-25 21 913,-24 12-913,-25 12-90,13-12 0,-3-2-86,-7-1 0,-1-3 41,-4-2 0,-2-3-45,3-4 0,-3-3 0,2-5 0,-15-12 0,4-7 45,1 1 0,7-5-45,15-8 0,13-4 0,24-24 0,6 34 0,6 3 0,7 3 0,5 4 45,6 3 0,4 6 135,3 7 0,2 7 0,2 7 0,1 7-91,1 9 1,-2 8 0,0 9 0,-5 6-381,-13-9 0,-3 3 0,-3 2 291,0 5 0,-4 2 0,-2 2-90,-3 4 0,-3 1 0,-3 0-721,-4 5 1,-3 0-1,-4 0 331,-4 1 1,-3 1-1,-4-1 52,2-14 1,-3-1 0,-1 0 0,-2 0-475,-2-1 0,-1 0 0,-2-1 1,-1 0 901,-2-1 0,-1-1 0,-1-1 0,-1-1 0,0-1 0,-1-1 0,0-1 0,-2-1 0,0 0 0,0-1 0,0 0 0,0 0 0</inkml:trace>
  <inkml:trace contextRef="#ctx0" brushRef="#br0" timeOffset="26430">25562 13067 18686,'0'-16'2879,"0"-2"-2520,0-3 1,0-1 90,0-1 90,0 3 89,0-1 1,0 3 0,0 2 89,0 3-179,0 4 90,0 2-181,0 5 631,0 10-1080,-3 14 0,2 24 0,-3-15 0,1 5 0,2 7 0,1 6 0,0-2-930,-2 11 1,0 1 929,2-5 0,0 4 0,0-4 0,2 5 0,2 0 0,-1-7 0,1 3 0,1-4 0,1 4 0,1-1 0,2 11 0,0-5-132,3-1 132,-2-18-630,-3-27 270,-11-21 181,-8-28 89,-16-17 135,10 21 0,-1 0 799,-6-1 1,-3 1-665,-1 1 0,-3 3 0,-4 5 0,-3 5-45,-1 3 0,-2 5-952,0 10 0,-1 4 817,-1 5 0,2 4 0,4 6 0,2 5 0,3 3 0,4 3 0,6 1 0,5 2 0,5 2 0,7 1-470,6-3 0,6 0 470,8-1 0,5-3-303,6-1 0,5-5-102,6-3 0,7-6-405,5-6 1,6-5 0,0-3 239,-10-1 0,0-3 1,2-1-878,14-3 1,4-3-1,-3-3-1830,-15 0 0,-2-2 0,0-2 3153,-1-1 1,0-2 0,-1-1 0,-1-2 0,1-1-1,-2-1 1,0-2 0,0 1 0,0-1 0</inkml:trace>
  <inkml:trace contextRef="#ctx0" brushRef="#br0" timeOffset="26565">26549 13361 22464,'11'-19'2519,"-2"3"-2070,5 7-359,1 5-539,32 2-631,-3 6-944,2-4 1,2 1 2023,12 9 0,-23-6 0,-1 2 0,3 10 0</inkml:trace>
  <inkml:trace contextRef="#ctx0" brushRef="#br0" timeOffset="26715">26541 13786 22464,'-29'18'1754,"0"0"0,-21 14-1574,13-9-90,15-12-180,26-9-270,20-11-585,20-4 1,12-4-46,-8 1 1,4-1 0,1 0-892,1-1 1,2 1 0,0-1 1880,7-3 0,2-1 0,-4 1 0,-14 4 0,-2 1 0,0 0 0,0-2 0,1 1 0,0-1 0</inkml:trace>
  <inkml:trace contextRef="#ctx0" brushRef="#br0" timeOffset="26913">27987 12958 24983,'0'-14'3418,"0"5"-3238,0 23-180,0 19 0,0 30 0,3-1 0,3 4-897,-1-12 0,1 1 897,1-6 0,1 3 0,1-4 0,3 5 0,1-4 0,1-2 0,0-1-765,0-5 1,1-1-2790,4 4 1,3-4 3553,9 11 0,12-9 0,-12-32 0</inkml:trace>
  <inkml:trace contextRef="#ctx0" brushRef="#br0" timeOffset="27195">28559 13225 25612,'-17'-27'2879,"-29"34"-2789,3 20-90,13 0 0,1 4 0,-5 26 0,17 0 0,6-3 0,22-4 0,33-3-270,4-22 45,3-24 0,2-10 180,-19-4 0,-3-5-434,11-11 1,-6-8 568,-13-14 0,-9-3-347,-7 11 0,-5 0 257,-2-15 0,-8 2-45,-6 18 0,-4 4-90,-2 2 0,-1 3-225,-1 3 1,-3 2-991,-6 1 1,1 4-629,-12-2-241,-2 5 2219,32 22 0,10 4 0,9 6 0</inkml:trace>
  <inkml:trace contextRef="#ctx0" brushRef="#br0" timeOffset="27434">29034 12958 24173,'32'8'3778,"-12"8"-3418,-14 14-90,-14 9-270,-3 22 0,4-13 0,13 8 0,16-24 0,19-11 0,10-10 0,-9-20 0,-1-6 0,15-17-218,-21 4 0,-6-6 218,-11-27 0,-20-5-180,-18 4-225,1 34 0,-3 2-180,-4 4 1,-5 3-2974,-21 3 1,-5 5-1359,11 5 1,-1 3 4391,-16 3 1,0 5 0,16 3 0,3 4 0,-1 2 0,1 0 0</inkml:trace>
  <inkml:trace contextRef="#ctx0" brushRef="#br0" timeOffset="29797">14659 2470 24443,'-34'-2'689,"0"0"1,-1 1 0,0-1-420,0-2 0,-1-1-1,2 3 1,1-1 270,-25-3-180,10 1-270,15 3-90,18 0 0,27 2 0,42 0 0,-7-1 0,7 0-933,-4-1 0,3 0 1,3-1 932,-5 1 0,2-1 0,3 0 0,1-1-411,-4 1 1,3 0 0,1-1-1,1 0 1,1 0 410,-3 1 0,0 0 0,2 0 0,1 0 0,0 0 0,1 0-256,-5 0 1,0 0 0,1 0 0,1 0 0,1 0 0,3 0 0,3 1 255,-9 0 0,4 0 0,2 0 0,2 1 0,1-1 0,1 1 0,0 0 0,-1-1 0,0 1 0,-2 0 0,-2 0-133,3-1 0,-2 1 1,-2 0-1,0 0 1,0 0-1,0 0 1,2 0-1,0 0 0,3 0 133,-1 0 0,2 0 0,2 1 0,1-1 0,1 0 0,0 1 0,0-1 0,-1 1 0,-2-1 0,-2 1 0,-2 0-46,5 0 1,-2 1 0,-1 0 0,-2-1 0,-1 1-1,1 0 1,-1 0 0,1 0 45,-1 0 0,0 0 0,0-1 0,-1 1 0,1 0 0,-1 0 0,1 0 0,-1 1 0,7-1 0,-1 1 0,1 1 0,-1-1 0,0 0 0,-1 1 0,1-1 0,-3 0 0,0 1 0,0-1 0,0 0 0,0 0 0,-1 1 0,0-1 0,-3 1 0,1 0 0,-1 0 0,-1 0 0,1 0 0,-1-1 0,-1 1 0,7 0 0,-1 1 0,-1-1 0,0 0 0,-1 0 0,-1 0 23,7 1 1,-2 0 0,-1 0-1,0 0 1,2 0-24,-8 0 0,2 1 0,0-1 0,-1 1 0,-2-1 0,-3 0 0,4 1 0,-4-1 0,-1 1 0,1-1 0,5 1 0,1-1 0,-3 1 0,-7-1 479,0 2 1,-6-2-480,-9-3 0,-3-1 0,16 4 0,-15-4 1549,-11 0-1549,-8 0 2315,-4 0-2315,-4 0 2891,2 0-2891,-4 0 360,2 0-360,-2 0 0,0 0 0,0 0 0,2 0 0,4 0 0,-1 0 0,5 6 0,-2 0 0,6 5 0,8 0 0,11 0 0,11 3-306,12 1 306,-28-8 0,3 0 0,16 5 0,5 0 0,4-1 0,0 0-407,0 1 0,-1 1 407,-5-3 0,-3 0 0,-9 0 0,-5-1 0,17 0 0,-14 1 0,-1 0 0,7-1 0,16 6 0,-15-2 0,-10-4 0,2 0 0,22 6-74,-19-5 0,0 0 74,21 3 0,-30-5 0,-1 0 0,30 6 0,-4 1 0,-7 1 0,-4-2 800,-8 2-800,-5-9 0,-7 5 0,-5-10 0,-4 8-1079,-7-9-631,-4 3-430,-10 0 2140,-4-3 0,-11 9 0,-1-3 0</inkml:trace>
  <inkml:trace contextRef="#ctx0" brushRef="#br0" timeOffset="36631">14533 6016 16951,'-19'0'4407,"5"0"-1499,-1 0-1918,10 0-83,-2 0-727,6 0 270,-3 0-360,21-2-90,14-5 45,-1 1 0,8-1-726,19-7 0,11-3 1,1 1 680,-22 5 0,0 0 0,2 1 0,3-2 18,6-1 0,4-1 0,2 0 0,3 0 0,3 1-228,-15 3 0,3 1 0,3-1 0,0 1 0,1 0 0,0 0 0,-1 1 0,-3-1 210,0 1 0,-3 0 0,-1 0 0,1 1 0,1-1 0,3 1 0,5-1-138,-9 1 0,5 0 0,2 0 0,4 0 0,0 0 0,2 0 0,0-1 0,0 2 0,-2-1 0,-2 0 0,-2 1 0,-4 0 138,6 0 0,-3 0 0,-2 0 0,-2 1 0,-1-1 0,2 1 0,1 0 0,3-1-111,-3 1 0,2 0 0,1 0 0,2 0 1,0-1-1,0 1 0,1 0 0,-1 0 1,0 1-1,-1-1 111,0 1 0,1 0 0,0 0 0,0 0 0,-1 1 0,1-1 0,-2 1 0,0 0 0,-2 0 0,-1 0-24,2 0 1,-1 0-1,-3 1 1,0-1-1,0 1 1,1-1-1,1 1 1,2 0 23,2 0 0,1-1 0,2 1 0,1 0 0,1 0 0,-1 0 0,0 0 0,-2 1 0,-1 0 0,3 0 0,-1 1 0,0-1 0,-1 1 0,0 0 0,-2 1 0,-2-1 0,-2 1 0,4 0 0,-3 0 0,-2 0 0,0 0 0,0 0 0,2 1 42,-1-1 1,1 0-1,1 1 1,0-1-1,0 1 1,-3 0-1,-2 0-42,5 2 0,-3-1 0,-1 1 0,-2 1 0,0-1 161,5 1 1,-2 0 0,0 1 0,1-1-162,3 0 0,2 1 0,-2-1 0,-5 0 0,-4 1 0,-4 1 0,-2-2 0,18-1 0,-8-1 1481,-7 1-1481,2-4 2216,-30 0-2216,-11 0 2047,0 0-2047,-3 0 1504,-1 0-1504,2 0 0,0 0 0,-3 0 0,0 0 0,-2 0 0,3 0 0,4 4 0,7 1 0,6 4 0,12 2 0,9 3 0,0-2 0,2 2-214,-10-4 0,1 0 214,14 5 0,0-2-740,-15-3 1,-3-1 739,0 0 0,-3 0 0,24 7-93,-6-7 93,-9 1 0,-1-9 0,-3 3 0,3-4 360,-1 0-360,1 0 1526,-2 0-1526,-3 0 0,-3 0 0,8 0 0,-10 0 114,4 6-114,-9 2 0,13 8 0,-5-2 0,11-1 0,-12-2 0,-1-2 0,-5-4 0,-3 3 0,-6-7-270,-4 3-1349,-11 0-360,-8 3 1979,-49 19 0,24-14 0,-2 1 0,-19 6 0,1 0 0</inkml:trace>
  <inkml:trace contextRef="#ctx0" brushRef="#br0" timeOffset="37347">15118 10122 25972,'-43'-4'2159,"3"-1"-2069,7-6-90,7 2 90,13-2 0,17 2 0,22-2 0,34-5-90,-14 4 0,5-1-944,-4 2 0,4 0 1,2-1 943,-3 2 0,2-1 0,2 0 0,1 0-491,-3 1 0,3 1 0,0-1 0,2 0 0,1 1 491,-4 1 0,1 0 0,2 0 0,0 0 0,1 0 0,0 0 0,-3 2 0,1-1 0,0 0 0,1 1 0,1 0 0,0-1 0,0 1-235,5 0 1,0-1 0,0 1-1,1 0 1,1 0 0,-1 0-1,1 1 235,-5-1 0,0 1 0,0 0 0,1 1 0,0-1 0,0 0 0,0 0 0,0 1-138,2-1 1,-2 0 0,1 1 0,0-1 0,1 1 0,1-1 0,3 1 0,1 0 137,-10 0 0,3 1 0,1-1 0,2 1 0,1 0 0,0 0 0,0-1 0,1 1 0,-2 0 0,0 0 0,-3 1 0,-1-1-19,7 0 0,-2 0 1,-2 1-1,-1-1 0,0 0 1,0 1-1,1 0 1,2 0-1,1-1 19,-7 1 0,2 1 0,1-1 0,1 0 0,1 0 0,0 0 0,0 1 0,-1-1 0,-1 1 0,-2-1 0,-1 1 0,-3 0 0,9 0 0,-2 0 0,-2 1 0,-2-1 0,-1 1 0,0-1 0,0 1 0,1 0 0,7 1 0,0-1 0,-1 1 0,0 0 0,-1 0 0,1 0 0,-1 0 0,-2 1 0,0-1 0,-1 0 0,1 1 0,-1 0 0,-1 0 0,1 0 0,-3 0 0,0 0 0,-1 1 0,0 0 0,0-1 0,0 1 0,-1 0 8,6 1 0,0 0 0,0 0 1,-1 0-1,0 1 0,-1-1-8,7 1 0,-2 0 0,0-1 0,1 2 0,2-1 69,-5 1 0,1 0 1,2 0-1,-1 0 0,-1 1 1,-2-1-70,3 1 0,-2 0 0,0 1 0,-2-1 0,2 0 0,1 0 0,1 1 0,-1 0 0,-3-1 0,-4 0 0,7 0 0,-5 0 0,-6-1 0,-1 2 0,-8-2 0,-6-5 1244,-12 3-1244,-8-4 1232,-27 14-5460,-37 14 4228,13-10 0,-4 0 0,-16 7 0,-3-1 0,4-4 0,-1 1 0</inkml:trace>
  <inkml:trace contextRef="#ctx0" brushRef="#br0" timeOffset="38208">14988 13053 22992,'-30'-20'1799,"1"-1"-897,3 1-812,3-10 321,25 9-141,16-7 0,34 10-350,-16 9 0,7 2 349,16-2 1,9 1 0,0 1-1103,-7 1 1,-1 2-1,5-1 833,-10 0 0,3 0 0,2 0 0,0 0 0,-2 1 0,7 0 0,-3 0 0,3 1 0,5 0 0,-12 0 0,5 0 0,3 0 0,1 0 0,0 0 0,-1 1 0,-3-1-362,1 1 1,-3 0 0,-1 0 0,1 1 0,2-1-1,2 1 362,-4-1 0,2 0 0,2 0 0,1 1 0,0-1 0,2 1 0,-1 0 0,1 1-161,-3 1 0,2 0 0,1 0 0,0 1 0,0 0 0,0 0 0,-1 1 0,-2-1 0,-1 0 161,-3 0 0,-3 0 0,-1 0 0,-1 1 0,1-1 0,2 1 0,2 0 0,4 1-64,-9-1 1,3 1 0,3 1 0,2-1 0,2 1 0,1 1-1,0-1 1,-1 0 0,0 1 0,-2-1 0,-2 1 0,-3-1-1,-3 0 64,7 1 0,-3 0 0,-4 0 0,-1 0 0,0 0 0,1 0 0,3 1 0,3 1-5,-5-1 0,2 0 0,4 2 1,1-1-1,2 1 0,-1 0 1,1 0-1,-1 0 0,-2-1 0,-2 1 1,-3-1-1,-4 0 5,9 2 0,-5-1 0,-3-1 0,-1 1 0,-1 0 0,2 0 0,2 1 0,1 0 0,3 0 0,1 1 0,0 0 0,0 0 0,-3 0 0,-1-1 0,-5 1 0,8 1 0,-6-1 0,-1 0 0,0 1 0,2 0 0,-1 1 0,2 0 0,1 1 0,-1-1 0,-1 1 0,-3-2 0,8 3 0,-4-1 0,0 0 0,4 1 14,-6-1 0,5 0 0,1 1 0,-1 0 0,-3 0 0,-5-2-14,10 2 0,-7 0 0,2-1 0,-6-1 0,2 0 0,0 0 0,-6-1 0,13 4 0,-4-1 0,-8-3 0,-1-1 228,-6-1 0,-3 0-228,21 6 1282,-15-9-1282,-13-1 0,-11-6 1558,-6 0-2817,-8 0-83,-11-6 1342,-5-6 0,-13-8 0,0-5 0</inkml:trace>
  <inkml:trace contextRef="#ctx0" brushRef="#br1" timeOffset="45137">6867 2501 22914,'-15'-36'509,"0"0"1,-1 1 0,-1 0-240,-1 0 0,-1 2-289,0 2 1,-2 1 153,0 2 0,-1 1 134,-23-16-179,-3 13 270,-8 25-225,21 13 0,-1 9-876,-10 15 1,1 11 830,8-3 0,0 6 0,1 3-562,3-2 1,1 3 0,0 3 0,0 1 507,5-4 0,0 2 0,0 2 0,1 1 0,0 0-21,4-5 0,-1 1 0,1 1 0,0 0 0,0 1 0,1 0-308,0 2 1,0 1 0,1 1 0,0 0 0,1 0 0,0 1 292,1 1 0,0 0 0,0 1 0,2 0 0,0 1 0,0-1-191,1 1 1,1 0 0,0 0-1,1 1 1,1-1 0,1 0 190,0 0 0,1-1 0,0 0 0,1 1 0,2 1 0,1 2-70,2-7 0,1 2 0,1 3 1,1-1-1,1 1 0,1-1 0,0-3 1,1-2 87,1 13 0,1-4 0,2-2 0,1 1 0,3 1-18,0-2 1,1 2 0,1 2-1,2-3 1,3-5 0,4-6-1,5-2 0,4-7 0,4-4 0,2-3 84,1-3 0,4-4 0,2-3 0,3-4-84,1-4 0,2-2 0,4-6 0,3-6 0,-3-7 0,5-6 0,3-4 0,0-3 0,-1-1 0,-4-1 6,3-1 1,-3-2 0,-1-2 0,1-3 0,2-2-7,-6 2 0,3-3 0,1-1 0,0-2 0,-1-2 0,-2 1 0,-4-1 0,-2-1 0,-3-1 0,-2-1 0,-1 0 0,-1-1 0,1-1 0,-1 0 0,1-2 0,-1 0 0,-1 0 0,-1-2 0,0 0-1,-2-1 1,1 0 0,-2-1 0,0-1-1,-2 0 1,0-1 0,-1-1 0,-1-1 0,-1 0 0,-1-1 0,-1-1 0,-1 0-41,-1 0 1,0-1 0,-2 0 0,0-2 0,-2-1 0,0-4 62,-4 3 1,-1-3-1,0-2 1,-1-2-1,-1-1 1,-1 2-1,-1 1 1,-1 3-13,0-5 0,0 3 1,-3 1-1,0 0 1,-1-1-1,-1-3-10,-1 1 0,0-4 0,-1-2 0,-1 1 0,-2 1 0,-2 2 0,-2 6 57,-4-1 1,-3 5 0,-1 1-1,-3 2 1,-1 0-58,-5-9 0,-2 0 0,-3 2 0,-2 2 0,0 3 0,-2 1 0,-3 2 0,0 2 0,-1 3 0,-1 2 0,-1 2 0,-1 2 0,-10-7 0,-2 2 0,-6 7 87,2 10 0,-6 4 1,-3 5-1,0 6-537,-3 9 1,-3 7-1,0 4 1,1 1 134,-1 0 0,1 1 0,0 3 0,2 6 50,12 1 1,0 5-1,1 1 1,4 3-1,3-1-635,-8 14 1,5 2 0,4 1 899,2 2 0,2 1 0,5 2 0,6-1 0,4 2 0,3 0 0,3 0 0,0 0 0,1 0 0</inkml:trace>
  <inkml:trace contextRef="#ctx0" brushRef="#br1" timeOffset="47103">25526 1986 19766,'-5'-9'3238,"-4"0"-3058,8 0 90,-8 0-1,8 0-89,-3 2 90,1 0-180,2 3 90,-3 1 180,4-1 90,0-1-360,-3 2-1,2-3 1,-6 4 0,2-5-90,-3 0 0,-2 0 90,0 1 0,-1 1 0,5 1 0,-1 1 0,6 1 360,-3 2-450,1-2 0,-4 0 90,-5-5-90,-2 0 90,-4 0-90,-1 1 90,1-1-90,-2 2 90,1-2-90,-1 3 0,1-1 0,-6-1 0,7 3 0,-5-1 0,8 4 0,1 0 0,0 0 0,-9 0 0,3 6 0,-10-5 90,8 11-180,-3-6 180,-8 5-180,10-2 90,-4-4 0,13 3 0,2-7 0,5 7 0,-4-7 0,-1 11 90,-3-6-180,-7 9 180,3-3-180,-1 1 90,0 1 90,-1 2-90,-1 0 0,0 4 0,-3 0 90,-6 9-1,6-7-89,-4 6 90,7-7 0,1 2-90,-1-1 90,-11 13-90,-1 5 0,-2 0 0,5-1 90,13-12-90,0-2 0,1 0 90,-6 11 90,5-7-90,-7 12-90,6-12 90,1 3-90,0 2 0,1 0 0,3 4 90,0 5-90,2 3 90,0 5-90,-1 4-1259,1 5 1259,0 2 0,6-29 0,0 2-227,-1 12 1,0 2 226,1-12 0,-1 1 0,0 10 0,0 0 90,-3 17-335,4-1 335,-2-3-90,7 2 90,-2-4-90,5 2 0,3-21 0,3 1 0,6 19 0,-2-22 0,1-2 0,12 11 0,3-4 0,-4-12 0,3-1 0,5 0 0,2-1 424,0 1 0,1-1-424,2-4 0,0-2 0,22 6 0,2-4 0,-29-14 0,3 0 0,14 3 0,2-1 0,-12-7 0,1-1 0,12 3 0,1-2-350,-15-5 0,-1-2 350,3-1 0,-1-2 0,1 0 0,0-1 33,0-4 1,1-3-34,17-10 0,0-5 0,-14 5 0,0-3-455,-6 1 1,1-2 0,-3-1 454,2-8 0,-1-3 0,-2-2 0,2-6 0,-3 2 0,5-9 0,-1-2 0,-5 7 0,1-2 0,-2-1 0,-2-2 0,-3-1 0,-1 2 0,-5 11 0,-1 2 0,0-2 0,3-11 0,1-3 0,-3 3-383,-1-4 0,-2 2 383,-1-2 0,-1 0 0,-2 0 0,-2-1 0,-1 2 0,-2-1 0,-2 1 0,-3 0 0,0 0 0,-3 1 0,-3 0 0,-3 0 0,0 0 0,-3 1 184,-3 0 1,-4 0-185,-2 2 0,-2 0 0,-3 0 0,-3 1 0,-2 2 0,-3 2 0,-1 2 0,-3 2 0,0 5 0,-3 4 0,-3 4 0,-3 6-405,-3 5 0,-3 6-540,-7 6 1,-4 7-335,15 4 1,-2 3 0,0 2 1278,-6 4 0,-1 2 0,-1 2 0,-5 3 0,-1 2 0,0 1 0,13-4 0,0 0 0,0 0 0,0 0 0</inkml:trace>
  <inkml:trace contextRef="#ctx0" brushRef="#br1" timeOffset="81635">13587 4899 22104,'-3'-41'989,"-1"1"1,-1-2 0,-3 0-631,-2-2 1,-4-1-2875,-2 0 0,-2 0 2829,-2 0 1,-3 1-90,-4 1 0,-2 0-378,-4 2 1,-4 3 242,-4 2 0,-8 4 22,7 13 0,-6 2 1,-4 3-1,-1 3-94,0 6 0,-2 3 0,-3 2 0,0 2 0,0 0-135,-1-1 0,0 1 0,-1 1 0,-1 2 0,1 2 117,5 3 0,-1 2 0,-1 2 0,2 1 0,1 2 0,3 0-231,-12 8 1,5 1 0,0 4-1,-1 6 231,13-4 0,-1 5 0,-1 3 0,0 2 0,1 1 0,2 0 0,2-3 0,1 1 0,3-2 0,1 1 0,1 0 0,-1 3 0,0 2 0,-2 3 0,-1 3 0,-1 3 0,1 1 0,2 0 0,2-2 0,5-1 0,-1 6 0,4-1 0,3-1 0,2 0 0,1 1 0,1-3 0,1 0 0,2 1 0,3 2 0,7 4-28,5 0 1,6 5-1,3 3 1,4 1-1,1 0 1,2-4-1,0-6 28,2 0 0,1-5 0,2-2 0,3 0 0,3 4 0,2-2 0,2 4 0,3 2 0,2 0 0,3-3 0,1-6 0,2-9 0,8-4 0,2-7 0,3-6 0,1-3 0,1 0-34,5 2 1,2-3 0,1-2 0,1-1 0,1-3 33,-8-3 0,1-3 0,1 0 0,0-2 0,1-2 0,0 0 0,1-1 0,1-2 0,1 0 0,-1-2 0,1-1 0,-1-2 0,1-1 0,-1-2 0,0-1 0,1-1 0,-2-1 0,1-1 0,-2-1 0,1-1 0,-1-1 0,0-2 0,-1 0 0,-1-2 0,-2-1 0,0-1 0,0-1 0,-1-1 0,-2-2 0,0-2 0,7-4 0,-1-1 0,-2-2 0,-1-5 0,-1-6 0,-9-2 0,-1-5 0,-1-5 0,-1-2 0,-2-2 0,-2 1 0,-3 3 0,-2 1 0,-2 2 0,-2 0 0,-2-2 0,-2-4 0,-2-5 0,-5 8 0,0-5 0,-1-4 0,-2-2 0,-1-2 0,-1-1 0,-3 0 0,-2 1 0,-2 2 0,-3 2 0,-4 2 0,-3 1 0,-3 0 0,-2 1 0,-2 1 0,-1 0 0,-1-1 0,1 1 0,0 0 0,0-8 0,0 0 0,0 0 0,-2 0 0,0 1 0,-2 1 0,-1 1 0,-3 2 0,-3-3 0,-3 0 0,-3 2 0,0 1 0,-2 2 0,1 4 0,0 4 0,-2 2 0,0 3 0,0 4 0,-3 2 0,-2 0-419,-7-1 0,-4 1 0,-3 1 1,2 4-1,2 3-571,-11-4 1,2 6 0,-3 4 1003,9 6 1,-4 2 0,2 4 0,7 11 0,-6 18 0,7 11 0,6 7 0,-1 0 0</inkml:trace>
  <inkml:trace contextRef="#ctx0" brushRef="#br1" timeOffset="82391">30009 4871 22734,'-36'-55'629,"0"-1"1,-3 2 0,-2 2-390,11 18 0,-2 2 0,-1 0-1123,-2 2 1,-1 0 0,-2 2 1091,-4 2 1,-1 1 0,-2 1-30,-3 2 0,-2 1 0,-2 3-30,-4 2 0,-2 3 0,-1 3 29,-5 2 1,-2 3 0,-1 4-673,14 4 0,-1 2 0,0 2 0,0 3 515,-4 1 1,0 3-1,0 3 1,0 2-23,-3 4 0,0 4 0,1 2 0,0 2-122,11-4 1,0 1 0,1 2 0,-1 2 0,0 5 121,3 1 0,-2 3 0,-1 4 0,1 2 0,1 0 0,1-1 0,3-2-211,3-2 1,1-2 0,3 0-1,0 1 1,0 3 0,1 4 210,0 2 0,-1 5 0,-1 3 0,1 2 0,2 1 0,2-2 0,4-3 0,5-3 0,-2 13 0,6-4 0,6 0 0,6 5 0,7-13 0,2 5 0,4 2 0,3 0 0,3-1 0,2-4 0,3-5 0,10 7 0,6-7 0,4-3 0,4 2 0,-5-8 0,4 2 0,2 0 0,3-2 0,0-2 0,1-6-105,5-1 1,2-6-1,1-3 1,1-2-1,1 0 105,4 0 0,2-1 0,0-2 0,2-1 0,0-3 0,-9-4 0,1-1 0,1-1 0,0-2 0,0-1 0,-1-1 0,2-1 0,-1-1 0,0-1 0,1-1 0,-1-2 0,0-2 0,-1-1 0,0-1 0,0-2 0,0-1 0,-1-2 0,0 0 0,9-5 0,0-1 0,-1-2 0,-1-2 0,0-2-12,-2-2 1,-1-3-1,-1-1 1,-1-3-1,-1-1 12,-1-2 0,-2-2 0,0-2 0,-3-1 0,-1-3 0,-1-1 0,-2-3 0,-2-2 0,-2-1 0,-1-2 0,-3 0 0,-2-1 0,-1-1 0,-3-2 0,-2 0 79,-3-1 0,-2-1 1,-2 0-1,-2-1 1,-4 0-80,-1 3 0,0 1 0,-4-1 0,-5-1 0,-8-3-23,-9 1 0,-7-4 1,-6-2-1,-4 0 1,-1 2-1,-1 2 0,2 6-301,0 1 0,1 5 1,-1 3-1,-6 0 0,-6-1 324,1 8 0,-5-2 0,-5-1 0,-3 0 0,-2 1 0,-1 3 0,1 3 0,2 4 0,4 6 0,-11 2 0,3 8 0,1 4 0,-2 3 0,-3-2 0,-5 2 0,-1 1 0,1-1 0,-1 0 0,1 0 0,0 0 0</inkml:trace>
  <inkml:trace contextRef="#ctx0" brushRef="#br1" timeOffset="83207">13648 8105 22104,'-38'-51'1394,"18"23"1,-4-1-1006,-7-4 1,-6-2 0,1 1-1759,-10-5 1,-7 1 1592,1 7 1,-9 0 0,-3 1 0,4 6-569,0 5 0,1 5 0,-3 2 434,0 0 0,-4 1 0,-2 2 0,-1 8-36,8 8 0,-3 5 0,1 4 0,0 2 0,4 0-315,-3 1 1,4 1 0,1 3-1,-3 3 261,9-3 0,-2 3 0,0 2 0,0 1 0,2 1 0,5 0 0,-6 10 0,4 0 0,3 4 0,-1 5 0,6-3 0,-1 5 0,1 3 0,0 1 0,2 0 0,3-2 0,1-1 0,2-2 0,2 1 0,1 3 0,1 5 0,3-5 0,-1 4 0,0 3 0,1 2 0,1 2 0,4 1 0,4-1 0,5 0 0,5 0 0,6 2 0,4 0 0,3 1 0,2-1 0,1 0 0,-1-2 0,0-1-210,-3 0 0,-2-2 0,1 0 0,1-1 0,3-1 0,5 0 0,7 1 210,4-5 0,6 4 0,4 0 0,4 0 0,3-1 0,1-3 0,0-5 0,1-4 0,-3-8-110,12 3 1,0-10 0,2-6 0,2-3 0,3 2 109,-4-3 0,3 0 0,2 0 0,2-2 0,0-3 0,-2-2 0,-1-4-51,-3-4 1,0-4 0,-1-3 0,-1-2 0,0-2 0,1 0 50,1-1 0,-1 0 0,0-2 0,0-2 0,1-4 0,1-3-10,-5-2 1,2-4 0,1-3 0,0-2 0,-1-1-1,0-1 1,-3 0 0,-2 0 9,3-2 0,-2 1 0,-3-1 0,0-2 0,-1-4 0,1-6 11,-5 2 0,1-4 0,2-3 0,-1-3 0,-1-2 1,-2-2-1,-3-3 0,-5 0 0,-4-2-11,-8 2 0,-4-4 0,-4-2 0,-4-1 0,-1-2 0,-2 0 0,-1-1 0,-1 2 0,1 1 0,2 2 0,0 2 0,2 2 0,-1 1 0,0 1 0,-1-1 0,-2 0 0,-2-1 0,-2-1 0,-3-3 0,-2 4 0,-3-4 0,-3-1 0,0-3 0,-3 0 0,-1 0 0,-1 0 0,0 2 0,-2 3 0,1 2 0,-1 5 0,0 4 0,-5-8 0,-1 6 0,-1 4 0,-1 2 0,-2 0 0,0-3 0,-1 0 0,-2-2 0,0-1 0,-2 0 0,1 3 0,0 2 0,1 5-211,-7-7 1,0 5 0,1 4 0,0 0-570,-8-7 1,0 1 0,-2 5 869,-2 3 0,-2 3 1,3 7-1,3 7 0,1 8 1,-3 8-1,0 0 0</inkml:trace>
  <inkml:trace contextRef="#ctx0" brushRef="#br1" timeOffset="83952">30943 8729 15712,'-40'-44'341,"1"-1"1,-1 1 0,-1-1 0,-2 1 0,-1 1 89,-3 1 1,-1 0 0,-1 2-282,-2 0 0,-2 2 0,0 0 82,-1 2 0,-2 1 1,0 2-114,-2 2 1,-1 0 0,-1 3-30,14 7 0,-1 1 0,-1 2 0,-1 0 22,-2 1 1,-1 1-1,-1 1 1,0 2-81,-3 0 1,-1 3 0,-1 1 0,-1 1-33,-1 3 0,-2 0 0,0 3 0,0 3 0,-1 1 0,1 2 0,-2 4 0,-3 4 0,7 3 0,-3 5 0,-2 1 0,0 3 0,2 1 0,3-1 0,1 0 0,3 2 0,1 0 0,0 2 0,-3 2-47,8-4 1,-2 2 0,-1 1 0,-1 1 0,2 2 0,1 2 0,2 1 46,1 3 0,1 3 0,2 1 0,1 2 0,1 0 0,2-1 0,1-1-69,-5 7 0,3-2 1,2 1-1,0 1 0,0 3 69,6-7 0,-1 2 0,0 3 0,0 0 0,3 0 0,2-1 0,5-1 45,1 4 1,3-2 0,4 0 0,3 1 0,0 0-46,0 12 0,3 1 0,2 0 0,5 0 0,2 0 0,4 0 0,3-1 0,4 0 13,3-2 1,3 1 0,4-2 0,4-1-14,2 1 0,2-2 0,6 0 0,7-1 0,-5-16 0,4 1 0,3 0 0,4-1 0,2-1 0,1-1 0,1-3-16,0-3 1,2-2 0,2-2 0,1 0 0,1-2 0,1 0-1,0-1 1,0 0 15,-1 1 0,1 0 0,1-1 0,0 0 0,0-1 0,0-2 0,1-2 0,1-2 0,1-2 0,1-1 0,1-2 0,0-2 0,0-1 0,-1-2 0,-2-2 0,-2-2 0,3-2 0,-3-2 0,-1-1 0,-1-4 0,1-2 0,3-4-28,-2-2 0,2-4 0,2-2 1,0-3-1,0-1 0,-1-1 0,-1 0 1,-4 0 27,6-4 0,-2 0 0,-3-2 0,0 0 0,0-3 0,1-3-6,-4 2 0,1-2 0,1-2 0,0-1 0,0-2 1,-3 0-1,-3 0 0,-5-1 6,1-4 0,-3 0 0,-4-2 0,-3 0 0,0 0 0,-1-2 0,-2 1 0,0 0 0,-2-2 0,-2 0 0,-1 0 0,-1-1 0,1-7 0,-2-1 0,-2-1 0,-3 1 0,-2-1 0,-4 2 0,-2 1 0,-2-1 0,-4 0 0,-2 1 0,-3 3 0,-1 0 0,-4 0 0,-5 0 0,-6 1-540,-9-2 0,-7 0 1,-6-1-1,-3 2 0,-1 2 1,0 4-1,-2 2 0,-1 4 1,-1 2-1,-4 2 0,-4-1 540,3 6 0,-3-1 0,-4 1 0,-1 1 0,-1 2 0,0 3 0,1 4 0,-3 4 0,-1 5 0,0 2 0,0 3 0,-1 0 0,0 0 0,5 3 0,0 0 0,0-1 0,0 1 0,0-1 0,0 1 0,0-1 0</inkml:trace>
  <inkml:trace contextRef="#ctx0" brushRef="#br1" timeOffset="84788">13202 11656 20927,'-20'-23'1619,"-5"-2"-1080,-4-2 181,-7-4 0,-1-4-1,-5-3-359,-6-3-180,19 19 0,-1-1 0,-4-1 0,-5 0-61,-5 3 1,-6 0 0,0 2-120,-11-3 0,-4 3-1403,6 4 0,-5 0 0,2 4 1403,11 5 0,2 3 0,-2 1 0,-2 2 0,-1 3 0,-1 0-288,-2 2 1,0 2 0,0 2 287,1 0 0,-1 2 0,-5 8-61,13 0 1,-5 6 0,-2 4 0,0 1 0,2 0-1,6-1 61,-4 4 0,5-1 0,1 2 0,-3 5-144,3-3 1,-4 5-1,-2 2 1,3 1-1,4 0 1,7 0 143,4 7 0,7 0 0,5 1 0,1 1 0,0 3 0,3 2 0,1 2 0,4-1 0,1 2 0,3 0 0,3 0 0,2 1 0,3 1 0,2 0 0,4 0 0,2 0 0,2-2 0,3-1 0,4 1 0,6 1 9,1-10 1,4 2 0,3 0 0,4 0 0,3-3 0,2-2-10,0-8 0,3-2 0,3-2 0,2-1 0,1-1 0,0 0 0,0-1 0,-1 1 0,0 1 0,2-1 0,-1-1 0,2-2 0,1-2 0,1-4 0,3-2 0,2-3 0,2-3 0,0-2 0,0-2 0,-1-2 0,-3-2 0,7-2 0,-1-3 0,-1-4 0,-1-1 0,0-2 0,1-1 0,-1-2 0,0-2 0,0-2 0,-1 0 0,-1-2 0,0-1 0,-2-1 0,1-2 0,-2-2 0,-2-2 0,-1-1 0,-1-2 0,-1-2 0,-1-2-12,-2-1 0,-1-3 0,-2-1 1,-1-3-1,-2-1 12,-2-2 0,0-2 0,-3-1 0,-2-5 0,-3-4 0,-4-3 0,-3-5 0,-1-4 0,-3-2 0,-1-1 0,-2 1 0,-1 3 0,-1 1 0,-2 2 0,-2 0 0,-1 0 0,-2-1 0,0-4 0,-2 5 0,0-3 0,-1-3 0,-1 0 0,-1 0 0,-1 1 0,-3 3 0,-1 3 0,-4-13 0,-3 3 0,-2 3 0,-3 2 0,0 0 22,-1 2 1,-2 2 0,-1 0 0,-2 2 0,0 2-23,-5-8 0,-1 3 0,-4 1 0,-6 4 122,-1 9 1,-5 0 0,-4 4 0,-1 2 0,-1 6-249,1 7 0,-2 4 0,-1 3 0,-1 2 0,1 1-217,-11-4 1,-2 1-1,1 4 1,2 8-288,6 8 0,0 5 1,3 5-1,6 2 630,-9 15 0,11 6 0,11 3 0,6 4 0,8 1 0,0 0 0</inkml:trace>
  <inkml:trace contextRef="#ctx0" brushRef="#br1" timeOffset="85536">29420 12031 25432,'-25'-44'485,"1"0"1,-1 0 0,-3 2 0,-1 0 0,-3 2-911,-3 1 1,-2 2 0,-3 2 543,-2 1 1,-3 3 0,-6 3-499,5 8 0,-6 3 0,-3 1 1,0 2-1,2 2 379,-3 1 0,3 1 0,-3 4 0,-5 4-247,4 4 1,-6 4 0,-4 2 0,-1 2 0,1 2 0,2 2-1,6 1 247,-3 4 0,5 1 0,1 3 0,1 3 0,-4 2-236,6-2 0,-3 2 0,-1 2 0,0 1 0,0 2 0,4 0 0,3 1 236,2 1 0,4-1 0,2 2 0,1 1 0,1 3 0,-2 3-104,3-2 1,-1 3 0,0 2 0,0 2 0,1 2-1,1 0 1,2 1 0,1 0 103,4 0 0,0 1 0,3 1 0,0 0 0,2 1 0,0 1 0,1-1 0,-1 0-57,-3 7 0,0 0 0,0 0 1,1 0-1,3 1 0,3-1 1,3-1 56,4 6 0,2 1 0,3-1 0,4-1 0,4-2 0,3-5 0,7 8 0,6-5 0,4-3 0,4 0 0,3-1 0,4-1 0,4-2 0,3-2 70,3-1 0,2-2 0,4-2 1,8-1-71,-9-14 0,5-1 0,4 0 0,2-2 0,1-1 0,-1-1 0,-2-2 0,-1-2 0,-1-1 0,0-2 0,1-1 0,1-1 0,3-1 0,4 0 0,3 1 0,3-2 0,0 0 0,0-3 0,-2-2 0,-2-4-13,-4-3 1,-1-4 0,-2-1 0,-1-3 0,1-2 0,0-1 12,0-2 0,0-1 0,0-3 0,0-2 0,-1-1 0,-1-2 0,0-2 0,0-1 0,0-3 0,-2-1 0,0-2 0,-1-1 0,-1-1 0,0-1 0,-2-2 0,0-2 0,0-3 0,-1-3-35,-5 0 1,0-4 0,0-2 0,-1-3 0,0 0 0,-2 0 0,-2 0 0,-2 3 34,2-5 0,-3 2 0,-1 1 0,-3-1 0,0-2 0,-1-3 31,0 0 1,2-2 0,-1-2 0,-2-2-1,-4 1 1,-4-1 0,-7 2-32,-7-6 0,-5 0 0,-6 0 0,-5 1 0,-4 0 0,-3 2-206,-1 8 0,-6 1 1,-3 0-1,-2 1 1,-2 1-1,0 0 1,0 1-65,0-1 0,0 0 0,0 0 0,-2 1 1,-1 1-1,-3 2 0,-1 3-65,-5 2 1,-2 1 0,-3 2 0,-1 2 0,-1 2 0,1 2 0,2 2 334,-9-1 0,1 4 0,1 2 0,-1 2 0,-1 1 0,0 0 0,-1 1 0,-1 2 0,1 0 0,-1 0 0,0 2 0,-1 1 0,1-1 0,0 0 0,0 0 0</inkml:trace>
  <inkml:trace contextRef="#ctx0" brushRef="#br1" timeOffset="90036">15727 9525 22734,'-34'30'1619,"1"-1"-1169,5-6 359,3-1 1,5-8-1,4-5-179,7-5-360,0-12-90,8-12 0,-2-18-135,7-14 0,4-9-1144,3 4 1,2-5 0,1 0 1098,-4 12 0,1 0 0,0-2 0,3-4 0,1 1 0,2-4 0,2-3 0,0 0 0,0 2 0,0 4-575,2-6 0,-1 3 0,1 1 0,2-3 575,-4 9 0,2-3 0,1-2 0,0 2 0,0 1 0,0 3 0,5-7 0,-1 4 0,1 1 0,5-2-148,1 2 0,3-1 0,3-1 0,1 1 0,1 3 148,0 3 0,2 1 0,1 2 0,1 1 0,-1 0-188,-1 0 0,1 1 0,0 0 1,0 2-1,1 4 188,7-2 0,1 3 0,0 3 0,-4 5 0,-2 5 0,-3 4 0,0 2 0,18-3 0,0 4 497,-6 7 0,-1 7-497,-6 6 0,-2 7 0,-5 10 0,-5 7 0,-2 8 0,-7 10 0,-13-2 0,-3 7 0,-4 3 0,0-3 302,-1 7 0,-2-1 1,-4 6-303,-2-10 0,-3 4 0,-1 4 0,-2 1 0,-2-1 0,-1-3 0,-4 2 0,-2-2 0,-1-1 0,-1 0 0,-1 0-66,2 0 0,-1 0 0,-1 0 1,0-2-1,-1-2 66,-4 6 0,-1-3 0,-1-2 0,3-6 0,-9 8 0,3-6 481,4-9 0,1-4-481,-13 18 494,13-22-494,14-25 1298,16-26-1298,18-23 0,8-8 0,-2 7 0,2-2-133,1 2 0,3-3 1,0 3 132,11-5 0,2 5 0,2 2 0,4 5 0,0 7 0,3 6 0,2 7 0,0 9 0,3 8 0,-2 10-213,2 9 1,-3 9 212,-21-5 0,-2 2 0,-1 8 0,-3 8 0,-2 7 0,-1 4 0,-5-3-518,1 8 1,-6-1-1,-1 4 518,-4 0 0,0 5 0,-4 1 0,-5-3 0,-7-12 0,-3-1 0,-3 0 0,-2-1 0,-1 2 0,-1-1 0,-4 2 0,-6 2 0,-1-7 0,-6 3 0,-2 3 0,-4 0 0,0-1 0,-1-2 0,0-3 0,0-2 0,0-4 0,-1-1 0,-1 0 0,-1-1 0,-1 2 0,1 0 0,0 3 0,-1 0 0,-1 0 0,0-3 0,-1-3 0,-1-5 0,-8 0 0,-3-5 0,1-4 0,1-4 0,6-3-354,-20 2 1,3-8 353,14-5 0,-2-2 0,7-4 0,5-6 0,7-6-206,2-15 0,9-4 206,11-9 0,26-23 394,40 30-394,-21 16 0,3 3 0,4 0 0,2 1 0,3 1 0,0 2 177,-2 1 0,0 0-357,-3 1 1,-1-1-766,-5 2 1,-3-1-1575,25-14 2519,-14-9 0,-11-12 0,-6-9 0</inkml:trace>
  <inkml:trace contextRef="#ctx0" brushRef="#br1" timeOffset="90601">18842 6843 25073,'27'-28'899,"0"1"1,23-12-631,-10 32 271,-5 34-90,-5 28-1055,-17-15 0,-3 4 605,-1 5 0,-2 2-363,-2 5 1,-2 1 362,-2 1 0,-2 0 0,-2-2 0,-2-3 0,-1-5 0,-1-3 0,0-6 0,-2-3 538,-7 16-538,-11-36 0,8-38 0,1-14 0,0-2 0,2-5-636,5-1 0,2-5 0,2 0 636,0-16 0,5 0 0,3 20 0,2 0 0,0-1 0,1 1 0,0 1 0,3 0 0,5-19 0,4 3 0,0 5 0,5 1 4,1 15 0,5-1 1,-1 5-5,6-2 0,2 6 0,11-8 0,6 16-549,2 33 1,4 18 0,-4 4 548,-1 5 0,-4 9 0,-7-6 0,2 6 0,-1 3 0,-9 1-248,-12-5 1,-6 0-1,-4 4 1,-1 4 247,-1 0 0,-2 4 0,-1 4 0,-2 2 0,-1 0 0,-2 0-75,-2-4 1,-2 0 0,-1 1 0,-2 1 0,0-1-1,0 1 1,0-1 74,1 1 0,0-1 0,-1 0 0,0 0 0,-1 1 0,-1-1 0,-3 1 0,0-4 0,-3 3 0,-2 0 0,0 0 0,-1-1 0,1-3 0,0-3 0,1-4-57,-4 10 1,0-6 0,1-2 0,-3 2 56,0 1 0,-3 4 0,0-1 0,1-3 0,4-8 0,-6 13 0,4-8 0,2-6 0,13-14 1514,29-32-1514,8-22 0,5-11 0,-4 7 0,3-3 0,3-1-179,9-6 0,3 0 0,3-1 179,-6 6 0,3 0 0,2-1 0,1 1 0,-4 4 0,0 0 0,3 0 0,0 1 0,1 0 0,4-1 0,0 0 0,2 1 0,3 0 0,4-2-100,-16 9 1,3-2 0,3 0 0,1 0 0,1 0-1,0 0 1,-1 1 0,-1 0 0,-3 1 99,4-1 0,-3 2 0,-1 0 0,0 1 0,1-1 0,2-1 0,3 0 0,-2 0 0,4-1 0,3-1 0,1 0 0,2-1 0,-1 1 0,-2 0 0,-1 1 0,-5 1 0,-3 2-210,14-6 1,-6 4 0,-4 0 0,1 0-1,2 0 210,-2 0 0,1-1 0,2 0 0,-2-1 0,-3 2 0,-5 0-783,2-1 0,-4 1 1,-4 1-1,-4 0 783,10-5 0,-7 0 0,-3 2 0,-19 4 0,-39 8 0</inkml:trace>
  <inkml:trace contextRef="#ctx0" brushRef="#br1" timeOffset="101454">3358 2501 19766,'-18'-8'2698,"0"0"-2338,-3-5-90,1 2 90,0-3-1,-1 1-89,5 1 0,0 3-180,9 2 0,-2 5 90,8 0 180,-2 2-270,4 4 90,5 5-1,7 7-89,7 7 0,8 6-90,11 5 45,1-1 0,4 1-1169,-7-7 1,2 0 1123,-3-2 0,2 2 0,-2-1 0,7 3 0,0 1-241,-3-2 0,3 1 1,-1-1 285,6 5 0,1 0-45,-7-6 0,2 2 0,-1-3 0,3 2 0,-1-2 45,1 0 0,0 1-45,0-1 0,1 1 0,-2-1 0,1 1 0,-3-3 0,1 1 0,-1 0 0,5 3 0,-1-1 30,-8-4 0,2 1 0,-4-1-30,0-2 0,-3-1 0,-2-1 0,-1 0 0,26 13 0,-8-5 0,-11-5 90,-6-4 89,-9-8 2046,-5 0-2045,-6-9 835,-6 3-1015,-2-4 90,-4 0-90,0-2-90,0-4 0,0 0-90,0-5-180,0 6-90,-4-3-359,4 1-1800,-8-4 2609,-5-3 0,-3 6 0,-8 0 0</inkml:trace>
  <inkml:trace contextRef="#ctx0" brushRef="#br1" timeOffset="102161">4008 3926 22734,'-45'0'1709,"4"0"-1529,9 0 0,9 0-90,11 0 0,17-2 90,23-2-90,31-5-45,-17 4 0,4 0-459,9 0 1,2 1 413,5 1 0,1 1-1521,1 4 1,0 2 1520,-2 2 0,0 3 0,-2 2 0,-2 3-24,-4 0 0,0 3 24,-12-1 0,2 1 0,-4-1 0,3 0 0,-2 1 45,6 4 0,-4-1-49,0-4 364,-13-7 586,-6-5-767,-9-4 2990,-7-10-3079,-5-9-15,-3-19-75,-6-5 0,-2-4 0,4 5 0,-1-2-296,-5-19 0,-1-1 296,4 10 0,2 1 0,-1-2 0,1-1 0,2 0 0,0 1 0,1 2 0,0 2 0,2 2 0,0 3 0,0 4 0,0 2-63,0-26 63,0 15 0,0 12 0,0 6 0,0 18 0,0 1 1125,-7 26-1125,-6 13 0,-13 24 0,7-13 0,-2 3-363,-6 7 0,-3 1 363,6-10 0,-1 0 0,-1 0-1043,-3 3 0,-2 1 1,-1-2 1102,-1 2 0,-1-1 0,-1 0 0,0 0 0,-1 1 0,-1-2-417,2-3 0,-1 0 0,0-1 387,1-2 0,1-1 0,1 0-255,-14 9 0,2-3 270,6-4 0,1-3 98,7-5 1,1-2-144,-16 12 2384,6-3-2384,18-19 1686,5 0-1866,13-14 892,0 0-1432,3 0-1782,-2 0-377,8 0 2879,6-6 0,14-2 0,7-5 0</inkml:trace>
  <inkml:trace contextRef="#ctx0" brushRef="#br1" timeOffset="104278">16381 1968 21924,'15'-39'1979,"-3"3"-1349,-2 4-180,-6 7-90,0 5-271,-4 8 91,0 6 360,-13 36-180,1 10-225,0-1 0,0 5-1741,1 1 0,0 3 1651,0 7 0,-1 3-45,0 5 0,0 3-232,5-21 0,0 1 1,0 4 231,1-1 0,0 5 0,0-1 0,1-2 0,1 1 0,1-3 0,0 2-546,-2 13 0,-1 1 1,2-5 545,4-4 0,-1-6 0,0-5 0,-1-1-225,2 1 0,0-2 136,0 7 1249,0-1-2060,0-38 591,-6-11-951,5-13 1945,-10-14-2934,5-14 2249,-7-9 0,1-7 0,0-2 0</inkml:trace>
  <inkml:trace contextRef="#ctx0" brushRef="#br1" timeOffset="104873">15679 2560 20395,'-27'0'2969,"8"0"-2250,5 0-539,9 0 0,5 0 2249,0 0-2339,18-6 0,4 1-1,26-6 1,11 2 45,0 1 0,6 0-927,-10 3 1,3 0 821,-5 0 0,3-1 0,-2 2 15,13 1 0,-3 1-45,0 0 0,0 0 0,-4 2 0,-1 0 45,-7 0 0,-1 0-45,-7 0 0,-3 0-576,-6 0 1,-3 0 575,21 0 90,-15 0-90,-11 0 0,-7 0 0,-8 0 1448,-6 0-1628,-2 0 207,-4 0-3355,-6 0 3328,1 0 0,-6 0 0,0 0 0</inkml:trace>
  <inkml:trace contextRef="#ctx0" brushRef="#br1" timeOffset="105470">17689 2189 23004,'0'-20'1439,"-4"2"-1169,-4 8 0,-8 4 179,-23 12-449,6 2 90,-12 5-90,17-1 0,5-5 90,5 1 0,6-7 0,6 3 90,2-4-90,4 0-90,6-8 0,4-6 0,10-11 0,9-5 0,5-2 0,7 3 0,2 4 0,2 4 90,1 12-90,3 9 45,-14 13 0,1 6 45,14 14-45,-20-5 0,-4 4 45,-3 18-45,-19-13 0,-8 2 0,-6-2 0,-9 0 0,-17 13 0,-4-4-45,14-20 0,-1-4-45,-11 3 0,15-10 45,39-19 0,10-1 0,8 2 0,3 1 0,16 4 45,-19 2 0,-1 4-352,7 17 397,-9 11-90,-18 0 0,-6 4 90,-4 26-388,-6-20 1,-5-1 297,-4-11 0,-3-2 0,-2 0 0,-2 0 0,-1-2 0,-1-2-45,0-1 0,-1-1-340,-20 19-154,5-7-361,2-8-359,9-6-1080,4-8 2410,7-9 0,7-11 0,4-8 1</inkml:trace>
  <inkml:trace contextRef="#ctx0" brushRef="#br1" timeOffset="106119">18602 2180 22554,'31'-45'2519,"-3"6"-2070,-5 2-179,-9 13-180,-4 5-90,-6 11 90,-4 8 720,0 0 179,-4 0-539,0 0-90,-4-8-360,3-6 0,2-1 0,4-2 0,5 8 0,14 2 0,0 3 0,12 14 0,-6 11 0,3 17 0,-5 16 0,-11-4 0,-7 6 0,-8-11 0,-4 3 0,-1-1-254,1 0 1,0 1 0,-5 0 253,-10 13 0,-6 2 0,0-7 0,0-7 0,-1-4 0,-7 12 0,-1-4 0,13-24 0,2-4 0,-16 16 0,10-12 0,9-11 0,43-33 0,19-9 0,0 3 0,12-4 0,4 1-767,-6 7 1,3 2 0,2 1 0,0 0 766,2-1 0,0 0 0,2 2 0,0 1 0,-8 3 0,1 1 0,1 1 0,-1 1 0,-3 2 0,1 0 0,-2 1 0,0 2 0,-1-1-273,2 1 0,-1-1 1,1 2-1,-1-1 273,-1 2 0,1 1 0,-2 0 0,1-1 0,13 2 0,-1-1 0,-1 1 0,-5 1 0,-2 1 0,0 0 0,-7-1 0,-1 0 0,-2-1 0,12 1 0,-3-1 0,-10 2 0,-3-2 0,-3-2 0,-2-1 0,9 4 0,-17 0-90,-27-3 1195,-21 9-5512,-29 6 4407,6 1 0,11-2 0,-1 1 0,-18 9 0</inkml:trace>
  <inkml:trace contextRef="#ctx0" brushRef="#br1" timeOffset="108125">27175 1868 21565,'-10'0'2788,"1"-2"-2428,-3-2 180,-2-5-181,-4-5-89,-8-4 0,-9-3-90,-6-3-90,-11-5-45,23 13 0,-1-1-45,-3 0 0,-5-4-814,-3 0 1,-7-4-1,-3 0 1,5 1 843,2 1 0,2 1 0,-4-2-30,-7-4 0,-6-2 0,-1-2 0,6 4-556,3 1 0,3 2 0,-1-1 556,-4-2 0,-1 0 0,-2-1-243,12 7 0,-1 0 0,0 0 1,-1 0 242,-2-2 0,1 1 0,-2 0 0,-4-2 0,4 2 0,-4-1 0,-2-2 0,0 1 0,1 1 0,2 0-211,0 0 1,2 1 0,1 1 0,-1-1-1,-3-1 211,-1 0 0,-3-2 0,-1 0 0,0 0 0,2 1 0,2 2 56,-8-5 0,2 2 0,2 1 0,-1 0-56,-1-1 0,-1 1 0,0 0 0,0 1 0,10 5 0,1 0 0,-1 0 0,-1 1 0,0 0 0,-1 0 0,1 0 0,-2 1 0,-1 0 0,-4-1 0,1 2 0,-3 0 0,-2 0 0,-2 0 0,0 0 0,2 1 0,2 1-68,2 0 1,2 1 0,1 0 0,0 1-1,-2 0 1,-2 0 67,4 0 0,-2 0 0,-1 0 0,-2 0 0,1 1 0,22 3 0</inkml:trace>
  <inkml:trace contextRef="#ctx0" brushRef="#br1" timeOffset="108125">16716-1 19030,'-58'5'112,"0"0"-112,0 1 0,1 0 0,0-1 0,0 1 78,1 0 1,1-1 0,-1 1 0,1 0-79,1-1 0,-1 1 0,1 0 0,0-1 0,1 1 0,0 0 0,-1-1 0,1 1 0,0-1 0,0 1 0,0 0 0,-1-1 0,0 1 0,1 0 0,-1 1 0,0-1 214,0 1 0,0-1 1,0 1-1,0 0-214,0 0 0,0 1 0,-1-1 0,1 1 79,1 0 0,0 0 0,0 1 1,1 0-80,0-1 0,1 0 0,-1 1 0,1 0 0,2 0 0,-1 0 0,1 1 0,1 0 0,-15 3 0,2 2 0,0 0 0,2 0 0,1 1 0,0 0 0,3 1 0,0 1 0,1 0 0,2 0 0,0 1 0,2 0 49,0 0 1,2-1-1,-1 2-49,3-1 0,0 1 0,0-1 415,3 1 0,0-1 0,-1 1-415,-8 5 0,-3 2 0,4-2 58,-5 3 1,2-1-59,12-5 0,-1 1 0,4-3 0,5-1 0,3 0 589,-6 7 0,2 1-589,-15 11 0,15-7 0,1 0 0,-3-1 1393,-8 11-1393,12-16 0,-1 2 0,-2 0 0,8-7 0,0 0 0,-13 8 0,-9 7 0,21-17 328,5-5-328,-3-2 1197,7-2-1197,-2-4 455,8 3-455,2-7 0,5 3 0,2-4 0,5 0-360,0 0-1439,0-6 0,0-3 1799,0-11 0,0-7 0,0-6 0</inkml:trace>
  <inkml:trace contextRef="#ctx0" brushRef="#br1" timeOffset="108611">11987 914 22284,'0'-34'1170,"0"2"-1080,0 7-90,-3 11 90,-2 6-1,-5 20 1,-2 11 0,-6 22 0,-6 17-447,8-26 1,-1 2 401,-1 4 0,-1 0 0,-2 2 0,0 1-45,1-1 0,1 0 0,0-3 0,1-2 45,4-2 0,1-2 44,-1 22-89,16-12 90,20-13-90,19-16 0,20-8-142,-27-7 0,4-2 187,17-3 0,1 0-45,-15 1 0,-1 0 44,10-3 1,-1-1-45,16-2 0,-23 4 90,3 1 90,-27 4 90,-7 0-90,-6-2 692,-5-3-782,-13-22-90,3-1 90,-12-23-90,8-1-45,7 8 0,2-3-45,1 8 0,1 0-185,1-13 1,1 1 49,0 15 0,2 2-584,2-28-465,5 10-705,7 16 1979,5 9 0,12 20 0,3 6 0</inkml:trace>
  <inkml:trace contextRef="#ctx0" brushRef="#br1" timeOffset="109235">17973 1077 21295,'-23'0'2069,"3"0"-1799,4 0-1,7 0 1,4 0 90,5 0-180,14 0-90,10-4 0,20-3 0,13-7-767,-24 7 1,0 0 721,1-1 0,-1 0-45,30-5 90,-10 1-1,-12 1-89,-11 2 90,-2 2-90,-13 1-179,-1 3 542,-10 1-1442,-4 2 1079,-4-2 0,3 2 0,-3-2 0</inkml:trace>
  <inkml:trace contextRef="#ctx0" brushRef="#br1" timeOffset="109878">19126 706 20485,'-10'-12'1889,"0"3"-1709,2 5-90,-2 2 0,-1 10 0,1 2-90,-2 10 90,2-1-90,-2 1 90,0-4 90,5-3 0,-4-6 0,6-3 89,-5-4-179,2-4 0,3-7-90,2-7 90,3-9-90,3-3 0,4-2 0,5 3 0,6 1 0,5 4 0,7 3 0,5 3 0,3 9 0,1 3 0,-2 12 0,-5 7 90,-7 12-90,-7 11 0,-10 8 90,-4 5-90,-11 4 0,-4-1 0,-8 0-1696,4-20 0,-1 0 1786,-7 11-90,-6 6 0,12-28 0,9-6 0,3-8-90,5-3 90,5-4 3392,9-2-3392,9-2 0,9-1 0,3-2 0,-2 5 0,-3 0 0,-5 6 0,-5 7 0,-6 7 0,-4 9 90,-6 5-90,-2 2 0,-5 2 0,-6 1 0,-7-3-90,-8-1-90,-25 7-180,10-12-179,-16 2-451,22-16-899,5-7 1889,6-5 0,11-11 0,4-3 0</inkml:trace>
  <inkml:trace contextRef="#ctx0" brushRef="#br1" timeOffset="110303">19577 833 21295,'18'-41'2249,"-1"4"-1800,-3 3-89,-4 7-90,0 7 270,7 4-3573,8 13 3303,5 6-90,7 11 90,-4 6-90,2 5 0,-5 9 0,-3 8 0,-11 11-46,-14-5 1,-5 3-461,-1-10 1,-3 0 325,-5 14 0,-3-1 45,1-17 0,0-2 1599,-3 5 0,0-2-1464,-6 10 0,4-2-90,17-34-90,14-14 90,14-14-90,22-16-1406,-13 10 0,3-1 1406,11-5 0,4-1 0,-13 9 0,2-1 0,4 0 3,7-1 1,5-1 0,2 0 0,1 2-252,1 0 1,0 2 0,1 0-1,0 0 0,0 0 1,-1 0 0,0 1 0,0 1-734,-1 2 1,2 1 0,-3 2 0,-8 2-324,1 1 0,-5 3 1304,6-3 0,-6 6 0,-15 13 0,-12 2 0</inkml:trace>
  <inkml:trace contextRef="#ctx0" brushRef="#br1" timeOffset="158481">6554 4984 20755,'-20'5'2879,"-2"-1"-2340,-3-4 181,0 0-91,-1 0 1,4 0 0,1 0-181,5 0-179,8 0-90,2 0 90,10-4 90,11-3-90,19-8-270,-4 3 0,3-1 0,12-4 0,4-2-576,-10 3 0,3 0 0,1-2 576,6-1 0,3-2 0,1 0-940,7-3 0,1 0 0,2 0 940,-12 4 0,1 1 0,1 0 0,-1-1 0,4 0 0,0 0 0,0 0 0,1 1-372,-1 0 1,0 0 0,0 0-1,0 1 372,-2 1 0,-1-1 0,0 2 0,-1-1 0,11-3 0,0 0 0,-2 1 0,-7 2 0,-2 1 0,-2 0-197,14-5 1,-4 1 196,-12 4 0,-3 0 374,-9 4 1,-3 0-375,15-7 0,-12 6 2259,-11 4-2259,-7 2 2410,-8 5-2410,-13 0-127,-5 8-1312,-12 1-270,0 9-809,-4 0 2518,-8 4 0,-9 7 0,-6 3 0</inkml:trace>
  <inkml:trace contextRef="#ctx0" brushRef="#br1" timeOffset="158984">6806 5459 22014,'-41'16'1530,"2"-2"-1171,5-7 91,5 1 360,9-7-451,13 3-89,15-10 90,23-8-90,23-15-90,-16 8 0,4-3-966,10-7 1,5-1 875,-13 7 0,3-1 0,2-1-665,7-1 1,2-1-1,2 0 597,-11 7 1,0 0 0,2 0-1,4 0-7,-5 2 0,4 0 0,3 0 0,-1-1 0,0 2 0,-4 0 30,11-3 0,-3 2 0,0 0 0,2-1-9,-2 1 0,4 0 0,0 0 0,-2 0 0,-6 3-664,6-3 1,-6 3 0,-1 0 717,-6 2 0,-1 1 0,-1 0-90,11-5 0,-3 1-495,1 1 1,-5 1 494,12-5 735,-4 1-735,-35 9 0,-10 6 1198,-4 5-3447,-10 7 12,-6 4 2237,-3-3 0,3 4 0,3-4 0</inkml:trace>
  <inkml:trace contextRef="#ctx0" brushRef="#br1" timeOffset="159789">9831 4252 22374,'-37'5'1080,"5"-1"-361,2-4-359,16 0 629,3 0-539,58 0-135,-1-2 0,10-2-881,-2-1 0,7-1 0,3 0 0,0-1 633,-3 1 1,0-1-1,1 0 1,3 0-459,-12 0 0,4 0 1,0-1-1,1 0 1,0 1-1,-2-1 409,8 0 0,-2 0 0,0 1 0,0-1 0,2 1-275,-5 0 1,0 0 0,2 1 0,-1 0 0,2-1 0,-1 1 268,-5 0 1,1 1 0,0-1 0,1 1 0,-1-1 0,2 1 0,-1 0-156,3 0 0,0-1 1,1 1-1,0 1 1,1-1-1,-1 0 0,1 1 143,3-1 0,-1 0 0,1 1 0,0-1 0,0 1 0,1-1 0,-1 1-19,-5 0 0,-1 0 1,1 0-1,0 1 1,1-1-1,-1 1 1,1-1-1,0 1 30,2-1 0,0 1 1,0 0-1,1 0 0,-1 0 1,1 0-1,0 0 0,1 0-11,-7 0 0,1 0 0,0 1 0,1-1 0,-1 1 0,1-1 0,-1 1 0,1-1 0,0 1 0,1 0 0,-1 0 0,0-1 0,1 1 0,-1 0 0,2 0 0,1 1 0,2-1 0,2 0 0,-8 0 0,3 1 0,1-1 0,1 1 0,2-1 0,1 1 0,0 0 0,0-1 0,-1 1 0,0 0 0,-1-1 0,-2 1 0,-1 0 0,0 0 0,-1 0 0,-1 1 0,-1-1 0,-1 0 0,0 0 0,0 1 0,1-1 0,0 1 0,2-1 0,2 0 0,-1 1 0,3-1 0,1 0 0,1 0 0,1 1 0,0-1 0,0 0 0,0 1 0,-1-1 0,-1 0 0,-1 1 0,-3 0 0,-2-1 0,9 1 0,-2 0 0,-2 0 0,-1 0 0,-2 0 0,0 0 0,0 0 0,0 0 0,1 0 0,-2 0 0,1 0 0,-1 0 0,0 0 0,0 0 0,0 0 0,-1 0 0,0 0 0,0 0 0,5 1 0,0-1 0,-1 1 0,0-1 0,0 1 0,-1-1 0,0 1 0,0-1 0,-3 0 0,-1 1 0,0-1 0,-1 0 0,1 0 0,0 0 0,2 0 0,1 0 0,-3 1 0,3-1 0,0 0 0,2 1 0,0-1 0,0 1 0,-1-1 0,-1 1 0,-1-1 0,-4 0 0,10 0 0,-3 1 0,-2-1 0,-1 0 0,1-1 0,0 1 0,3 0 0,-7 0 0,3 0 0,1 0 0,0 0 0,1 0 0,-2-1 0,-1 1 0,-3 0 0,-3-1 45,15 1 1,-4-1-1,-3 0 1,-1 0-1,0 0-9,-3 0 0,1-1 0,-2 1 0,0-1 0,-1 1 48,10-1 0,-1-1 0,-1 1 0,-1 0-40,-5-1 1,-1 1 0,-1 0 0,-1 0-45,12-1 0,-2 0 0,-2 0 204,-6 0 1,-3-1 0,-1 2-205,-8-1 0,-1 1 0,-2-1 0,12-1 0,-3 0 0,-9 2 0,-3-1 735,-5-1 0,-1-1-735,22 2 0,-7-1 0,-5 4 1563,-3 0-1563,21 0 0,-26 2 0,1 0 0,0 1 0,-1-1 1214,0 1 1,-2-1-1215,11 2 1649,5-4-1649,-17 0 85,2 0-85,-19 0 0,2 0 0,-4 0 0,3 0 0,-3 0 0,-2 0-180,-9-2-990,-6-2-449,-9-3-899,-5-4 2518,-1-5 0,2-2 0,-2-5 0</inkml:trace>
  <inkml:trace contextRef="#ctx0" brushRef="#br1" timeOffset="160239">23317 3379 22824,'-35'-12'1079,"4"5"-719,9 3 90,10 4-270,13 6 0,19 4-90,19 8-90,22 3 0,-23-10 0,2 0-880,4 0 1,1-1 834,2 0 0,-2 0 45,0-1 0,-2 0 12,-5-1 1,-2 0-13,24 6 90,-17 1 90,-13 1 90,-15 8-91,-15 10-89,-17 11-45,-7-1 0,-4 3 798,5-9 0,-1 1-843,-10 15 0,0 1-330,10-16 0,1-1 330,1 0 0,-1 1 0,-4 10 0,1 0 0,8-14 0,0-1 0,-2 6 0,1-2 360,1 0-180,4-11 0,4-13-90,0-12 0,2-40 0,3-7-90,4 6 0,2-4-262,2 1 0,2-2 262,3-5 0,1-2 0,1-2 0,2-3-150,0 6 0,2-3 0,-1 3-210,2-4 0,-2 1-315,5-12 1,-5 5-345,-8 3-8812,-15 17 9008,-24 21 1,-21 17 0,20 7 0,-1 0 0</inkml:trace>
  <inkml:trace contextRef="#ctx0" brushRef="#br1" timeOffset="161123">16836 3745 23094,'-37'0'1529,"6"0"-1259,9 0 180,17 4-181,19 3 1,32 7-90,-8-6 0,5 0-1696,14 2 0,5 0 1606,-13-3 0,2-1 0,3 0-60,7 0 0,2 0 0,1 0-575,-9-3 0,1-1 1,1 0-1,1 0 567,5 0 1,1 0-1,1 0 1,1-2-290,-9 0 1,0-2-1,1 1 1,1-1-1,-1-1 267,2 1 0,0-1 0,1 0 0,-1 0 0,1-2-215,-1 0 0,0-1 0,0-1 0,0 0 0,-1-2 215,-1 1 0,-1-1 0,0-1 0,-1-1 0,-1 0 0,10-4 0,-1-1 0,-1 0 0,-1-3 100,-5 0 1,-1-2 0,-1-1 0,-2-2-79,-3 1 1,-2-2-1,-1-2 1,-1-2-1,-4 0 1,-1-2-1,-2-1 1,-1-2-23,9-12 0,-3-3 0,-3-1 60,-3-1 0,-3-1 0,-2-4 227,-6 3 1,0-4 0,-5-3 0,-8-4-273,-13 8 0,-7-4 0,-5-3 0,-3 0 0,1 2 0,1 3 17,3 3 0,2 2 1,-1 2-1,-4 0 0,-5-1-32,-7-3 0,-6-2 0,-3-1 0,-4 2 0,-1 6 0,0 8 65,-8 5 1,-2 8 0,-2 5 0,-1-1-66,-6-3 0,-1 1 0,-4 2 0,-5 1-72,10 6 1,-4 2-1,-4-1 1,-2 2-1,0 1 1,1 0-1,3 1 72,-2 1 0,2 1 0,1 0 0,-1 2 0,-2 0 0,-3 0-116,11 3 1,-2-1 0,-3 0-1,0 1 1,-1 0 0,0 1-1,1 0 1,2 2 0,1 0 115,-6 2 0,1 1 0,2 1 0,0 1 0,1 1 0,-2 0 0,0 0-30,6 0 0,-1 1 1,0 0-1,0 0 0,-1 1 1,1 0-1,-1 1 0,1 0 30,-2 0 0,1 1 0,-1 1 0,0 0 0,0 0 0,0 0 0,1 1 0,-1 0-19,1 1 1,0-1 0,0 0 0,1 1 0,-1 1 0,-1 0 0,-1 2 0,-2 0 18,3 1 0,-3 1 0,-1 1 0,-1 1 0,-1 1 0,1 0 0,0 1 0,2-1 0,1 0 0,4 0 0,-2 0 0,4 1 0,1-1 0,1 0 0,1 1 0,-1 0 0,0 1 0,-2 2 20,0 0 0,-3 0 0,-1 2 0,0 0 0,0 0 0,2 2 0,2-1 0,4 1 0,5 0 94,-9 9 1,5 1-1,5 0 1,2 2-1,3 0-47,-6 7 1,3 0 0,6 3-1,10 5 60,14-1 1,5 5 0,8 2-1,7 0 1,8-4-128,8-7 0,8-2 0,6-1 0,6-1 0,3 0 0,3-1 0,-5-7 0,4 0 0,4-1 0,2 0 0,2 0 0,2-2 0,0-1 0,-1-1 0,0-2 0,-1-3 0,1 0 0,0-2 0,0-1 0,1-2 0,1 0 0,0-1 0,1-1 0,0 0 0,4-1 0,1-1 0,2 0 0,0-2 0,0 0 0,0-1 0,-1-1 0,-3-1 0,-1 0 0,1 0 0,-2-2 0,-1 0 0,-2-1 0,0-1 0,0 0 0,0 1 0,8 0 0,-1-1 0,0 1 0,0-1 0,-1 0 0,-1-1-49,-4 0 1,-1 0 0,0 0 0,-1-1-1,-1 0 1,0 0 48,5-1 0,-1 1 0,0-1 0,-2-1 0,0 1-2,6-1 1,0-1-1,-3 1 1,-1-2 1,10 1 0,-2-1 0,-4-1 53,-8 0 0,-3-1 0,-2-1-53,11-1 0,-3-2 0,-13 0 0,-3-1 1367,20-11-1367,-10-11 0,-24 9 1849,-5-5-2928,-15 13-2760,-11-2 3839,-6 8 0,-11-2 0,-5 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28:18.86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11638 3144 22914,'-12'0'2518,"2"0"-2338,3 0 0,4 0 450,3 0-360,5-2 269,-2-1 1,3-3 90,-4 1-450,-2-4-180,0-2 0,-7-5 0,-4-5 0,-26-1 0,6 22 0,-4 7 0,-1 2 0,-2 7 0,-5 15 0,-2 10 0,2 3-806,4 4 0,3 3 1,1 1 805,-2 0 0,1 0 0,4 4 0,10-10 0,2 4 0,3-2 0,5-4-238,2 5 1,7-2 237,3 9 0,9-4 0,23 0 0,15-16 0,10-17-1217,-14-15 0,1-4 1217,-11-5 0,0-2 0,8-1 0,-2-3-371,5-15 371,-7-4 414,-9-6-1853,-7-3-450,-7-5-516,-8-4 2405,-3-7 0,-3 1 0,0-3 0</inkml:trace>
  <inkml:trace contextRef="#ctx0" brushRef="#br0" timeOffset="426">12077 2547 25343,'0'-44'2608,"0"6"-2428,-4 13 180,3 9-270,-2 18-90,3 22 0,0 34-595,0-13 0,0 7 595,0-3 0,0 6 0,0 2 0,0-3-668,0 6 1,0-2 0,0 3 667,0-1 0,0 3 0,0 1 0,0-2 0,0-4 0,0-1 0,0-1 0,0-3 0,0-1 0,0-2 0,0 0 0,-1 10 0,0 1 0,-1-8 0,0-8 0,-1-6 0,-1 22 0,-5-16 0,4-18 0,-5-17 0,2-17 927,3-21-927,5-11 0,2-5 0,3 8 0,2-1 671,4-19 1,3 1-672,1 15 0,3 4 0,1 1 0,2 2 0,22-17 0,-10 31 0,4 8 0,0 18 0,1 8 0,-1-1 0,-2 5-192,-2 14 1,-4 5 191,-13-7 0,-2 1 0,2 13 0,-2 0-45,-5-12 0,-2 0-675,1 8 1,-1-2-3059,2 12 1079,2-25 2699,11-3 0,8-36 0,7-4 0</inkml:trace>
  <inkml:trace contextRef="#ctx0" brushRef="#br0" timeOffset="787">13189 3316 23903,'9'-55'2969,"-5"5"-2340,-14 9-89,-8 14-180,-9 11-180,-6 22-180,-3 19 0,-3 23-325,20-16 0,1 2 325,1 4 0,3 3 0,4 21 0,4 1 0,3-17 0,2 0-565,4 12 0,4-4 565,12 5-344,5-14 165,1-13-1,12-20 90,-10-15 90,14-42 0,-21-2 90,-8 10 0,-3-4 44,-4-4 1,-3 0 415,1-19-550,-2 21 0,-2 5 0,1 12 1158,0 10-1158,-3 27 416,2 19-416,-3 13 0,4 12-2240,2 6 2240,2 0-1995,4-2 196,3-5 1799,12 0 0,-3-26 0,10-4 0</inkml:trace>
  <inkml:trace contextRef="#ctx0" brushRef="#br0" timeOffset="1188">13567 3320 24803,'4'-39'2968,"0"5"-2608,-4 10 0,0 7-270,0 14-90,2 17 0,2 24 0,2 20 0,-2-21 0,0 2-200,1 2 0,0 1 200,0 1 0,1 0 0,-1-4 0,0 1 0,2 6 0,0-1 0,-2 12 0,2 7 0,-7-54 0,2-36 0,4-24-389,0 8 1,2-3 388,3 1 0,2 0 0,4-4 0,1 0 0,2-1 0,3 1 0,-1 3 0,5 3 0,9-4 0,4 6 179,-9 14 0,2 4-179,9-2 0,-1 8 0,20 20 0,-7 11 0,-10 10 0,-4 10 0,-18-10 0,-5 3 808,-13-14-808,-15-7-529,5-3 529,-13-22 0,13-1 0,-1-16 0</inkml:trace>
  <inkml:trace contextRef="#ctx0" brushRef="#br0" timeOffset="4948">17136 2434 22284,'4'-9'2789,"-1"2"-2160,-2 0-179,-1 2-90,0 3 90,0 0-271,0 16 1,2 12-90,2 25 0,3 16-1088,-3-27 1,0 1 997,0 2 0,0 1 0,0 0 0,0 0-353,0-2 0,0 0 353,-1-5 0,0-1 0,3 27-2497,-2-16 2497,-1-8 0,-2-10 90,-1-5 1040,0-11-1130,0-3 586,0-10-856,0 0 3483,0-6-3303,-5-6 0,-2-6 0,-16-13 90,3 13 0,-15-2 0,0 16 0,-8 16 0,-6 8 0,0 14-1198,1 6 1198,6 2 90,8-2 0,12-3 90,15 4-90,35-9-45,6-19 0,5-5-45,0-4 0,2-5 45,24-10 0,-1-6 0,-18 1 0,-2-2-1248,0 1 0,-2-1 1203,12-14 687,-32 11-1317,-17-11 90,-8 4-359,-13-5-270,-5 11-8662,-12-4 8870,6 6 1,-8-2 0,10 6-1</inkml:trace>
  <inkml:trace contextRef="#ctx0" brushRef="#br0" timeOffset="5381">17571 2447 23094,'0'-39'2968,"0"5"-2698,0 7-90,0 7 90,0 11 0,2 9-91,2 17 1,2 21-90,2 26-60,-5-20 0,-1 7 0,-1-2-496,2 13 1,-1 1 495,-2-4 0,-1 2 0,0-3-958,-1 5 1,-1-4 927,1-2 0,0-2 0,-2-8 0,1-1 45,0-8 0,1-2 405,-3 24-360,2-40-1,3-19 657,3-41-746,6-15 0,7-9 10,-6 32 0,2 0-10,15-27 0,0 14 90,-3 13 0,-2 16-90,-2 18 0,6 39 0,-8 0 0,-7-7 0,-2 1 0,1 19-90,-4-4-629,-2-3 41,0 6-1391,0-20-540,0 2 2609,6-28 0,0-12 0,4-7 0</inkml:trace>
  <inkml:trace contextRef="#ctx0" brushRef="#br0" timeOffset="5800">18448 2723 23813,'0'-37'2519,"-7"6"-2159,-4 8 0,-9 12-181,-7 11-89,-1 17-45,2 14 0,1 6-45,6-4 0,1 1-267,-7 17 1,3 4 266,8 2 0,6 0-286,2-15 1,3-1 240,2 11 0,5-4-3101,12 4 2966,5-11 0,5-14-90,13-20 180,-9-14 253,9-22-163,-15-14 0,-1-14-29,-13 23 1,0 0 118,-1-2 0,-2-1 0,0 0 0,-2-1 1389,1 4 0,-2 0-1209,1-25 0,-2 14-180,-3 11 0,0 12-90,0 8 90,0 11 819,0 17-820,2 39-89,4 3 33,-2-14 1,2 2-34,8 5 0,1-1-90,-3-12 0,2 0-135,5 8 1,1-3-586,9 7-359,-1-12-360,-3-7-720,-3-11 2249,-4-8 0,-2-15 0,-2-7 0</inkml:trace>
  <inkml:trace contextRef="#ctx0" brushRef="#br0" timeOffset="6064">18960 2474 22914,'10'-39'3148,"-2"5"-2698,-4 12 0,-2 8 359,-2 14-179,0 13-450,0 23-180,0 23-475,0-20 0,0 4 475,0 8 0,0 2-1220,-2 4 1,-1 2 1219,0 2 0,1 0 0,-1 1 0,-1-1-361,0-3 1,-1-1 360,2-4 0,0-1 0,-2-5 0,-1-2 0,1-5 0,0-3 0,1 24-540,-4-11-629,8-16 87,-4-16-1347,4-14 3030,0-21 0,5-19 1,2-13-1</inkml:trace>
  <inkml:trace contextRef="#ctx0" brushRef="#br0" timeOffset="6400">19370 2515 22734,'12'-26'2249,"-3"8"-1620,-9 16 91,-10 13-270,-11 16-180,-9 14-181,10-14 1,-1 0-45,-3 5 0,-1 0-232,0 1 0,-1 1 187,0-2 0,-1 1 45,-2 3 0,0-1-45,-10 12 0,0 0 114,21-27-24,9-10-90,4 0 90,5-9-90,5 3 0,6-4 350,12 0-350,10 4 0,12 1 0,-7 0 0,2 1 0,1 0 0,2 0-90,4 0 0,-1-1-270,19 2-269,-27-3-181,-21-4-449,-6 0-450,-4 0-810,-2-4 2519,0-5 0,0-7 0,2-4 0</inkml:trace>
  <inkml:trace contextRef="#ctx0" brushRef="#br0" timeOffset="6838">19792 2605 23004,'2'-27'2608,"0"2"-1978,-2 7-90,-3 5-181,-4 1-179,-5 7 0,-4 1 0,-4 12-90,-5 9 0,-5 18 0,-1 13-90,14-16 0,1 2-269,1 2 0,2 1 314,0 1 0,2 1-45,1-1 0,3-1 0,1-2 0,2 0 0,4 26-313,6-9 313,8-7-180,5-13 90,3-7-90,4-14 90,1-11 90,1-13-89,1-14 89,-2-14 0,-3-13-1215,-12 5 1,-2-2 1349,-4 11 0,-1 0 0,1-12 0,-3 2 248,-3-11-293,-3 13-90,2 12 0,-3 9 0,4 36 0,0 8 0,4 34 0,4 4 0,8 6-629,7 0-541,3-4-629,5-7-1079,1-10 2878,1-8 0,3-7 0,-1-5 0</inkml:trace>
  <inkml:trace contextRef="#ctx0" brushRef="#br0" timeOffset="7681">20677 2592 21295,'-10'0'4677,"0"0"-3687,6 0-181,-4-2-359,7-1-180,-2-1-180,6-3-90,9 0 0,13-2 0,15 0 0,15 0 0,-21 5 0,1-1-271,4 1 1,2-1 270,1 1 0,1-1 0,0 1 0,0-1 0,-3 0 0,-1 1 0,-3 0 0,-3 1 0,23-4-180,-3 5-360,-22 0-179,-2 2-271,-19 0-269,-6 0 361,-2 0-1171,-11 4-7762,-5 3 9387,-10 4 1,-6 3 0,-3 0 0</inkml:trace>
  <inkml:trace contextRef="#ctx0" brushRef="#br0" timeOffset="7949">20653 2895 15172,'-29'7'3508,"5"-1"642,6-6-4060,13 0-90,36 0 0,14-4 0,-3 1 0,4-1 440,0 0 1,2-1-441,5-1 0,2 1-312,2 0 1,0 1 311,-1-1 0,-2 1 0,-2-2 0,-2 1 1133,-6 0 0,-1 0-1133,4-3 0,-2 1 0,10 1 0,1-2 0,-36 8-4078,-8 0 4078,-16 0 0,-14 0 0,-13 0 0</inkml:trace>
  <inkml:trace contextRef="#ctx0" brushRef="#br0" timeOffset="9027">23707 1791 15808,'6'-9'6656,"0"0"-5846,-2 0-91,2 2 1,-4-1-1,0 3-89,0-2 360,-2 3-721,0 1 91,0 1-90,0 12 360,-5 13-630,-6 16 0,-1 7 0,-1-3 0,-1 2-483,-1-1 1,0 4 0,-1-1 482,-5 15 0,-1-1 0,7-18 0,0 1 0,0 0 0,0-1 0,0 1 0,0-1 0,-5 20 0,2 0 0,0-4 0,1-2-540,3-5 0,2-2 540,1-5 0,1-2 0,2-7 0,1-2 0,1 2 0,1-3-2159,-1 6 0,2-7-539,4-34 2698,0-18 0,0-19 0,0-9 0</inkml:trace>
  <inkml:trace contextRef="#ctx0" brushRef="#br0" timeOffset="9365">23654 2017 22194,'10'-46'4318,"-3"14"-3778,-4-1-271,-3 20-89,0 6 0,4 3-90,-1 10 270,4 5 0,1 16-270,4 10-90,5 14 0,3 13 0,-1-10 0,1 3-586,-4-12 0,2 1 586,5 15 0,1 0 0,-6-20 0,1 0 0,2 10 0,1 1-204,-2-10 1,-1-2 203,-2 0 0,-1-3 0,7 8-899,-13-24-450,-4-12-540,-2-5 490,-4-12 1399,-5-11 0,-4-8 0,-5-7 0</inkml:trace>
  <inkml:trace contextRef="#ctx0" brushRef="#br0" timeOffset="9666">23516 2547 22284,'-15'-5'3508,"3"3"-2878,6-2 269,2-1-539,8 0 0,9-1-90,12 1-90,18 0-90,10 1-90,-11 1 0,1-1 0,19-1 0,-25 2 0,-3 0 0,1-2-360,-7 3-270,-13 0-629,-4 2-540,-13-4-810,-9-1 2609,-10-6 0,-15-1 0,-6-1 0</inkml:trace>
  <inkml:trace contextRef="#ctx0" brushRef="#br0" timeOffset="10131">22444 1800 21924,'6'-9'4048,"0"2"-3328,-2 1-91,-2 1-269,0 3-90,-2 0-180,2 2 90,2 10 90,2 6-180,2 16-90,1 5 0,-1 5 0,3 16 0,-3-14 0,-1 7 0,-5-22 0,-2-9 0,0-4 0,2-9 0,0-3 0,2-4-630,0 0-899,0 0-720,2-6 2249,4-5 0,6-10 0,5-4 0</inkml:trace>
  <inkml:trace contextRef="#ctx0" brushRef="#br0" timeOffset="10674">24454 1475 23094,'0'-9'2878,"0"0"-2248,0 4-180,0 1 89,0 4-179,2 8 0,2 6-90,2 13-270,8 27 0,-5-8 0,-1-7 0,-1-1 0,0 3 0,-1 8 0,-4-16 0,-2-2 0,0-5 0,5-11-1440,2-11-269,3-4-719,0 0 2428,2-4 0,2-1 0,5-4 0</inkml:trace>
  <inkml:trace contextRef="#ctx0" brushRef="#br0" timeOffset="11408">25453 1977 24173,'10'-9'2339,"-4"2"-1530,-2 0-629,-4 5 720,0 0-720,0 10-180,0-6 0,0 6 0,2-8 0,0 0 0,0-2 0,0-1 0,-2-3 0,0 1 0,0-4 0,-3 6 0,-7-1 0,-2 10 0,-2 4 0,4 6 0,6 2 0,0-2 0,4 6 0,4-13 0,2-1 0,8-25 0,-2 0 0,-1-9 0,-5 10 0,-4 1 0,0 3-540,-2 3-539,0 5-540,0 6-720,-3 7 2339,-2 5 0,-3 6 0,0 0 0</inkml:trace>
  <inkml:trace contextRef="#ctx0" brushRef="#br0" timeOffset="11799">25530 2529 24623,'2'13'2069,"0"1"-1530,-2 1-179,0 1-90,0 0 0,-4 0 0,0-8-90,-1-2-180,-2-6 0,3 0 0,-1-6 0,3-4 0,14-4 0,-1 4 0,13 4 0,-3 14 0,1 11 0,-2 15 0,-5 17-322,-7 15 322,-9-27 0,-3 2-335,-4 4 0,-3 0 20,-7 4 0,-4 0-1511,-6 2 1,-3 0 1825,-7 0 0,-4 0 0,10-17 0,-2 0 0,-1-1 0,-2 0 0,0 0 0,0 1 0</inkml:trace>
  <inkml:trace contextRef="#ctx0" brushRef="#br0" timeOffset="27284">11740 6292 19946,'10'5'2968,"0"3"-2608,-4-7 0,-2 3-1,0-4 1,-4 0-90,2 0 0,0 0-180,0 0 0,0-4 0,0-5-90,-2-6 90,0-7 89,-11-13-89,-15-7-90,-8 6 90,-20 10 90,-1 26-90,22 5 0,-1 4-191,-3 4 1,1 3 145,-3 2 0,0 5-464,-11 17 1,2 5 463,12-12 0,3 2-45,-6 12 0,7 2-8,20-2 1,10-2 97,12 21-90,6-25 0,8-4-672,2-14 1,4-5 671,3-1 0,3-3-45,1-1 0,1-3-45,0-1 0,0-2-90,-2-3 0,-1-1-359,26 1-736,-12-4 15,-13 0 91,-9-6 1169,-11-6 0,-6-9 0,-4-4 0</inkml:trace>
  <inkml:trace contextRef="#ctx0" brushRef="#br0" timeOffset="27706">12056 5916 18522,'11'-57'2609,"-3"5"-370,-4 9-1969,-2 9 662,-2 12-303,0 20-8,0 21-396,0 22 0,0 10-180,-2-7 0,0 3-50,2-2 0,0 4 0,-1-2 5,-2 13 0,-1-2 0,3 1 0,1 0 0,-2-2 0,0 0-1490,2-5 0,0 0 1490,0-7 0,0-2 45,0-6 0,0-2-45,0 1 0,0-3 0,0 6 0,0-6 0,4-27 832,11-35-832,2 1 0,1-3 0,0-3 0,1-1 0,13-17 0,2 2 0,-7 17 0,1 3 45,0 3 0,1 4-45,17-1 59,-15 34-59,-3 6 0,-1 16 0,-1 5 0,-4 3 0,-1 1-450,-1 8-269,-7-13 2926,0 2-3646,-5-16-763,-1-6 2202,0-3 0,3-6 0,3-3 0</inkml:trace>
  <inkml:trace contextRef="#ctx0" brushRef="#br0" timeOffset="28133">13165 6368 22554,'-16'-59'3058,"3"18"-2788,-15-2 180,8 28 0,-2 12-270,-3 14-46,5 14 1,1 7-135,-1 13 0,1 3 0,0 3 0,1 2-417,3 4 1,5-2 371,5-17 0,1-2 45,1 30 0,8-9-90,2-12-330,7-9 240,0-9-180,1-13 90,-1-6-90,0-12 91,0-7 1070,4-10-801,6-36 180,-13 18 0,-2-2-1,0 0 1,-2 0 0,-2 0 0,-2 2 722,-3-18-722,0 22-90,0-4 0,0 29-90,0 24 0,0 10 0,0 23 0,1-14 0,1 1-180,3 17-45,-1-17 1,2 0-496,4 6-539,2-5-450,0-6-900,1-9 2609,-1-8 0,0-6 0,0-6 0</inkml:trace>
  <inkml:trace contextRef="#ctx0" brushRef="#br0" timeOffset="28689">13348 6436 21835,'0'-43'2788,"0"4"-2068,1-2-271,0 11-89,3 8 0,0 22 0,4 18-1,-1 14 1,0 5-180,2 27-90,-2-1 0,-1 3-383,-4-25 1,-1-1 292,1 10 0,0 0 45,-2-12 0,0-3-45,0 10 270,0 2-180,0-41-90,0-14 0,0-24 0,3-17 0,4-17-343,-3 27 1,2-2 387,1-2 0,2 0-45,0-1 0,0 0 45,2 1 0,1 2-45,0 2 0,2 3 0,0 4 0,0 2-579,17-15 579,2 16 0,1 15 0,1 16 0,1 15 0,-3 10 0,-3 7 0,-7 3 0,-5-3 1188,-6-5-1188,-4 2 0,-4-13 661,-11-3-661,-1-11 0,-6-4 0,8-2 0,2-1 0,1-3 0,2 1-990,-3 0-1798,1 3 809,-2 2-719,-5 0 2698,0 0 0,-2 0 0,0 0 0</inkml:trace>
  <inkml:trace contextRef="#ctx0" brushRef="#br0" timeOffset="32650">17214 5808 20755,'4'-23'3328,"1"-2"-2608,0 2 719,1-5-899,-4 10-270,0 1-181,-2 12 271,0 9-90,2 14-90,0 18 0,2 21-466,-3-21 1,0 3 330,0 4 0,0 2-45,-1 2 0,0 0 0,1 0 0,0 3 0,2 12 0,0-1 0,-1-17 0,1 0-45,1 7 0,-1-1-584,1 17 179,-1-25-270,-2-1-89,-1-24-1710,0-9 450,0-6 2069,-7-15 0,-2-10 0,-7-10 0</inkml:trace>
  <inkml:trace contextRef="#ctx0" brushRef="#br0" timeOffset="32883">16763 5862 21565,'-49'-34'2338,"4"2"-2068,10 5-90,11 4 0,12 3-180,19 4 90,54-3-90,-28 11 0,4 1-446,21-3 1,3 0 445,-6 2 0,0 0 0,3 0 0,1 0 0,-2 0 0,0 1-45,-4 0 0,0 0-180,8-2 0,-2 0-45,-20 3 0,-1 0-45,6 0 1,-5 1-946,-7 1-719,-12 4 1979,-10 0 0,-6 8 0,-4 2 0</inkml:trace>
  <inkml:trace contextRef="#ctx0" brushRef="#br0" timeOffset="33633">17762 6219 23274,'0'8'1619,"0"-2"-1439,0-2-90,0-3-90,3 7 90,7-7-90,11 3 0,11-4 0,13 0-45,-8-1 0,2 0 45,23-6 0,-24 3 0,0-3 0,16-23 0,-21 2 90,-15-2 0,-5-2 89,-9-9-89,-8 5 0,-5 1 0,-12-1-90,-12-2 180,0 26 0,-2 10 0,-3 13 0,11 11 0,1 5-90,-15 26-329,15-12 0,3 4 284,9-5 0,4 0-720,1 1 0,3 1 675,2 1 0,3-2 44,3-1 1,3 0-45,1-4 0,5 0 0,11 4 0,4-2 0,-4-12 0,2-3 0,8 4 0,5-6-45,3-12 1,4-7-1395,1-10 1,1-5 1393,1 1 0,-2-4 45,-2-10 0,-4-5-156,-11 2 1,-3-1 155,-1-4 0,-1-3 0,-2-2 0,-1-3 45,2-20 0,-3-1 0,-6 18 0,-1-2 194,-3 2 1,-1-4 0,-2 7 120,0-21-180,-5 28 0,0 3 818,-1 3-998,0 9 0,1 6 0,34 15 0,-1 9 0,15 15 0,4 8 1303,-18-7 0,1 5-1303,-2 6 0,4 7 0,0 3 0,-7-5-44,2 8 1,-4 1 43,-1 1 0,1 5 0,-8-6 0,-11-10 0,-8-1 0,-8 13 0,-6-1 0,4-15 0,-4-2 0,-12 16 0,-2-4 0,-4-7 0,-5 1 0,17-30 0,4-5 203,-4-30-473,10 2 0,3-24-179,13 5-91,5 0-270,5-2-179,0 3-180,3-1-630,1 0 576,0 0 1223,4-1 0,1 0 0,1 0 0</inkml:trace>
  <inkml:trace contextRef="#ctx0" brushRef="#br0" timeOffset="33950">19443 5496 23094,'6'-67'2878,"0"6"-2248,-2 12-270,0 10-91,0 10 1,0 11 0,2 15-90,0 14 135,-1 22 0,-1 8-315,-2-4 0,0 3-457,0 22 0,0 4 457,-2-9 0,0-1-584,-2 5 0,0 0 584,2-1 0,-1 1 0,0-9 0,-1 2 0,2-2 0,1 4 0,1-2 0,0 11 0,3-2-118,5-17 1,3-4 117,9 13 0,-5-23 0,4-6 0,15-9-719,7-7-226,-10-16 1,1-4-316,18-9 314,-19 2 1,-2-3-1394,8-19 2339,-5-8 0,-9-3 0,-3-5 0</inkml:trace>
  <inkml:trace contextRef="#ctx0" brushRef="#br0" timeOffset="34168">19321 5839 22734,'-29'-16'2249,"7"1"-2069,9 1 0,10 0-180,12-1 0,10-1 0,15-2-180,11 0-3842,12 0 2853,3-1-900,1 1 1775,-6 2 0,-7 1 1,-3 1-1</inkml:trace>
  <inkml:trace contextRef="#ctx0" brushRef="#br0" timeOffset="34752">20828 5690 20845,'-17'0'2699,"3"0"-1440,0 0-630,4 0-179,3 0-90,4 0 180,3 0-450,10 0 0,6-2-90,18-3 90,10 0-90,12-3-442,9 1 442,-2-2 0,0 2 0,-6 0 0,-8 1-90,-5 1 0,-9-2-90,-8 3-180,-6 1 0,-8 1-180,-1 2-1079,-8 0 450,0 0-2617,-13 0 3786,-1 4 0,-9 3 0,0 5 0</inkml:trace>
  <inkml:trace contextRef="#ctx0" brushRef="#br0" timeOffset="35134">20775 6093 20845,'-25'5'3058,"3"-1"-2518,6-4 0,2 0-91,7 0-89,1 0 0,15 0 270,30-2-271,-1-2 1,3-1-180,1 0 0,2 0-369,2-1 1,4-1 0,-4 0 233,-3 1 0,-1 0 0,12-2 0,-1 1-179,-9 0 1,-3 1 133,13-4 0,8-1 0,-33 6 0,-9 3-90,-6 2-90,-4 0-179,-6 0-1990,0 0 280,-4 0 2167,-6-2 0,-2 0 0,-7-3 0</inkml:trace>
  <inkml:trace contextRef="#ctx0" brushRef="#br0" timeOffset="36435">23309 4785 21098,'4'-22'2698,"-2"-1"-2150,0 3-8,-2 2 93,2 4-184,0 3-177,2 2-92,0 4 4,-2 1-4,2 4 179,0 6 181,9 30-360,-4 5 0,0 6-135,0 3 0,-1 1-1146,-3-6 0,-1 2 1,0-2 1100,0 10 0,0-1 0,-1 0 0,0 1-284,1-8 0,1 2 1,0-3 283,-1 5 0,1-1-338,2 10 1,0-3 337,1 4 0,-2-14 0,2-3 2592,-5-17-2592,0-21 1247,-3-18-1247,-5-26 1169,-2 2-1259,-5-7 0,1 11 0,-1 1 0,-8-18 45,0 11 0,-3 1 45,-8 2 0,2 12 0,-2 5 0,-9 6 0,-15 16 0,16 15 0,2 19 0,7 8 0,5 8-1090,9 1 1090,8 1 0,6-5 90,10-6-90,19 3 0,1-20 0,1-11 0,3-4 0,9-6 0,14-5 0,-18-7 0,-3-2 0,-5-2 0,-3-2 90,-6 2-90,-4-2 1000,-2 0-1000,-5 5-90,-3 0 90,-4 6-8185,-2 0 8185,0-4 0,3-1 0,2-4 0</inkml:trace>
  <inkml:trace contextRef="#ctx0" brushRef="#br0" timeOffset="36974">23784 4853 22644,'-5'-38'1889,"-2"1"-1619,6 8 180,-6 0-360,6 14 179,-3 2 361,10 34-360,-1 10-45,2 20 0,-1 7-648,-3-11 0,0 1 453,-1-2 0,1 4 0,-1-2-918,-1 10 1,0-2 932,0 1 0,0 0-45,0-3 0,0 0-276,0-4 0,0-2 276,-1-5 0,0 0 0,1-7 0,0 0 45,1 2 0,0-1-45,1 10 0,0-2 0,-3-31 693,0-10-693,0-15 0,0-9 0,4-16 0,2-14 90,8-7-90,-2 13 0,2 0 0,10-17 0,-9 23 0,4 2 1900,25-10-1900,-9 21 849,26 13-759,-28 28 0,7 20-90,-17 9-378,-3 7 378,-4 3 0,-2-1 0,-3-4 0,-3-7 0,-4-7-274,-2-8-266,-2-8-449,0-7-450,1-6-720,2-3 2159,4-10 0,4-5 0,3-8 0</inkml:trace>
  <inkml:trace contextRef="#ctx0" brushRef="#br0" timeOffset="37452">24807 5179 22554,'0'-32'2069,"-7"5"-1619,-4 0-1,-9 10-89,-3 6-180,-3 7 0,-2 14-90,-1 11 0,-1 18-90,3 15 45,13-23 0,2 2-1741,0 3 0,1 2 1696,1 0 0,0 0 0,1 0 0,2 0-103,2-1 0,1-1 103,-1 30 90,5-10-90,1-8-90,5-12 90,6-9 0,5-9 0,5-9 0,3-9 0,1-11-90,1-10 90,-3-14 90,-3-11 2650,-5-15-2695,-10 27 0,0-2 45,-1-1 0,-2 1 45,0-2 0,-2 1 425,1-27-290,-2 10-180,0 11 0,0 12-90,0 8 0,0 11 0,0 21 0,2 14 90,2 22-90,4 12 0,2 9 0,-1-18 0,0 0 38,-2-12 0,-1-1-38,3 9 0,0-3-180,3 4 180,0-7-989,-1-8-271,1-6-269,-4-5-809,2-10 2460,0-11 1,0-12 0,3-9 0</inkml:trace>
  <inkml:trace contextRef="#ctx0" brushRef="#br0" timeOffset="37717">25087 4912 22734,'8'-41'2429,"1"3"-2160,-5 8 1,1 7 180,-4 12 90,3 13-91,0 16-179,2 22-180,2 23-45,-4-22 0,0 3-340,0 7 0,0 2 295,0 2 0,-1 1-517,0 2 0,-1 0 517,1-2 0,-1-1 0,0-2 0,0-2 0,0-4 0,0-1-90,0-5 0,0-2-359,0 26-995,0-13 365,-2-14-271,0-9-539,0-14-81,2-11 1970,2-18 0,7-13 0,4-10 0</inkml:trace>
  <inkml:trace contextRef="#ctx0" brushRef="#br0" timeOffset="38053">25640 4926 21205,'8'-30'2698,"-2"7"-1708,-11 22-630,-8 15-91,-8 21-89,-7 10-90,-2 7-285,11-23 1,-1 1 194,0 0 0,-1 1 0,0 0 0,-3 2 0,-7 8 0,0-1 45,9-12 0,0 0-45,-5 5 0,2-2 90,0-1 0,9-8 0,8-10 0,4-2 0,4-9 0,2 3 389,6-4-389,26 0 0,24 0-90,-24 2 0,1 0-142,3 0 0,-1 1 142,20 2-45,-21-1 0,-1 0-495,22 1-269,-6 0-271,-23 3-809,-18-7 1889,-5-3 0,-2-3 0,-3-6 0</inkml:trace>
  <inkml:trace contextRef="#ctx0" brushRef="#br0" timeOffset="38534">26180 4935 22734,'0'-25'1799,"-4"2"-1439,-2 3-180,-5 10-90,-1 2 0,-2 14 0,-2 7 89,-3 15-89,5 4 0,1 6-574,-1 12-1,2 2 485,2 2 0,1 0 0,1 3 0,3-2 0,5-17 0,2-2 90,4 28-247,4-8 247,5-12-90,3-11 0,-2-10-90,10-11 90,-10-14-90,5-13 90,-11-14 0,-4-3 0,-2-5 0,1-28 322,-3 19 1,0-3-189,-2-4 1,0 1 36,0 16 0,0 0 9,0-15 0,0 4-91,0 10-89,0 0 180,0 36-180,0 25 0,1 7 0,5 19 0,5-8 0,3 3-180,6 0-585,-3-13 1,1-1-855,12 15 470,-10-17 1,1-2 1148,7 3 0,3-3 0,-1-5 0</inkml:trace>
  <inkml:trace contextRef="#ctx0" brushRef="#br0" timeOffset="38802">26882 5192 22644,'-7'-38'2609,"2"2"-2070,12-17-179,8 18-180,13-11-90,3 28 0,4 3-90,22-5-90,-3 6 0,2 3-405,-16 6 1,-2 2 44,2-1 0,-2 1-539,15 1-271,-29 2-2787,-8-6 4047,-11 1 0,-10-6 0,-7 2 0</inkml:trace>
  <inkml:trace contextRef="#ctx0" brushRef="#br0" timeOffset="39007">27203 4749 19871,'-19'-22'3328,"3"-1"-1808,2-4-1070,7 10 777,-5 2-688,6 23-150,-5 15-209,3 22-90,3 18-45,3-24 0,0 4-45,3 0 0,0 4 0,1-1-376,1 8 0,0 0 286,0-8 0,1 1 0,0-3-225,2-1 1,2-2-946,0 7 1,0-1-1079,5 17 2338,-7-28 0,-2-3 0,0 6 0,-4-6 0</inkml:trace>
  <inkml:trace contextRef="#ctx0" brushRef="#br0" timeOffset="39658">28011 4808 22914,'0'-38'2429,"0"13"-2160,-5 0-89,3 14 0,-7 6-180,5 1 90,-4 4 0,3 0 90,2 0 0,3 0 180,-4 0-270,-1-5 89,1-10-179,0 0 0,6-11 0,4 5 0,6 1 0,7-1 0,5 5 0,4 5 0,5 4 0,2 5 0,-1 10 90,-1 4-90,-7 11 0,-3 2 90,-11 4 0,-4 1 0,-12 2 0,-6-3-90,-9 0 0,-3-4 0,-3-4 0,3-3 0,2-7 0,3-4 0,9-3 0,2-4 0,6 0 0,8 0 0,4 0 0,13 0 0,7 4 0,5 3 0,22 25 0,-18 1 0,-13-7 0,-3 3 0,-1 25 0,-13-11 0,-5 4 45,-9-1 0,-5 1-45,2-1 0,-5-1-710,-5-7 1,-4-5 709,-12 5 0,1-8 0,1-6-180,3-6-1349,-5-8 0,10-10-900,-1-14 2429,14-15 0,4-8 0,5-8 0</inkml:trace>
  <inkml:trace contextRef="#ctx0" brushRef="#br0" timeOffset="40217">28766 4623 23454,'-8'-16'1259,"4"2"-1169,-3 7 0,6 3-90,-8 4 90,7 0-90,-7 0 90,8 0 180,-6 0 359,6 0 181,-2 0-540,6-2-91,4-3-89,3-2-90,6-2 90,2 0-90,7 4 0,3 1 90,4 10-90,19 22 90,-14 5-90,-13-8 0,-3 3 90,-1 24 0,-9 4 90,-13 6-90,-14-15 0,-6 1-566,2-12 0,-3 0 521,-11 11 0,-2-3 0,7-16 0,1-4-353,2-1 0,1-1 308,-18 12 90,12-7-90,9-7 0,12-10 0,10-4 961,14-6-961,14-4 0,7-2 0,2-1 0,25-6 0,-17 3 0,1 0 253,17-1-253,-2 0 0,-6 2-63,4-3-27,-19 7-90,1-1-90,-21 4-269,-2-1-181,-2-3-9,0-1-800,1-4 1545,6-15 1,-7 3 0,6-12-1</inkml:trace>
  <inkml:trace contextRef="#ctx0" brushRef="#br0" timeOffset="40468">29717 4519 24263,'0'-21'2339,"0"5"-2159,0 3 0,0 6-90,0 2-90,0 3-3329,0 2 3329,0 4 0,-4 7 0,-1 6 0</inkml:trace>
  <inkml:trace contextRef="#ctx0" brushRef="#br0" timeOffset="40700">29773 4966 23454,'31'16'3687,"1"2"-2517,1 7-900,1 6-270,5 8 0,0 8 0,-20-20 0,0 1-2126,0 2 0,-1 1 2126,-1 2 0,-2 2 0,-1 0 0,-1 0 306,-2 1 1,-2 0-307,-2 0 0,-3 1-495,-3-2 0,-6 2-2024,-14 15 1,-8-1 2518,4-13 0,-4 0 0,-15 11 0,-3-3 0,7-16 0,0 1 0</inkml:trace>
  <inkml:trace contextRef="#ctx0" brushRef="#br0" timeOffset="41618">17039 7838 22464,'-44'0'839,"0"0"1,4 0 0,1 0-571,3 1 1,1-2 630,-31-5-540,33 1-180,21-10 89,52-1-134,-1 3 0,7-1-1432,-5 3 0,4-1 0,3 1 1416,12-4 1,5 0 0,2 0-30,-7 2 0,2 0 0,2-1 0,2 1-90,-7 2 0,2-1 0,0 0 0,2 0 0,0 1-187,-7 1 1,0 0 0,1 0 0,1 0 0,2 0-1,2 0 187,-1 1 0,4-1 0,2-1 0,1 1 0,1 0 0,-2 0 0,-1 0 0,-3 1 0,4 0 0,-3 0 0,-2 0 0,1 1 0,2-1 0,3 0 0,-8 1 0,5 0 0,2-1 0,1 0 0,1 1 0,-2-1 0,-2 1 0,-4 1 0,-6 1 0,5-1 0,-6 1 0,-3 1 0,1 0 0,2 0 0,1-2 0,3 1 0,2-1 0,-2 0 0,-4 1 0,-6 1-265,6-1 0,-7 2 0,-1-1 265,17-3 0,-6 0 0,0 0 0,-39 3 0,-8 1 849,-11 15-2827,-8 3-811,-11 21 3407,-7 2 1,-7 12-1,-3 4 1</inkml:trace>
  <inkml:trace contextRef="#ctx0" brushRef="#br0" timeOffset="51600">25055 4663 17787,'4'5'5487,"0"3"-5127,-4-7 4587,0 3-4947,2-4 0,2-2 0,2-2 0,6-5 0,8-7 0,14-8 0,17-11-517,-18 12 0,3-3 517,6-3 0,1-3 0,8-7 0,2-3-1017,-14 11 1,2-2-1,0 0 1017,5-4 0,0-1 0,5-3 0,-8 6 0,4-2 0,2-1 0,2-1 0,-1 0-340,-7 6 0,2 0 0,0-1 0,0 0 1,1 1-1,-1-1 340,8-5 0,1-1 0,0 0 0,-1 1 0,-1 0-214,-3 4 1,0 0-1,0 1 1,-3 2-1,-3 2 214,5-5 0,-3 3 0,-2 2-51,-2 1 0,-1 1 0,-1 1 51,12-10 0,-1 1 581,6-3 0,-3 1-581,-17 13 0,-1 1 0,4-3 0,-4 2 0,-3 2 2009,-8 8-2009,-8 6 0,-4 2 2124,-3 5-2124,-4 0-485,-8 2-1764,0 4-74,-7-3 2323,6 7 0,0-7 0,4 3 0</inkml:trace>
  <inkml:trace contextRef="#ctx0" brushRef="#br0" timeOffset="54335">28023 2189 17787,'2'-5'3778,"-1"1"-3329,0 2 1890,-1 2-2249,0 6-90,2 0 90,0 9 0,2-6-90,-1 3 90,-2-1-90,-1-2 90,0 6-90,0-9 0,0 6 0,0-11 90,0 3 0,2-4 0,-1 0-90,2 0 0,-2 0 0,2 0 0,-2 0 719,1 0-719,-2-4 0,0-1 0,0-2 0,1 1 0,0 1 0,3 1 0,-2-1 0,2 1 0,-2-1 0,0 1 0,-2-1 0,0-1 0,0-1 0,2-3 0,-2 1 0,4-2 0,-2-6 0,0 0 0,0-5 0,-2 5 0,0 0 90,0 3-90,0-2 0,0 5 90,0-4 0,0 7-90,0-3 0,0 6 0,0 3 810,0 0-720,0 10-90,0 8 90,0 16-1,-4 11-89,4 11 90,-4 8 0,4 1-1363,4-1 1362,4-6-89,8-6 90,7-7-90,7-7 0,4-7 0,7-10 90,24-8-90,-17-7 0,14-8 180,-27-3 0,-5-7 90,-9-2-90,-7-6 0,-8-1-180,-23-10 1274,-1 10-1274,-20-2 0,1 15 0,-4 4 0,-16 10 0,14 3 0,-5 5-180,21 1-360,9-4-180,8 4-1528,4 1-1620,19-6 3868,3-2 0,14-13 0,0-2 0</inkml:trace>
  <inkml:trace contextRef="#ctx0" brushRef="#br0" timeOffset="54554">28506 2045 21385,'0'-23'1979,"2"2"-1799,2 3-1,4 1-89,6 1-90,9 0 90,9-2-90,0 6 0,4 0 45,4-1 0,1 0-90,-1-1 0,-1 2-90,-3 3 1,-4 1-406,-2-1-3058,-4 0 3598,-15 4 0,-9-2 0,-11 5 0</inkml:trace>
  <inkml:trace contextRef="#ctx0" brushRef="#br0" timeOffset="54925">28710 1873 20395,'-15'13'2879,"-1"1"-2250,0 3 1,-4 6-180,-5 9-1,-12 23-359,11-10 90,-3 10 90,25-10-90,10-17 0,14 3 0,13-22-90,12-5 90,10-4 0,6-2-90,4 1-1,-4-1-44,-24 3 0,-1 4 45,24 19 0,-8 3-90,-21 16 90,-23-7-90,-10 0 0,-9 0 0,-9 0-90,-6-1-180,-7-4-449,0-2-2339,-17 4 269,13-8 2789,-10 3 0,21-10 0,2 0 0</inkml:trace>
  <inkml:trace contextRef="#ctx0" brushRef="#br0" timeOffset="57152">18943 8064 22644,'0'-9'2249,"-3"4"-2069,2 1 0,-8 4-1,4 0 1,-7 8-90,0 4 0,-6 11-90,-8 2 0,-9 4 0,-10-1 45,10-14 0,-2-3-45,-20 3-1246,21-10 1,1-4 1335,-5-9-90,9-9 180,11-29-90,21 6 0,14-21-90,23 19 45,1 19 0,4 3 45,-10 8 0,1 3 0,13 1 0,-2 6 0,12 23 0,-24 13 0,-4 7-401,-10-6 1,-4 4 310,4 17 0,-6 4 0,-11-11 0,-5-1 0,-3 2 0,-3 2 0,-3-5 0,-4 2 0,0-2-45,-3 3 0,-2 1-255,0-3 0,-3 3 0,2-6-195,3-11 1,1-3-136,-2 4 0,0-4-1349,1-5 2564,9-14 1,5-13-1,5-8 1</inkml:trace>
  <inkml:trace contextRef="#ctx0" brushRef="#br0" timeOffset="57502">19329 7906 24533,'5'-27'1529,"-2"2"-1439,-1 7-90,2 4 0,6 3 90,5 6-90,7 1-90,19 4 180,-7 0-180,11 0 90,-16 0 90,-7 0 180,-4 8 0,-6 8 89,-4 14 1,-3 13-90,-4 11-1695,-4 12 1470,0-28 0,-1 1 0,0 2 0,0 2-151,0 1 1,1 2 150,-1 19 0,1 1-45,3-16 0,-1-1-1222,0 13 1,-1-1 1176,0-21 0,0-3 0,2-1 0,-1-1-491,-6 26-4,6-9-449,-2-12 953,3-8-3382,-6-9 3461,1-12 0,-8-9 1,0-7-1</inkml:trace>
  <inkml:trace contextRef="#ctx0" brushRef="#br0" timeOffset="57668">19232 8797 22214,'-13'-4'2248,"5"-3"-1384,8-2-684,12-5 149,12-4-239,15-4-270,14-5-162,-23 12 0,1 0-153,2-1 1,1 0-292,0 1 0,-1 1-428,-1-1 0,0 1 1214,24-14 0,-9 5 0,-5 1 0</inkml:trace>
  <inkml:trace contextRef="#ctx0" brushRef="#br0" timeOffset="61152">10574 10430 24623,'0'-10'1799,"-7"18"-1169,-4 32-316,1-4 1,0 5-2725,-2 14 0,1 4 2499,3-12 1,1 1 0,0 2-60,-1 4 0,1 1 0,1 2-469,2 3 0,1 2 1,0 1 438,-1 2 0,2 0 0,0 0-30,3 0 0,0 1 0,1-1 8,0-3 0,0 0 0,2 1-473,1-8 0,2 1 0,1 0 1,-1-4 44,1-2 0,-1-3 0,2 1-438,1 5 1,2 1 0,-1-8-1632,9 15 2863,-9-29 1,-4-30 0,-7-18 0</inkml:trace>
  <inkml:trace contextRef="#ctx0" brushRef="#br0" timeOffset="61385">10355 11203 17923,'3'-53'329,"-1"-1"1,1 0 0,0 0 0,3 2 0,2 3 0,2-2-150,2-8 0,2-2 0,5 9 89,12 7 1,5 10-743,3 7 0,4 6 608,2 9 0,2 6-90,-1 9 0,0 7 631,-3 6 0,-3 9-631,2 25 0,-9 8-45,-14-10 0,-6 3-98,-5-5 0,-3 4 0,-7-3 143,-12 9 0,-8-4-45,-4 2 0,-7-1-34,-2-8 0,-6 0 0,1-2-101,-5 3 0,-2-3 510,9-8 0,-3-1 1,3-5-1456,-4 0 1,5-7-380,-1 0 1459,21-36 0,44-21 0,-4 4 0,1-1 0</inkml:trace>
  <inkml:trace contextRef="#ctx0" brushRef="#br0" timeOffset="61713">11098 10891 23274,'60'-27'2878,"-9"6"-2428,-11 16 179,-10 19-89,-7 22-270,-5 20-180,-12-19 0,-2 1-769,-1 6 1,0 1 678,-2 1 0,0 1 0,-1-1 0,0 1 75,-4 7 1,0-2-76,4-17 0,-1-2 0,-3 3 0,0-6 0,1-13 328,2-22-328,-3-22 0,10-17 0,4-6-624,-1 4 0,1-2 624,1 2 0,2-3 0,1 1 0,5-12 0,1 2 0,1 1 0,2 2-22,-1 5 1,1 3 66,0 8 0,1 5 45,21-14-90,-3 26 0,-1 28 0,-4 20 0,-7 20 0,-5 13 52,-9 4-52,-8 3 0,-4-5-4070,-4 6 2631,0-25 295,0-7-1464,0-25 2738,0-16 1,3-10 0,2-7-1</inkml:trace>
  <inkml:trace contextRef="#ctx0" brushRef="#br0" timeOffset="61885">12166 10624 23004,'33'-12'3328,"-3"16"-2698,-7 23-1,-5 28-449,-11-20 0,-2 3-2309,-1 5 1,-2 2 2173,1 3 0,-2 2 0,-1 0 0,0 0-422,1-2 0,0-1 62,-1-3 1,0-2 200,1-5 1,0-2-1506,-1 22-720,0-18 2339,0-23 0,0-23 0,0-15 0</inkml:trace>
  <inkml:trace contextRef="#ctx0" brushRef="#br0" timeOffset="62002">12097 9914 14182,'-9'-52'395,"0"0"1,0 1 0,-1-7 0,-2-1 0,3 6 114,1 2 1,1 6-1321,-3 3 0,5 17 976,13 43 0,-1 14 0,1 6 0,2 6 0,0 0 0</inkml:trace>
  <inkml:trace contextRef="#ctx0" brushRef="#br0" timeOffset="62536">12706 10652 25426,'17'25'2429,"2"21"-1979,-9-3-450,-4-10 0,-1 2 0,1 31 0,-2-30 0,0 1-261,1 0 1,0 1 260,2-4 0,0 0 0,6 27 258,6-6-258,-5-26 132,14-37-132,-10-28 0,-3-11 0,3-1 0,-1-3-358,-4 7 1,1-3 0,-2 1 357,3-8 0,-1-1 0,-3 12 0,1-1 0,0 3 0,1-1 0,1 3 150,0-2 0,3 11-150,7 30 0,1 35 0,-11-6 0,0 5-280,0 7 0,-1 6 0,-1-2 280,3 9 0,0 0 0,-3-7 0,1 2 0,-1-4 0,-1 0 0,0-4 0,0-4 0,0-3 0,10 20 0,-1-18 1070,4-22-1070,4-23 0,5-27 0,-13 6 0,-1-5-577,2-11 1,-2-3 576,-4 8 0,-2-2 0,0-2-277,1-7 0,-1-2 0,-1-1 277,0-6 0,-1-1 0,-1-1 0,-3 14 0,-1 0 0,0-1 0,-1-2 0,0-10 0,0-3 0,-1 0 0,0 3-38,-1-7 0,0 3 0,0 3 38,0 12 0,-1 3 0,-2 13 0,-5 14 0,0 54 0,1 39 0,0 0 0,0-18 0,-1 0 0,1 4-596,0 1 0,-1 4 1,1 1-1,1-4 596,0 4 0,1-3 0,1 0 0,-1-2 0,1-1 0,0-1 151,1-2 0,0-2 0,0 2-151,0 7 0,0 1 0,0-3-1080,0-9 1,0-3 0,0 0-109,1 19 0,-2-7 1188,0-21 0,-3-10 0,-8-15 0,-7-13 0</inkml:trace>
  <inkml:trace contextRef="#ctx0" brushRef="#br0" timeOffset="62741">13307 10697 25116,'-15'-32'899,"-1"0"1,-10-25-900,5 10 0,11 7 796,12 6-796,16 0-3726,18 4 3726,21 1 0,-22 17 0,2 1 305,3 1 1,2 2-306,0 2 0,-1 3 0,-2 0 0,0 2-173,-4 1 1,-1 0-908,23 0-89,-13 0 1169,-9 6 0,-24-1 0,-7 6 0</inkml:trace>
  <inkml:trace contextRef="#ctx0" brushRef="#br0" timeOffset="63452">15715 9494 20755,'17'-33'1019,"1"0"1,-2 0-1,-1 1-659,9-28 90,-6 4 90,-6 6-1,-6 5-89,-2 4-180,-9 5 0,-8 6 0,-11 6 179,-12 12 271,-13 10-495,18 11 0,-1 5-826,-6 8 1,-3 8 600,5 7 0,-3 10 0,0 3 0,2-1-664,4-5 1,1-1-1,1 2 1,-1 3 663,3-5 0,-1 2 0,0 2 0,-1 2 0,2 0 0,1 1 0,0 4 0,2 3 0,0 0 0,1 0 0,1-1 0,2-2 0,0-4 0,2-2 0,1 0 0,0 1 0,1 4 0,0 7 0,-1 6 0,2 2 0,0 0 0,3-4 0,4-6 0,0 11 0,5-7 0,4 3-244,3-10 1,3 5 0,2 1 0,1-4 0,2-6 243,3 0 0,3-7 0,2 1 0,6 11 0,4 0 0,0-5 0,6-4 0,1-6 0,1-3 0,0-4 0,-4-4 0,1-3 0,5-1 0,-1-3 0,10 6 687,3-8-687,-28-15 2434,2-8-2434,-8-4 1950,1-4-1950,-9-5 0,-2-3-450,-3-3-1979,-7-20 900,-5 8 1529,-4-2 0,-3 0 0,-12-13 0,7 15 0,0 0 0</inkml:trace>
  <inkml:trace contextRef="#ctx0" brushRef="#br0" timeOffset="63838">14412 9363 23274,'-28'-58'2428,"-3"6"-1978,-7 12 180,-7 10-1,-6 14 181,-4 18-450,2 31-2247,28 11 0,3 15 0,4 2 1887,2-5 0,4 1 0,0 5 0,3-7 0,0 4 0,1 3 0,0-1 0,2-1 0,2 7 0,1-1 0,2 0 0,-1 1-216,2-12 1,-1 1 0,1 0-1,1 0 1,-1 0 215,1 0 0,0 0 0,0 0 0,1 0 0,0 0-5,0-2 1,0-1 0,1 1 0,0 0 0,1 3 4,0 0 0,0 2 0,1 2 0,1 0 0,0-1 0,0-1-501,1 6 1,1-1-1,0 0 1,1-1-1,-1-1 159,0-1 0,-1 0 1,1-1-1,0-2 0,0-3-153,1 1 0,0-3 1,0-3-1,-2-7-342,1 3 1,-1-8 836,1 14 0,-10-36 0,-5-18 0</inkml:trace>
  <inkml:trace contextRef="#ctx0" brushRef="#br0" timeOffset="63970">13977 11624 22464,'-5'-55'749,"0"1"1,1 1 0,1 2-660,1 3 0,1 1-194,3 4 0,3 2 149,2 2 0,2 2 0,5 2 0,5 2 0,5 0 0,4 2-555,5 1 1,4 2 194,5 0 0,3 3-639,3 2 0,2 3-306,2 2 1,0 2 1048,-1 3 0,0 2 0,-2 1 0,-1 2 0,-1 0 0,-1 0 1</inkml:trace>
  <inkml:trace contextRef="#ctx0" brushRef="#br0" timeOffset="64372">16239 10018 26116,'-18'-59'1079,"-1"7"-809,1 11 243,0 16-154,3 18-248,1 18-21,8 23-90,0 16-436,8 14 436,0-30 0,2 1 0,1-2 0,2-1 0,10 29-90,3-11 41,15-11 49,-8-24 0,13-21 0,-12-25 90,0-17-90,-1-12 0,-14 29 0,-2-1 0,2-7 0,-2 2 0,5-12 0,-3 1 0,-1 49 445,-5 18-445,4 31-547,-1 14 547,-4-27 0,-1 1-585,0 1 0,2 1-1799,3 16 1,1 0 2383,-2-16 0,0-1 0,4 10 0,2-1 0,7 8 0</inkml:trace>
  <inkml:trace contextRef="#ctx0" brushRef="#br0" timeOffset="64678">17932 9851 25882,'3'-57'2249,"-2"7"-1799,-1 24-450,-14 66 0,7-9 0,-1 6-736,-1 6 0,-1 6 1,0 0 735,0 0 0,1 2 0,-1 1-573,0 6 1,-1 2 0,0 1 572,-1 2 0,0 2 0,-1 0 0,4-16 0,-1 1 0,0 0 0,0 0-523,0 0 0,0-1 0,0 0 0,0 0 523,-3 14 0,0 0 0,0-1 0,1-3 0,0-1 0,-1 2-164,2-8 1,0 2-1,-1 0 1,1-3 163,1-2 0,0-2 0,1 0 0,-3 7 0,0 1 0,1-7-45,1-9 0,2-6-1934,-7 17-276,0-25 2255,-2-25 0,-1-27 0,-2-15 0</inkml:trace>
  <inkml:trace contextRef="#ctx0" brushRef="#br0" timeOffset="64845">17425 10385 25792,'-18'-48'2429,"-1"3"-2249,1 6 0,-2 1-450,10 14-450,1 7-2158,15 19 0,2 14 2878,7 15 0,3 13 0,0 6 0</inkml:trace>
  <inkml:trace contextRef="#ctx0" brushRef="#br0" timeOffset="65010">18367 11420 28311,'8'13'-90,"-2"-3"-630,-2-16-809,-2-8-720,6-13 2249,2-13 0,8-13 0,3-6 0</inkml:trace>
  <inkml:trace contextRef="#ctx0" brushRef="#br0" timeOffset="65469">19220 9670 25882,'12'-37'899,"0"1"1,0 3 0,-2 2-900,7-14 0,-2 22 0,0 33 0,3 36 0,-7 1 0,0 11 0,0 0-787,-2-9 1,-1 0-1,1 4 787,0 1 0,1 4 0,0 1 0,-1 1 0,1 3 0,0 1 0,0 0 0,0-4 0,0 2 0,0-4 0,1 5 0,-1-12 0,0 4 0,0 0 0,1-1 0,-2-6 0,2 2 0,-1-4 0,0-2 0,5 20 0,-2-6 0,1 4 533,-10-53-533,-4-22 0,-9-26 0,-4-9 0,-2-4-1103,-1 11 0,-1 0 1103,-7-17 0,-2 2 0,5 20 0,-4 6-662,-15 3 0,-4 8 662,-21 9 371,21 13 0,2 9-371,15 9 0,5 4 0,-13 32 0,17 4-7,11 3 7,14-3 1813,10 0-1813,9-9 0,11-2 0,4-12 0,4-6 0,-3-9 0,1-12 2015,-4-5-2015,-3-10-270,15-17-810,-13-4-629,-5-6 0,0-4-899,3-14 2608,-12 15 0,-3 0 0,-2-11 0,-4 2 0</inkml:trace>
  <inkml:trace contextRef="#ctx0" brushRef="#br0" timeOffset="66375">21274 9186 23454,'-10'-13'2428,"4"3"-2338,-2 3 180,4 5 180,-1 8-180,2 6-91,3 11-89,0 10 0,3 9-90,5 5 45,3-14 0,2 0-45,9 13 0,10 8 90,-8-29-90,1-11 0,1-6 90,-1-16 180,1-8 0,-3-16 180,-3-9-450,-6-9 0,-4-4 0,-6 1 0,-2 1 0,-6 11 0,0-3 0,-1 19 0,2 26 0,3 16 0,5 34-1440,1-6 1,2 3 180,1-7 0,0 1 1134,3 18 1,2 1 0,-3-13 0,0-1 0,1 1-1,0-1 1</inkml:trace>
  <inkml:trace contextRef="#ctx0" brushRef="#br0" timeOffset="66586">22399 10529 21418,'17'4'1979,"0"3"160,-8 5-2139,3 4 0,-6 6 0,-1 9 0,-2 15 0,-12 12-870,-10-12 1,-9 6 0,-3-1 744,0-6 0,-3-3 0,-1 2 0,4-3 0,-2 2 0,0-1 0,0-3 0,-6-3 0,0 1 0,0 0 0</inkml:trace>
  <inkml:trace contextRef="#ctx0" brushRef="#br0" timeOffset="67469">23703 9788 24533,'-17'-60'1259,"3"8"-1079,2 7-90,2 13 0,5 6-90,2 7 0,3 6 0,-4 4 0,3 4 0,-6 3 90,6 2-90,-3-2 0,4 2 1349,0-2-1259,0 0 0,0 1-90,0-3 0,0 4 0,0-4 0,0 1 0,0 1 360,0 0 0,0 0-270,0-1-90,0-1 0,0-1 0,0 13 0,0 14 0,0 32 0,0-12 0,0 7 0,0 2-780,1 12 1,0 2 0,-1 2 779,1-16 0,-1 0 0,1 1 0,0-1 0,0 17 0,1 0 0,0-6 0,2 0 0,1-4-1309,0 8 0,2-4 1309,-1-22 0,0-2-225,0 4 0,0-7-1394,3-15-2248,-5-42 1258,-3-20 2609,0 1 0,-2-5 0,-2-4 0,-1-2 0,0-6 0,-1 0 0</inkml:trace>
  <inkml:trace contextRef="#ctx0" brushRef="#br0" timeOffset="67609">23309 9412 22616,'-28'-34'749,"0"-1"1,3 4 0,1 2-481,-12-19 15,17 14-194,17 8 0,26 7-90,25 8-299,-13 7 1,3 1 208,10 2 0,2 0-648,7 1 1,2 0 152,6 0 0,0 0-135,-21 0 1,0 0 0,0 0 719,22 2 0,-2 0 0,-4 1 0,-2 1 0,-2 2 0,-1 0 0</inkml:trace>
  <inkml:trace contextRef="#ctx0" brushRef="#br0" timeOffset="67936">24231 9846 23094,'-33'56'1799,"4"-5"-1349,9-12-1,11-6-269,15-10 0,18-9-180,23-12 0,17-13-933,-6-10 1,3-7 932,-15 5 0,0-5 30,-6 3 0,0-3 0,-3-4-45,-7-5 0,-4-3 0,-4 1 285,1-7 0,-5-1-109,-7 0 1,-3-4 0,-5 6 18,-7 8 0,-6 4-180,-4-6 0,-8 11 0,-42 37 0,9 26-10,18 3 1,3 7 9,10 3 0,5 4 0,1 6 0,4 2 0,3 3 0,5 1-905,4 0 0,4-1 905,5-2 0,5-2 0,3-4 0,4-3-556,4-5 1,3-4-435,1-6 1,3-3-406,3-7 1,1-5 1394,0-6 0,2-7 0,-1-4 0,1-6 0,-1-4 0,1 0 0</inkml:trace>
  <inkml:trace contextRef="#ctx0" brushRef="#br0" timeOffset="68471">25120 9593 23993,'0'-44'1979,"0"8"-1529,2 16 90,3 13-181,9 16-89,11 16-180,10 11 0,-13-11 0,2 0-2216,3 3 1,1 1 2125,3 2 0,1-1 0,1 0 0,0 0 360,-1-2 0,1 0-405,7 4 0,0-2 45,-11-9 0,-1 0 0,5 2 0,-2-3 0,1 0 0,-7-4 0,-7-9 0,-6 3 0,0-9 0,-7 3 3279,0-4-3279,-5 0-467,0 0-2142,0-6 360,-4-7 2249,-2-10 0,-8-9 0,-3-2 0</inkml:trace>
  <inkml:trace contextRef="#ctx0" brushRef="#br0" timeOffset="69130">25432 9634 23178,'-20'-21'2249,"2"3"8,-6 17-2257,-4 53 0,13-21 0,0 4-594,-3 22 1,2 4 593,2-6 0,0 1 0,0 0 0,1 2 0,3-8 0,-1 3 0,2-3 0,2 3 0,0-2 0,-3 11 0,2-5 478,7-1-478,-3-13 404,4-13-404,0-18 0,6-21 0,6-26 0,6-15 0,3-9 0,-4 9 0,0-2-54,0 2 1,0-3 0,-1 2 53,1-7 0,-2 2 0,0 3 0,-1 2 0,-3 7 0,0 2 0,-1 7 0,0 2 0,6-17 0,2 17 0,8 17 0,9 20 0,-1 19 0,2 13 0,-9-3 0,-2 5 0,0 2-981,2 0 1,-1 1 0,-3 1 980,-1 5 0,-3 2 0,-4-3 0,-2 5 0,-5-2 313,-3-1 1,-4-1-314,-4-5 0,-2-2 0,-3-4 0,-3-2 0,-14 20 0,-5-13 0,-6-16 0,11-46 0,21-18 0,9-9 0,3-8 0,5-5 460,3 5 1,3-3 0,0 0-491,1 4 0,0 1 0,1-1 30,3-4 0,0-1 0,1-1 0,1 1 0,1-1 0,0 1 30,0 2 0,1 1 0,1-2-131,-4 7 1,1-3-1,-1 1 1,0 2 100,2-8 0,-2 1 0,-1 2 0,0 2 0,-1 0 0,-3 5 0,-2-2 0,-4 8 0,-8 10 0,-19 46 0,-1 22 0,-1 4 0,0 6-381,3 4 1,3 2 380,2 9 0,1 2 0,3-18 0,0 1 0,2 3 0,4 18 0,4 4 0,-1-4 89,0-15 1,0-2 0,1 1-90,3 10 0,2 3 0,2-5-450,1-12 0,3-3 1,-2-4-471,1 3 0,1-4 920,4 4 0,-2-7 0,-3-14 0,-3-12 0</inkml:trace>
  <inkml:trace contextRef="#ctx0" brushRef="#br0" timeOffset="69270">26115 9589 26512,'-31'-30'1259,"8"-1"-1169,15 3-90,20-1-180,18 2-449,25 2-784,-20 11 0,3 1 198,6 1 1,0-1 1214,3-1 0,0-1 0,-1 0 0,0 0 0,-2-1 0,1 1 0</inkml:trace>
  <inkml:trace contextRef="#ctx0" brushRef="#br0" timeOffset="69557">26992 8028 25757,'-11'-46'899,"0"0"1,12-13-900,28 7 0,35 65 0,-22 13 0,1 11-882,-8-3 1,-1 5 0,-1 3 881,4 10 0,-1 5 0,-2 2-382,-8-8 0,0 1 0,-1 2 0,-2 2 382,-4-7 0,-2 1 0,0 1 0,-1 0 0,-2 1-158,0 3 0,-1 1 0,-1 1 0,-1 0 1,-2 0 157,1 1 0,-2 0 0,-1 1 0,-1 2 0,-2 2 0,-2-6 0,-1 2 0,-2 2 0,0 1 0,0-1 0,-2-1 0,1-4 0,-1 7 0,0-3 0,-1-2 0,-1 1 0,-1 2 0,0-2 0,-1 2 0,0 1 0,-1 0 0,-2-3 0,0-3 0,-6 11 0,-3-2 0,0-5 0,0-2-296,1-2 0,0-5 1,-1 1 295,-3 6 0,-2-1 0,2-9-799,3-13 0,1-7-1900,-6 5 3047,10-31 0,15-36 0,8-18 0</inkml:trace>
  <inkml:trace contextRef="#ctx0" brushRef="#br0" timeOffset="69709">28145 8946 18860,'5'-34'509,"0"0"1,-1-4 0,-1 3 2021,2-10-4060,3 5 779,1 34 750,3 12 0,-2 18 0,-2 7 0</inkml:trace>
  <inkml:trace contextRef="#ctx0" brushRef="#br0" timeOffset="69894">28742 9625 26332,'30'43'562,"-1"-1"0,-1 1 0,2 4 1,-2-2-563,2 7 0,0 0-1040,-4-5 1,1 3-1,-3-3 1040,-1 3 0,-3-1 0,0 2 0,-3 0 0,-2 0 0,-4 0-135,-1 0 0,-5 0-914,-5-2 0,-5-1-526,-7 1 1,-5-3 1574,-9 0 0,-7-3 0,-8-2 0,-5-3 0,-7-1 0,1 0 0</inkml:trace>
  <inkml:trace contextRef="#ctx0" brushRef="#br0" timeOffset="71436">8954 11262 26242,'12'0'1709,"0"0"-1169,-3 0-450,-3 0-90,-4 0 0,-15 0 0,-21-2 0,1 2 0,-7 0-813,-15-1 1,-7 0 812,9 0 0,-2 1 0,-2 1-605,8 0 1,-1 1 0,-1 0 0,-1 1 604,-5-1 0,-1 1 0,-1 0 0,-1 1 0,-2 1 0,-2 0 0,1 1 0,-2 0 0,11-1 0,-2 1 0,1-1 0,-1 1 0,0-1 0,-3 1 0,0 1 0,-1-1 0,1 1 0,-1-1 0,-2 1 0,0 0 0,0-1 0,0 1 0,0 0-411,0 0 0,-1 0 1,1 0-1,0 0 1,1-1 410,3 1 0,-1-1 0,1 1 0,1-1 0,0 0 0,-9 1 0,1 1 0,2-1 0,1 0-240,7 0 1,1-1 0,2 0 0,1 0 239,-7 2 0,2 0 0,2-1 171,-10 2 1,5 0-172,12 0 0,5 0 1377,-15 7-1467,25 4-1709,22 0 1621,15 3 178,11-2 0,3-1 0,3-2 0</inkml:trace>
  <inkml:trace contextRef="#ctx0" brushRef="#br0" timeOffset="72022">3200 11194 24893,'-14'-27'1979,"-1"10"-1799,-4 15-1,-7 22 1,-3 12-150,-2 0 0,-2 3 0,-1 1-1252,-3 3 0,-1 1 1,-2 0 1221,5-4 0,-2 0 0,0 0 0,0-3 0,-6 3 0,1-3 0,-1-2-59,-2-1 1,-1-1 0,0-3 58,0-3 0,0-3 0,-1-2 60,3-4 0,-1-4 0,0-2 30,-17-5 0,0-6 45,6-9 0,2-6 164,6-7 1,5-7-255,7-5 0,6-5 0,9-4 0,8-2-348,7-3 0,10 0 303,10-1 0,10 2 404,11 1 1,9 5-405,-8 15 0,5 3 0,2 3-53,6 3 1,4 3-1,0 4 53,5 3 0,1 5 0,0 4-352,0 5 1,0 4-1,-1 5 352,-2 4 0,-1 6 0,-3 4 0,-3 7 0,-4 6 0,-3 4 0,-4 5 0,-4 4 0,-4 4-200,-10-10 1,-2 3-1,-2 2 1,-3 0 199,-2 4 0,-3 0 0,-3 2 0,-1-1-211,-2 3 0,-3 1 1,-3-1-1,-1 0 211,-3 0 0,-2 0 0,-1 0 0,-3-2 0,-1 0 0,-2-2 0,-1 0 0,-2-1 0,-1-4 0,-1 0 0,-2-2 0,0-1 0,-9 11 0,0-1 0,-2-3-3,2-6 0,-1-2 0,-1-3 3,4-5 0,-1-3 0,0 0 318,-3-1 1,0 0-1,1-4-318,-3 0 0,0-5-630,5 1 1,3-9 305,4-22-2464,25-26 2788,8-24 0,1 17 0,0-1 0,2-6 0,-1 1 0</inkml:trace>
  <inkml:trace contextRef="#ctx0" brushRef="#br0" timeOffset="72673">3740 10611 25432,'-55'-32'1709,"2"0"-1439,8 3-180,10 2 0,17-2 0,23-5-90,27-3 0,12-3-871,-4 6 0,5-1 871,-2 3 0,3-2 0,2 1 30,3 2 0,0 1 0,-2 3 60,4-4 0,-2 2 90,8-2 0,-4 6 90,-4 13 135,-17 36-405,-21 4 0,-4 7 0,-2 16 0,-4 9-685,-1-4 1,-1 8 0,-1 3-1,-1-3 685,0-11 0,0-1 0,0 1 0,0 5 0,0-5 0,0 5 0,0 3 0,1 2 0,-1-1 0,0-3 0,1-6 0,0 12 0,0-7 0,0 0 0,0 3 0,1-1 0,0 3 0,1 0 0,0-1 0,0-6 0,2 7 0,1-4 0,1-2 0,0-5 0,1-1 0,0-3-248,3 15 1,1-3 247,-1-12 0,0-2 416,-2-10 0,0-2-416,4 16-540,-2-25-1259,-5-17 1898,-5-31-99,-10-29 0,1 12 0,-2-3 0,-3-8 0,1-1 0</inkml:trace>
  <inkml:trace contextRef="#ctx0" brushRef="#br0" timeOffset="72913">3703 11443 25522,'-64'-13'2339,"13"-5"-1889,27-7-180,31-9-270,38-9-1480,-4 16 0,7 0 1480,-7 5 0,2 0 0,3 0 0,8-3 0,2-1 0,2 0 0,-12 6 0,1-1 0,0 1 0,1-1 0,0 1 0,0-1 0,0 1 0,-1 0 0,14-6 0,-2 1 0,-1 1 0,-6 2 0,-1 1 0,-2 0 0,15-4 0,-4 1 0,-12 4 0,-3 1 0,-9 5 0,-3 1 876,13-3-966,-17 8-1051,-15 12-1018,-20 9 2159,-31 32 0,-4-1 0,11-12 0,-1-1 0</inkml:trace>
  <inkml:trace contextRef="#ctx0" brushRef="#br0" timeOffset="74020">17989 13067 25253,'-5'-41'2338,"-4"6"-1888,-9 10 90,-8 18-540,-11 27-2126,15 2 0,-1 5 2126,-4 15 0,0 4 0,7-8 0,1 3 0,0 1-85,-2 8 0,0 3 0,1 2 85,-1 5 0,0 1 0,1 2-327,5-13 1,-1 2-1,1 0 1,0 0 326,1 1 0,-1 1 0,1-1 0,1 1 0,0-2 0,1-1 0,0 1 0,-1 3 0,0 5 0,-2 3 0,0 2 0,0-2 0,2-4-1019,1-6 0,1-4 1,0-1-1,0 1 366,-2 8 1,-1 3 0,0-4 0,0-12 652,-13 10 0,9-75 0,-3-21 0</inkml:trace>
  <inkml:trace contextRef="#ctx0" brushRef="#br0" timeOffset="74170">17088 13424 16431,'-6'-40'569,"1"0"1,0-6 0,0 2 1962,1-14-2532,0 1 1049,4 34-1859,7 17 410,6 12-2118,11 17 2518,7 6 0,6 11 0,1 4 0</inkml:trace>
  <inkml:trace contextRef="#ctx0" brushRef="#br0" timeOffset="74327">18184 14143 24947,'50'41'1440,"-6"-5"-1261,-13-8-89,-8-10 150,-6-9-600,-3-5-458,-2-6-531,2-7-1039,4-11 2388,4-14 0,9-14 0,2-7 0</inkml:trace>
  <inkml:trace contextRef="#ctx0" brushRef="#br0" timeOffset="74820">19569 12994 24893,'0'-13'1979,"0"1"-1530,0 1-89,0 4-90,0 1-180,0 1-90,0 1 90,3-7-90,11-9 0,2-6 0,8-10 90,-6-2 0,-3-3 0,-7-5 90,-12 5-180,-10 7 0,-45 26 0,-2 24-624,17 10 0,-6 9 0,5 1 624,-4 8 0,3 4 0,5-3 0,-1 5 0,4-2 0,1 7 0,7-1 0,4 0 0,5 0 0,6-2 0,5-2 0,6-2 0,5-1 0,6-3 0,4-2 0,2-3 0,7-3 0,18 5 0,7-4 0,-11-13 0,3-3 0,14 1 0,1-6 0,-16-10 0,1-4 0,8-4 0,-1-2 0,18-4 0,-26 2 0,-2-3 0,5-9 0,-9-3 0,-4-1 0,0-7 0,-12 7 1512,1-2-2232,-13 10-269,0 5-180,-2 3-271,0 3-718,0 1 2158,-7 0 0,-4 1 0,-8-1 0</inkml:trace>
  <inkml:trace contextRef="#ctx0" brushRef="#br0" timeOffset="75869">14643 14609 17421,'-4'-47'2968,"-4"-1"-437,-4 0-2531,-6 5 0,-4 3 0,-12 6 0,-19 0 341,17 19 1,-8 4-342,-16 3 0,-9 3 0,-1 2-237,6 3 1,0 1-1,-5 2 237,11 0 0,-4 1 0,-2 1 0,-1 0 0,2 1 0,2 2 0,1 0 0,-1 1 0,0 0 0,-2 1 0,5-2 0,-1 1 0,-1 0 0,0 1 0,-1-1 0,-1 0-216,4 0 1,0 0-1,-2 0 1,1-1 0,-1 1-1,-1 0 1,0 0 215,-3 0 0,0 0 0,-2 0 0,1-1 0,-1 1 0,0 0 0,0-1-101,6-1 1,2 1 0,-1-1 0,0 0 0,-1-1 0,-2 1 0,-1-1 0,-3 1 100,5-2 0,-3 1 0,-2-1 0,-2 0 0,0 0 0,-1 0 0,-1 0 0,2 0 0,0-1 0,3 0 0,1 0-22,-2 0 0,3-1 1,1 0-1,1 0 0,0 0 1,0 0-1,-1-1 1,-1 0-1,-3 1 22,3-1 0,-2 0 0,-2 0 0,-1 0 0,-1 0 0,1 0 0,0-1 0,1 0 0,1 0 0,3 0 0,3-1 0,-4-1 0,4 1 0,2-1 0,0-1 0,2 0 0,-1 0 0,-2-1 0,-1 0 0,-2-1 0,-2 0 0,-1-1 0,-1 0 0,1-1 0,-1 0 0,3 0 0,1 0 0,3 1 9,-9-1 1,3-1 0,2 1-1,2 0 1,-2-1 0,-1-1-10,3 1 0,-3-1 0,0-1 0,0 1 0,2-1 0,4 1 0,5 0 0,-2 0 0,5 0 0,3 0 0,1 1 0,-6-2 0,3 1 0,2 0 426,-8-2 0,5 0-426,12 3 0,4 0 1466,-13-2-1466,26 5 2191,31 18-2191,7-4 3006,17 11-3006,-12-9 619,-1-5-979,-11 1-3148,-15-3 719,-11 0 2789,-16-1 0,-4 2 0,-5 1 0</inkml:trace>
  <inkml:trace contextRef="#ctx0" brushRef="#br0" timeOffset="77894">4483 14478 24173,'0'-34'1664,"0"0"0,-9-30-944,-6 3-360,-13 9-360,-5 30 0,-5 9-460,5 10 0,-2 6 460,-19 12 0,-1 10-677,7 17 0,2 9 677,12-11 0,-1 3 0,3 3 0,-1 5 0,2 3 0,0 5 0,9-11 0,0 4 0,0 3 0,2-1 0,1-3 0,2 0 0,2-2 0,1 0 0,1 2-426,-2 10 0,0 4 1,3-1-1,4-6 426,6-8 0,4-3 0,3-2 0,4 17 0,9-4 0,17-1 0,7-7 0,-10-20 0,5-7 0,14-2 0,2-14-228,-12-19 0,-3-12 228,2-8 0,-4-8 0,1-11 0,-5-7-291,-12 14 0,-2-4 1,-2 0 290,-2-6 0,-1-1 0,-2 0 0,-3-3 0,-2-1 0,-2 1 0,1 1 0,-2 1 0,-2 1 0,-1 3 0,-3 2 0,1 2 0,-1-15 0,-1 4 0,-2 6 0,0 7 976,3 5-976,11 31 1607,19 56-1607,-6-14 0,4 2 0,5 5 0,3 0-291,6 0 0,3-1 291,3-1 0,6-3 0,1-11 0,6-3 0,-2-3 0,-12-4 0,-1-2 0,2-3 0,13-1 0,2-2 0,-3-5 0,1-6 0,-5-6 191,-3-4 1,-4-3-1496,-5-3 0,-5-3 1266,-6 0 0,-5-3 0,4-24 0,-14 0 1</inkml:trace>
  <inkml:trace contextRef="#ctx0" brushRef="#br0" timeOffset="81610">11208 6540 25702,'-54'0'1979,"9"0"-1799,15 0-90,17 0 0,25 0-90,23 0 90,28 0-1786,-21-1 0,3-2 1696,11 0 0,2-1 0,-15 0 0,2 0 0,0-1-756,2-1 0,2 0 0,-1 0 756,0-2 0,0 0 0,-1-1-149,-2 0 1,-1-1-1,-2-1 149,14-7 0,-4-4 45,-11-1 0,-7-4 45,-9-2 0,-9-3 90,-18-34-180,-15 31 0,-9 4 0,-11 1 0,-7 5 0,-10 5 0,-5 5-249,-6 6 0,-2 7 249,19 5 0,-1 3 0,1 3 0,1 3 0,-1 3 0,2 2 281,1 2 1,1 2 0,3 2-282,-14 15 0,5 4 0,11 1 0,7 4 0,12 0 0,9 2 0,10 0 0,13 1 0,14-5 0,12 0 0,8-5 0,3-10 0,7-5 0,4-2 0,-1 0 0,0 1 0,0-1 0,2-2 0,6-5 0,-7-7 0,6-2 0,2-3 0,0-3 0,-1-2 0,-4-3-233,-3-3 1,-3-4 0,-1-1 0,-2-2 0,1 0 232,-1 2 0,0 0 0,0-1 0,-4-2 0,-3-2-233,13-12 1,-6-5-1,-15-2 233,-18-4 0,-14-2 179,-11 0 0,-10 2-179,-11 1 0,-12 5 0,-10 9 0,-10 4 0,0 4 347,12 5 1,2 4-1,-6 3-347,-7 4 0,-6 4 0,0 4 0,9 3 0,-8 11 0,7 7 0,12-3 0,0 4 0,11 3 0,12 8 0,13 2 0,11 1 0,10 0 0,12 2 0,9-4 0,14 0 0,6-4 309,-11-14 0,2-2 1,2-2-310,4 0 0,2-3 0,0-3 0,3-3 0,1-2 0,-1-3 0,0-1 0,-1-3 0,2-4 0,-7-5 0,3-5 0,-1-2 0,-4 0 0,-1-1 0,-4-3 0,0-2 0,6-8 0,0-4 0,-11-2 0,-11-7 0,-11-3 751,-9-2 0,-8-1-751,-8 2 0,-8 1 0,-9 3 0,-7 4 0,-8 5 0,-6 7 0,-7 7 0,-4 9-794,-4 8 1,-2 8 793,-2 6 0,1 8 0,3 7 0,3 6-273,8 4 0,6 4 273,10 2 0,9 3 403,11 2 1,13 2-404,20-5 0,14 0 0,1-3 0,-2-10 0,1-3 0,5-1-192,3-1 0,5 0 0,1-2 0,0-5 192,8-3 0,0-6 0,1-3 0,3-1 0,1-3 0,1-3 0,1-2 0,2-3 0,-2-3 0,-1-1 0,0-3 0,0-6 129,-5-4 0,1-5 1,0-2-1,-6 0-129,-1-2 0,-4-1 0,-1-4 0,-6 1 0,1-3 0,-4-1 0,-7-1 0,-3-20 0,-13-2 0,-9 1 0,-10 0 341,-12 2 1,-9 4-342,-12 4 0,-8 7-405,11 18 0,-5 3 0,-1 3 405,-3 3 0,-2 4 0,-7 6 0,1 7 0,-7 6 0,-3 3 0,1 1 0,7 0 0,-7 2 0,6 0 0,-3 5 38,3 2 1,-6 4 0,0 3-1,5 0 1,12 0-39,3 9 0,10 3 0,-3 9 0,12 0 0,29 11 535,14-27 1,6-4-536,17 1-1484,-3-22 0,-2-10-1214,0-23 2698,-5-25 0,-37 1 0,-13-5 0</inkml:trace>
  <inkml:trace contextRef="#ctx0" brushRef="#br0" timeOffset="81993">8982 6785 25432,'-14'-33'3149,"0"4"-3149,-2 11 0,-2 13 0,-3 20 0,-1 24-320,9-7 0,1 3 320,0 8 0,2 5-543,2 8 0,1 7 1,2-2 542,0-11 0,2-3 0,0 4 0,-1 14 0,1 3 0,3-2-540,1-7 0,3-2 1,0-4-406,-2 4 1,1-3 944,4 12 0,0-10 0,-3-28 0,0-13 0</inkml:trace>
  <inkml:trace contextRef="#ctx0" brushRef="#br0" timeOffset="82138">8832 6093 24983,'-9'-48'449,"0"0"1,1 0 0,-5-17 0,1 3-920,2 9 0,0 4 470,1 11 0,2 4-360,-2-7-388,7 30-1321,10 33 2069,9 30 0,-8-14 0,1 2 0,1 6 0,0-1 0</inkml:trace>
  <inkml:trace contextRef="#ctx0" brushRef="#br0" timeOffset="82685">9323 6721 24983,'23'6'2428,"-4"0"-1888,-4 11 0,-2 3-450,1 16-90,0 14-389,-6-17 1,0 2 388,1 6 0,0 2 0,0 3 0,1 1 0,1 2 0,0 0 0,0-2 0,0-1 0,1-5 0,-1-1 0,-1-4 0,0-4 0,8 16 0,-3-23 188,1-27-188,-2-31 0,2-31 0,-6 20 0,0-3-411,0-8 1,1-1 410,1-4 0,0-1-1463,1 0 1,0 1 1462,-1 5 0,-1 1 0,0 7 0,0 2 107,2 3 1,2 6-108,8-4 0,13 26 0,-1 44 0,-14-5 0,0 3 0,1 5 0,1 4 0,15 17 0,0 1 0,-9-13 0,-1 0 0,11 11 0,-1-4 0,-15-20 0,2-6 0,8-7 0,1-8 0,15-11 0,-16-12 0,-3-8 0,-7-8 0,-3-6-349,-1-9 1,-1-3 348,0-9 0,-2-6 0,-6 11 0,-1-6 0,-1-1 0,-1 2-368,0-6 0,-1 1 1,-1-2 367,0 1 0,0-4 0,0 1 0,-3 5 0,-2 0 0,-3 5 0,0 1 0,1 5 0,-2 0 0,0 3 0,-4-14 0,-3 5 654,-1 10 0,-3 10-654,-9 15-88,-4 46 88,15 13 0,5 12 0,2 8 0,0 8 0,2-2-19,1-13 0,0-1 0,1 3 19,1-2 0,0 3 0,2 1 0,1-2 0,3 10 0,2 0 0,1-2-1439,3 1 0,1-1 0,0-2 1439,-2-9 0,-1-1 0,0-4 0,4 11 0,-2-12 0,-7-23 0</inkml:trace>
  <inkml:trace contextRef="#ctx0" brushRef="#br0" timeOffset="82834">10213 6359 16971,'-27'-26'1169,"1"0"1,-21-20 713,10 8-1703,18 9 1407,19 8-1497,30 4-180,31 3-135,-16 6 1,5 1-467,11-2 1,3 2-60,-17 1 1,1 1-1,0 0 750,2-1 0,-1 1 0,1 0 0,-3 1 0,0 0 0,0 0 0,-2 1 0,0-1 0,0 0 0</inkml:trace>
  <inkml:trace contextRef="#ctx0" brushRef="#br0" timeOffset="86195">17006 12452 22104,'-18'7'1889,"-2"3"-1619,2-9 180,1 3 90,3-4-181,8 0-89,2 0-90,4 0 270,7 0-180,13 0 89,26-8-269,-9 2 0,5-2-368,17-6 1,7-3 307,-12 4 0,2 0 0,9-2-510,-11 2 0,7-1 1,4 0-1,2-1 0,-1 0 1,-4 1 496,3 0 1,-2 1 0,-1-1 0,2 1 0,3-2-270,-13 4 0,3-1 0,2 0 0,1 0 0,0 0 1,-2 0-1,0 0 0,-4 1 252,4 0 0,-2 1 0,-1-1 0,-2 2 0,1-1 0,0 0-238,9-1 1,-1 0 0,-1 1-1,2-1 1,1 0 252,-3 1 0,2-1 0,1 0 0,-1 0 0,-1 1 0,-1 0 75,0-1 0,0 1 0,-2 0 0,-1 0 0,-1 0-90,-2 0 0,1 0 0,-2 1 0,-2-1 0,-4 1 0,9-2 0,-5 0 0,-8 1 0,15-6 237,-17 2-237,-16 3 1635,-7 4-1635,-11 1 2444,-16 3-2444,2 1 2860,-9 6-2860,7-3 0,0 3 0,-2 0 0,1-3 0,-1 3 0,2-4-270,3 4-1169,2-3-450,3 3-630,-6 0 2519,-2 5 0,-14 9 0,-3 6 0</inkml:trace>
  <inkml:trace contextRef="#ctx0" brushRef="#br0" timeOffset="91970">23828 11325 16645,'-24'0'2609,"0"0"-464,-1 0-1695,1 0-2616,0 4 3065,-1-3 546,1 9-816,1-8 651,3 4-650,4-6-181,7 0-449,0 0 3306,16 0-3306,9-2 0,28-5 0,-6 2 0,4-1-514,17-3 0,6 0 514,-11 2 0,3-1 0,7 0-495,-14 2 1,6 0 0,3 0 0,1-1 0,-1 1 0,-2 0 494,0 0 0,-3 1 0,1-1 0,0 1 0,3-1 0,4 0 0,3 0 0,2-1 0,0 1 0,-3 0 0,-3 0-496,7 0 0,-3 1 0,-3-1 1,1 1 495,-1-1 0,0 0 0,0 1 0,-2-1-223,-2 0 0,-1 1 0,-1-1 0,-1 0 223,12-1 0,-1 1 0,-2-1 0,-6 1 0,-3-1 0,-1 2 0,-8 0 0,-2 1 0,-1-1 0,20-3 0,-4 1 224,-21 3 0,-2 0-224,5-2 0,-6 1 0,-8 3 1763,-4 0-1763,-24 2-360,-17 0 360,-45 0 0,26 3 0,-3 2 0,-15 0 0,1 0 0</inkml:trace>
  <inkml:trace contextRef="#ctx0" brushRef="#br0" timeOffset="94206">20060 11891 18327,'-4'-5'4587,"0"1"-4137,4-1-180,0 3 629,0 0-359,0 0-1,0-1 91,0-1 0,4-3-1,2 0-89,4-2-90,4-2-360,1-1-90,3-1 0,0-3 0,17-12 0,-7 5 0,-3 0 0,1-3 0,15-18 0,-1-6 0,-7 2 0,-15 10 0,-2-3 0,-2-6 0,-3-5 0,-1-7 0,-6 0 0,-2-4 0,-3 7 0,-1 0-306,0 10 0,0 0 1,-1 1 305,-5-7 0,-1 2 0,-1-3 0,-1 1 0,3 13 0,0 0 0,-2-12 0,1 0-127,2 16 1,1 2 126,0 0 0,0 0 0,-6-28 0,2 3 0,-2 3-3005,2 3 3005,-1-2 0,1 4-12,0-2 12,3 19 0,0-1 0,0-19 0,-8-10 0,10 20 596,-7 5-596,2-1 185,-4 1-185,-2-1 0,-10-21 0,6 14 0,-7-15 0,1 4 0,4 15 0,2 8 0,0 1 0,-5-2 0,-12-8 0,8 16 0,-2 2 3386,-1 2-3386,-1 6 0,-3 2 0,3 3 0,-2 1 0,-7-3 0,-1 1 0,7 4 0,2 3 0,-21 1 0,-2 1 0,11 4 0,-1 0 0,9 0 0,-1 0 0,-6 0 0,-5 0 0,3 0-394,1 2 1,2 0 393,-16 0 0,-2 1 0,1 2 0,-1 1 0,0 1 0,-2 0 0,14-3 0,-2 0 0,2 0 0,-6 2 0,3 1 0,6-3 0,3 1 0,-15 6 0,2-2 0,2 5-96,1-3 96,1 3 0,-2 1 0,2 1 0,-2 2 0,17-5 0,0 1 0,-17 4 0,19-6 0,2-1 0,-5 3 0,5-1 0,4 1 0,-6 6 0,10-5 798,-5 6-798,8-3 105,3 5-105,-4 4 0,-1 3 0,-1 3 0,4-8 0,-1 1 0,-8 14 0,10-14 0,0 0 0,-3 10 0,-6 21 0,8-16 0,-2 15 0,10-18 0,0-1 0,0 3 0,-11 15 0,4-10 0,-6 9 0,5-15 0,1-1 0,-1-2 0,-4 19 0,10-19 0,0 0 0,-9 24 0,11-24 0,1-1 0,-4 26 0,3-13 0,4-15 0,1-1 0,-6 13 0,4-12 0,1 0 0,-6 15 0,-2 13 0,12-23 0,2 10 0,4-11 0,0 9 0,0-12 0,0-2 0,0 4 0,0-2 0,4 22 0,0-13 0,6 14-527,-1-19 527,1-4 0,-2-2 0,0-5 0,-2-2 0,2 4 0,-3-7 0,0 6 0,-1-8 0,4 15 0,-3-7 0,5 9 0,-6-10 527,4 0-527,-4 2 0,2 1 0,0 2 0,-2-1 0,4 1 0,-2 0 0,1-1 0,4 17 0,-6-12 0,10 25 0,-9-27 0,5 11 0,-5-15 0,4 1 0,6 19 0,-2-14 0,3 14 0,-6-20 0,0-1 0,0-4 0,-1-1 0,0-3 0,0-1 0,0 0 0,3-1 0,-1 1 0,0-2 0,0-2 0,0 0 0,4 1 0,-5-8 0,1 7 0,-6-15 0,0 9 0,0-9 0,4 7 0,-3-2 0,-1-7 0,-5-9-1889,-6-17-990,-5-16 2313,-14-14 1,6 22 0,-1-2 0,-4-3 0,1 0-1</inkml:trace>
  <inkml:trace contextRef="#ctx0" brushRef="#br0" timeOffset="96846">23743 11384 22374,'-26'-11'2609,"-2"0"-1890,-5 6 1,-2 1-90,1 4-271,5 0 1,5 0 0,8 0 90,7 0-450,4 0 0,26 0 0,42-6 0,-23 2 0,3 0-742,21-3 0,3-2 742,-21 4 0,-1-2 0,2 1-538,8 0 1,2-1-1,2 0 538,5-1 0,2-1 0,2 1-402,-14 2 0,0 0 0,2 1 0,-1-1 402,2 0 0,-1 0 0,2 0 0,3-1-294,-8 2 1,3-1 0,1 1-1,1-1 1,-2 1 0,-2 0 293,9-1 0,-4 0 0,1 0 0,5 1 0,-6-1 0,5 1 0,2-1 0,-1 0 0,-3 1 0,-7 0-92,9 0 0,-6 0 0,1 1 92,-8 0 0,2 1 0,-1 0 0,-7 0 395,5-1 0,-5 1-395,0 2 0,-3 0 0,9-1 1246,-3 2-1246,-32 0 2580,-4 0-2580,-6 0 1495,-25 0-3834,-9 0-7492,-35 0 9025,25 3 0,-3 2 1,-11 0-1,-2 2 0,-6 3 1,-1 0-1</inkml:trace>
  <inkml:trace contextRef="#ctx0" brushRef="#br0" timeOffset="98663">20807 12872 21924,'0'-20'2429,"0"-1"-1799,0-1 809,0-7-899,0 7-91,0-4-179,0 10 0,0-2 0,-5 2 90,-4-2-360,-7 0 0,-2 0 0,-6-2 0,-21-19 0,3 8 0,11 6 0,0 0-965,-23-11 965,24 14 0,-1 1 0,-3 0 0,-1 1-204,-1-2 0,-4 1 204,2 3 0,-4-1 0,0 1 0,-3 0 0,0 1 0,-3 0 0,-8-4 0,-3 0 0,3 2 0,9 5 0,2 2 0,1 0 0,-12-3 0,-3 3 0,-3 7 0,-4 4 0,5 2 0,6-1 0,0 2-418,-1 1 1,-9 0-1,0 2 1,10 0 417,0 3 0,1 1 0,8-2 0,-7 1 0,1 0 0,4-1 0,-15 4 0,1 0 0,7-2 0,-3 1 0,3 0-484,-6 2 0,2 0 484,-1 1 0,0 0 0,1 1 0,0 1 0,2-1 0,1 1 0,1 1 0,2 0 91,2 0 0,-2 2-91,8-2 0,-2 1 0,2 0 0,-7 4 0,1 0-184,7-3 0,-1 1 0,3-1 184,-4 3 0,3 1 0,-1-1 0,0 1 0,0 1 0,1 1 0,0 0 0,1 0 0,-1 1 0,1 0 0,0-1 0,0 1 0,1 0 0,-1 0 0,4-2 0,-2 2 0,3-1 0,-7 4 0,1-1 0,-12 9 0,1 0 0,19-10 0,3 0 0,1 0 0,1 0 0,3 1 0,1 0 675,3 0 0,2 3-675,-5 11 0,2 3 0,8-10 0,3 1 419,-3 10 1,5 2-420,6 8 0,4-2 24,2-10 1,2 0-25,1 17 0,0 1-325,1-16 1,1-2 324,0 1 0,2 0 0,-1 0 0,0-2-247,2-1 0,0 0 247,0-2 0,1 1 0,0-3 0,0 1 0,1-1 0,0 0 0,0-1 0,2 2-1071,8 15 1,1-1 1070,-3-12 0,0-1 0,6 11 0,2-3 89,-5-16 1,0-3-90,0 0 0,1-2 0,2 0 0,1-2 389,0-1 1,2-1-390,1-1 0,1-1 0,2 0 0,1-2 0,1 0 0,1-2 0,1 1 0,3-2 0,24 4 0,2-3 0,-12-4 0,1-1-107,-5-2 0,4 0 0,-2-2 107,8 1 0,0-2 0,3-2 0,2-1 0,-1 3 0,4-1 0,-7-4 0,4-2 0,0 2 0,1 0 0,1 0 0,0 1 0,-1-2 0,-1 0 0,0 0 0,-5 0 0,-1 0 0,-4 0 0,4 0 0,-2 0 0,1-2 0,0 0 0,-1-1 0,-1-1 0,1-3 0,-2 0 0,-1-1 0,0 0 0,-3-1 0,1-2 0,-6 0 0,2-2 0,-2 0 0,7-3 0,0-1 0,-9 2 0,2-1 0,-2-1 0,2-3 0,-3-1 0,2-1 0,-1-3 0,-1 0 0,0-2 0,-1-3 0,1-1 0,-1 0 0,-1-2 0,0-1 0,-1-2 0,1 2 0,-1-2 0,-1-2 0,0 0 0,-1-1 0,-1-2 0,-1-1 0,1-4 0,-4 4 0,2-5 0,-1 3 0,6-8 0,-1 1 64,-6 7 0,2-2 0,-2 3-64,1-1 0,-1 2 0,-1 1 0,-1 1-637,-2 2 0,1 1 637,-4 2 0,1 0 42,-3 2 1,0 1-43,-2 2 0,-1-2 302,3-11 0,-1-5-302,-4 1 0,-3-4 0,-5 6 0,-1-2 0,-2 2 923,1-10 0,-5 1-923,-4 6 0,-3-1 0,0 4 0,1 4 0,-2 2 0,-1-13 0,-2 4 0,-3-11 0,0 7 0,-1 9 0,-2 5 0,-2 6 0,-3 5 2261,-3 4-2261,0 5 513,-10-2-513,8 8 0,-5-3 0,10 6 0,1 0 563,0 2-563,-8 2 0,4 3 0,-4 2 0,10-2 0,-1 2 0,5-2 0,-1 2-180,5 0-2339,3 0 810,1 0 1709,1 6 0,-3 1 0,-5 7 0</inkml:trace>
  <inkml:trace contextRef="#ctx0" brushRef="#br0" timeOffset="104649">25173 8503 22194,'-23'25'2789,"3"-4"-1800,3-6 1,9-7-91,3-4-179,5-4-720,0 0 0,16-19 0,8-5 0,1 0 0,3-1-385,6-4 1,2-1 384,8-6 0,3-1-501,-11 10 0,2 0 0,0 0 501,3-4 0,2 1 0,1 0-531,3-1 1,1 1 0,1 0 530,3-1 0,1 0 0,1 1 0,0 0 0,1 1 0,1 1 0,1 0 0,1 1 0,-1 1 0,0 1 0,-1 1 0,0 0 0,-1 2 0,0 0 0,-2 1 0,-2 2 0,-2 0 0,2 0 0,5-2 0,2-1 0,-4 1-438,2 2 0,-2 0 438,6-3 0,-6 2 447,-6 4-447,-14 4 1121,-9 6-1121,-9 4 1404,-6 2-2709,-6 0 1,-13 6 0,-5 1 0</inkml:trace>
  <inkml:trace contextRef="#ctx0" brushRef="#br0" timeOffset="105058">28307 7268 24803,'-9'-41'2249,"-5"5"-1800,-15 9-179,-9 7-90,-7 10-180,-8 4 90,-2 6-90,-2 0 0,2 0 0,2 0 0,6-4 0,8-3 90,9-6-90,15-5 0,8-7 0,17-3 0,10-3 0,15 1 0,12 3 90,6 6 90,4 10-90,-19 14 0,0 6-90,19 15 0,-22 1 0,-4 6-333,-11 1 0,-5 4 333,-2 8 0,-4 2-414,-3 6 0,-5 1 414,-5 4 0,-4 0 0,-6 0 0,-3-1 0,-4-1 0,-5-1-120,-2-12 0,-4 1 0,0-3-375,-4 4 0,-3-3 45,6-9 1,-3-1-1,3-3-360,-1-5 1,3-4-1619,-24 11 2362,14-14 1,20-16 0,10-10 0</inkml:trace>
  <inkml:trace contextRef="#ctx0" brushRef="#br0" timeOffset="105339">28129 7391 13373,'27'-36'832,"1"0"0,0 0 0,2-4 0,0 2 475,6-7 0,0 4-1127,12-5 0,7 10-135,-23 22 0,3 1-45,3 2 0,3 2 520,4 1 1,2 2-476,1 1 0,2 1 90,0 1 0,-1 0 0,-2 1 0,-2 1-1,-3 0 1,-2 0 45,25 1 180,-15 0 1044,-13 8-1044,-13 9 2984,-12 14-3164,-6 16-135,-9-14 0,-2 2-48,0 7 1,-2 2 2,-3 6 0,-3 5-409,0 0 1,-2 6 0,0-3 108,4-14 0,0-1 0,-1 2-210,-3 13 1,-1 3-1,0-6-839,0 0 0,0-5 1349,1-3 0,-1-2 0,-1-7 0,0-1 0,1-4 0,-1 1 0</inkml:trace>
  <inkml:trace contextRef="#ctx0" brushRef="#br0" timeOffset="105504">28555 7856 23723,'3'-35'599,"0"0"1,3 2 0,5 0-375,6 2 0,5 1-556,7 2 0,7 2 376,7 1 0,5 2-90,9 1 0,2 4-991,4 2 1,1 4 180,3 3 1,-1 2 854,-6 5 0,-2 2 0,-8 6 0,-2 2 0,-6 1 0,0 1 0</inkml:trace>
  <inkml:trace contextRef="#ctx0" brushRef="#br0" timeOffset="107805">5210 13903 20755,'4'-18'2879,"0"-2"-2250,-4 0 1,0-3 449,-4-14-269,-4-1-361,-2-4-89,-4 3 360,-9 0-450,0 6-270,-10-6 0,-2 12 0,-4 2 0,-5 2 0,-5 3 0,-4 2 0,-4 2 0,-3 4-245,-4 6 245,31 4 0,-2 2-343,-18 4 1,-2 2 342,12-1 0,0 0 0,-15 5 0,1 1 0,16-3 0,0 2 0,-16 4 0,-1 2 0,14-4 0,0 1 0,-14 5 0,1 1 0,16-4 0,3 0 0,-2 1 0,0-1-113,1 0 1,1 0 112,2 0 0,1-1 0,2 0 0,1-1 0,-27 13 0,23-8 0,-1 2 0,1 0 0,1 0 0,-1 2 0,1 1 0,-8 6 0,3 1 0,-8 11 0,17-13 0,0 0 0,-9 16 0,1 3 0,2 3 223,5 4-223,9-12 0,-1 5-1313,0 5 0,0 3 1313,-2 1 0,1 1 0,1 1 0,3-2-85,5-11 1,2-2 84,0 0 0,1 0 0,0 1 0,2 0 0,0-2 0,1 0 0,2 1 0,0 0 0,1 0 0,0 0 0,3 0 0,1 2 0,1-1 0,0 3 0,1 1 0,1 1 0,2 1 0,0 0 0,0 0 0,0 2 0,2-2 0,0-3 0,1 0 0,2-4 0,4 5 0,2-4 0,3 1 0,1-1 0,1 0 0,3 0 0,0 0 0,2 0 0,0 0 0,1 0-222,1 1 1,1-1 221,-1-1 0,1 0 0,-1-3 0,1-1 0,-1-1 0,0-2 0,-1-1 0,1-2-63,-2-1 1,3 0 62,10 8 0,3 0 0,6-2 0,2-2 0,1 0 0,2-2 0,1-6 0,0-5 0,-10-8 0,1-2 0,20 3 0,1-2 987,-13-6 1,0-2-988,14 3 0,-1-2 0,-18-6 0,-1-2 0,-2 2 0,1-2 0,20-3 0,-1-2 0,-15 1 0,-1-2 0,15-3 0,-2-3 0,-19 1 0,-2 0-1176,1-2 1,0-2 1175,-1 0 0,1-2 0,0-1 0,-1-2 110,1-2 1,-1-2-111,0 0 0,-1-2 0,1-3 0,-1-1-136,-1-1 0,0-2 136,-2 0 0,1-4 0,-5 0 0,2-3 0,-2 1 73,4-7 1,-1 0-74,-4 4 0,0-2 0,-3 2 935,2-5 0,-3 1-935,-1-3 0,-3-1 0,0-3 0,-2-1 0,-3-2 0,-3-1 0,0-3 0,-2 0 0,-3-2 0,-1-1 0,-2 0 0,-2-3 0,-3 18 0,-1-4 0,-1 0 0,-1 2-492,-1-5 0,-1 2 1,-1-2 491,0 0 0,-1-3 0,-1-1 0,-1 4 0,-3-4 0,-1 2 0,-1 1 0,-1-3 0,-1 0 0,-1 0 0,-1 1 0,-1 0 0,-1 1-389,-1 3 1,0 0 0,-2 2-62,1 2 0,-1 2 0,-3-1-782,0 8 0,-2-2 0,-2 1 0,2 3 1232,-1 0 0,1 4 0,-3 0 0,-7-5 0,-2 0 0,1 6 0,-3 6 0,0 1 0</inkml:trace>
  <inkml:trace contextRef="#ctx0" brushRef="#br0" timeOffset="129898">8751 1624 23094,'-24'-27'2159,"-3"0"-1620,-5-1-269,-5 5-90,-3 12-90,-3 5 0,0 14 0,-3 16-90,23 4 0,6 11 90,29-9-90,11 1-90,6-1 180,-2 2-90,-5-3 90,-12 0 0,-10 0-90,-10 1 0,-8 0 90,-14 15-90,9-10 0,1 13 0,15-9 0,14-1 0,8 3 0,10 2 0,5 0 0,-1 2 90,-4 2 0,-9 3 179,-8 2 46,-17 3 0,-4 1-597,7-22 0,-1 0 327,-10 22 0,1-3 45,8-3-90,2-5 90,13-2-90,8-5-180,13 2-450,11 1-1214,-1-3 0,4 2 1844,-9-6 0,2 1 0,-4 0 0,2 2 0,-3-1 0,6 10 0,-1-1 0</inkml:trace>
  <inkml:trace contextRef="#ctx0" brushRef="#br0" timeOffset="130690">12657 17621 17023,'0'-26'2698,"0"-8"-2248,4-16 224,9 6 1,4-1 790,-2 9 1,4 0-1167,8-1 1,5-1 0,0 6-72,1 6 0,2 5-228,11-4 0,0 8 0,-11 17 0,-3 6 0,0 6 0,-3 6 0,1 6 0,-3 9 0,-7 6 0,-3 9 0,-1 4 0,-4-1 0,-1 10 0,-4 1 0,0 2-271,1-7 1,0 3-1,-1-1 1,-4-4 270,-5 4 0,-3-4 0,-1-6 0,2-3 0,0-6 1332,-2 25-1332,12-21 0,8-22 0,12-22 0,15-20 0,-3-5 0,2-3-455,-8 6 0,0 0 455,11-6 0,0 4 0,12 5 1564,8 27-1564,-22 17 0,0 24 0,-29 8 0,-14-7 0,-3 2 0,-1-10 0,-2-1-454,-6 16 0,-4-2 409,1-15 0,-3-3-1080,-3-1 1,-4-2-450,-4 0 0,-3-2 1574,-5-3 0,-3-2 0,-6-1 0,-2-2 0,-3-2 0,0 1 0</inkml:trace>
  <inkml:trace contextRef="#ctx0" brushRef="#br0" timeOffset="149265">3236 2253 16078,'-28'15'5577,"-2"1"-5038,-1 2-89,-3-1 359,2-3 1,-2-1-270,-8-2-90,-19 11 89,31-21-359,16 1-180,14-13 90,28-11-90,-1 2 0,5-1-673,10-6 0,5-1 673,-9 6 0,2-1 0,4-2 45,8-2 0,6-2 0,2 0 0,-3 1 0,-11 5 0,-3 1 0,2 1 0,4-2 45,7-3 0,5-2 0,3 0 0,-3 1 0,-5 3 30,8-4-1,-5 3 1,-1 1-60,0 1 0,-1 1 0,-5 3 120,0-1 0,-8 8 175,-6 22-175,-12 24 0,-7 30-487,-12-20 1,0 3 306,-1 5 0,2 3 0,0 3 0,2 2 0,0 0 0,2 0 0,2-2 0,2 2 0,1-11 0,1 3 0,0-4 0,3 5 0,1-3 0,5 11 0,1-5 0,-5-20 0,-2-6 0,4 1 0,-2-14 1336,-23-39-1426,-14-18 90,-8 4 0,-8-1 0,-9 5 0,-5 2-201,0 0 0,-2 5 201,-5 12 0,1 8 0,14 10 0,1 6 0,1 3 0,1 4 0,3 2 0,3 3 0,1 2 0,3 2 0,-10 28-360,9-3 323,14-6-1042,5-8-720,8-13-810,5-11 2609,7-22 0,7-20 0,3-14 0</inkml:trace>
  <inkml:trace contextRef="#ctx0" brushRef="#br0" timeOffset="149930">4629 1805 24443,'23'-60'1169,"-1"8"-719,-2 20 0,4 19 0,6 24-181,7 21-134,-14-6 0,1 4-478,2 4 0,1 3 388,1 6 0,1 2-45,0 0 0,1 3 30,-5-4 0,0 4 0,-2-4-30,3 5 0,-2-1 0,4 11 0,-2-4 0,0 4 0,-7-12 299,-9-15-389,-10-20 0,-9-19 90,-5-31-45,5-12 0,2-7 45,1 7 0,3-2-459,0 2 1,2-3 0,1 2 458,4-8 0,2 2 0,2 0 0,2 1-60,3 6 1,3 2 103,0 4 1,3 4-45,-1 7 0,6 5 45,14 4 0,3 7 45,26 11-388,-20 11 0,0 8 298,-12 7 0,-4 6 0,-1 3 0,-1 2 0,-4 2 0,-3 1 567,-5 0 0,-4 2-567,-7 10 0,-7 0 90,-11 15-90,0-23 0,-6-7 0,-19-10 727,0-13-727,3-21 0,5-14 0,9-14 0,9-13 0,11-4 322,13-2-322,9 5 0,11 7 167,9 14-77,9 16 0,12 18-45,-27 6 0,1 4-269,3 3 0,0 1 224,2 3 0,1 1 0,-2-2 0,0 0 45,-3-1 0,-1-1-45,26 7 0,-12-10 0,-13-13 0,-11-18 0,-13-23 0,-14-21-338,-6 22 1,-4-3 337,-6-7 0,-2-1 0,-5-6 0,-4 0 0,7 19 0,-3 0 0,0 1 0,-2 1 0,-2 2 0,-1 1 0,-16-11 0,-5 8 0,-2 10 0,-4 10-180,-3 11 1,-2 12-301,18 6 0,-1 6 0,0 4-718,-2 7 0,1 3 1,1 4 1197,-2 4 0,2 3 0,2 2 0,2 4 0,2 1 0,1 2 0,2 0 0,0 1 0,0-1 0</inkml:trace>
  <inkml:trace contextRef="#ctx0" brushRef="#br0" timeOffset="155810">4179 4835 22464,'-56'-5'839,"0"0"1,1-1 0,2-2-571,4-4 1,2-2-2875,5 0 0,2-3 2740,8 0 0,5-4 135,-4-31-174,37-13-51,18 21 0,11 0-16,1 9 1,5-1 0,4 1-8,-2 2 1,3 0 0,3 0-1,1 0-165,-5 4 1,3-1 0,0 0-1,1 0 1,2 0 142,4-3 0,1 0 0,2 0 0,0-1 0,1 1-204,-8 5 0,1-1 0,0 0 0,0 0 1,1 1-1,0-1 204,2 0 0,0-1 0,0 1 0,0 0 0,1 0 0,-1 1 15,-1-1 0,0 2 0,1-1 0,-1 0 0,0 1 0,-1 0-15,-2 1 0,-1 0 0,0 0 0,-1 0 0,0 1 0,-1 0-85,5-2 1,-1 0-1,-1 0 1,-1 0 0,-2 1 106,6-3 1,-2 0-1,-1 0 1,-3 1 187,7-4 0,-2 0 1,-3 1-211,-9 5 0,-2 1 0,-2 1 526,8-6 0,-5 2-526,-8 6 0,-3 1 1714,13-8-2074,-15 13 2338,-10 20-3058,-10 21-449,-4 24 1529,-1-15 0,0 3 0,2 7 0,2 2 0,1 5 0,1-1 0</inkml:trace>
  <inkml:trace contextRef="#ctx0" brushRef="#br0" timeOffset="161692">7549 3976 20395,'0'-9'2249,"0"0"-2069,0 0 0,0 0 0,2 2 0,0 2 179,4 3-179,0 2 90,2 8 0,2 6 0,1 13 89,-1 5 1,1 3-90,3 30-756,-3-14 1,-1 5 575,-4-1 0,-3 3-30,-1-11 0,0 3 0,0 1-30,-1 9 0,-1 2 0,1 2-543,-1-10 1,0 1 0,0 2 0,0-1 579,0 6 1,0 0-1,1 0 1,0 2-499,-1-11 0,1 0 1,0 1-1,0 1 1,0-1 466,0 1 0,0 1 0,0 0 0,0 0 0,1 0-18,0 1 0,-1 1 0,2 0 0,-1 0 0,0 0-282,0 1 0,0 0 0,1 0 0,-1 0 0,1 1 282,0 1 0,0 0 0,0 0 0,1 0 0,-1 0-154,1 1 1,0-1 0,-1 1 0,2 2 0,0 2 160,-1-6 1,1 2 0,0 1 0,1 2 0,0 1-1,0-1 1,0 0 13,2 0 1,-1 1 0,1-1 0,1 1 0,-1 0 0,1 0 0,0-1-15,-1 0 1,0 0 0,1 1-1,-1-1 1,1-1 0,0 0 0,0-1-1,1-3 1,-1 0 0,2 0-1,-1-1 1,1-2 0,-1-1 0,0-2-26,1 6 0,1-3 0,-1-2 0,0 0 0,1 1 23,0 2 0,0 1 0,0-1 1,0 1-1,1-1-23,-1 2 0,1 0 0,0-1 0,1 1 0,-1 0-9,0-1 0,0 1 0,0-1 0,0 0 0,0 1 9,0-1 0,1 1 0,-1-1 0,1 0 0,-1 0 0,0-3 0,-1 0 0,1 0 0,0 1 0,1 3 0,-2-6 0,1 3 0,0 2 0,0 0 0,0 0 0,-1-1 0,0-3 0,2 7 0,-1-4 0,-1 0 0,1 2 0,1 5 0,-3-6 0,2 3 0,-1 3 0,1 2 0,0 0 0,0 0 0,-2-2 0,1-2 0,-2-2 0,0-2 0,-1-1 0,1 0 0,-2-1 0,1 1 0,0-1 0,1 1 0,-1 0 0,0 0 0,0 0 0,0-1 0,-1-1 0,1 0-4,0 4 0,-1 0 0,0-1 0,1-1 0,-2-2 1,0-4 3,1 3 0,-1-3 0,0-3 0,0 1 0,2 13 0,-1-2 0,1 0 0,-1-5 0,0-2 0,0 3 82,1-6 1,0 2-1,0-1 1,0-2-83,0 0 0,-1-2 0,2 3 122,0 6 1,2 4 0,-1-1 0,0-5-123,1 9 0,1 0 0,-3-13 0,1 4 0,0 0 0,-1-5 0,2 12 0,-1-3 0,-1-7 0,0 2 0,-1-3 0,0 4 0,0-2 0,0 1 0,0 1 541,-1-2 1,1 2-542,-1-8 0,0 3 0,1-2 0,3 18 0,0-2 0,-2-3 0,1-3 0,-3-14 0,-1-6 0,-1-2 0,-4-9 1194,0-7-1194,-2-4 1294,0-5-1294,2-4 3236,0-3-3236,2-4 473,-2-4-473,0-3-1440,-2-18-269,0-3 1709,-7-4 0,-4-4 0,-4-17 0,-1 14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31:44.15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8109 6210 21261,'2'-55'431,"-1"1"1,1-1 0,-3-1 0,-1-1 0,-1 0-373,0-2 1,-2-1 0,-1 0-987,-3-1 0,-2 0 1,0 0 956,0 0 0,-1 0 0,-2 1 30,-1 1 0,-1 0 0,-1 1 30,-1 1 0,-1 2 0,-1-1 29,-1 3 1,-1 0 0,-2 1 60,-1 2 0,-2 0 0,0 1-64,-1 1 0,0 1 0,-2 2 3,0 2 1,-1 1 0,-5 0-8,-1 3 1,-4-1 0,-2 2-1,1 3-146,-3 0 1,1 2-1,-6 3 52,0 5 0,-5 1 0,-4 1 0,2 3 0,3 4-399,-8 3 0,3 6 0,-3 2 426,1 2 0,-3 1 0,0 4 0,3 3 15,-2 7 0,4 5 0,1 3-30,-2 2 0,1 3 0,1 10-167,12 1 0,-1 8 0,2 4 1,1 3-1,3-2 137,6-5 0,3 1 0,2 0 0,1 3 0,-1 4-119,4-4 0,-1 4 1,0 2-1,0 2 1,3 0-1,1 0 1,3 0 118,0 3 0,4 0 0,2-1 0,2 3 0,0 2 0,0 5-54,4-14 1,0 3-1,0 3 0,1 2 1,0 2-1,1 0 1,0 1-1,0-1 1,1 0-1,-1-2 1,2-3 53,-2 5 0,1-4 0,1 0 0,0-2 0,0 1 0,1 1 0,0 2 0,0 4 0,1 3-14,0-12 0,1 3 1,0 2-1,0 3 0,0 1 1,0 2-1,1 1 0,0 1 1,0 0-1,0-1 0,1 0 1,-1-2-1,1-1 0,0-2 1,0-3-1,0-2 14,1 10 0,0-3 0,0-2 0,0-2 0,1-2 0,0 1 0,0-1 0,1 2 0,-1 2 0,1 2 0,-1-6 0,1 2 0,0 1 0,-1 2 0,1 0 0,1 1 0,-1-1 0,0 1 0,1-2 0,-1-1 0,1-1 0,-1-2 0,1-2 0,0 6 0,1-1 0,-1-2 0,1-2 0,0-1 0,0 0 0,-1-1 0,1 1 0,0 0 0,0 5 0,1-1 0,-1 0 0,0-1 0,1 1 0,-1 1 0,1 1 0,-1 1 0,0-4 0,-1 1 0,1 2 0,0 1 0,0 1 0,0-1 0,-1-1 0,1-1 0,-1-1 0,0-3 0,1 8 0,-1-2 0,0-2 0,0-2 0,0 1 0,0 1 0,0 2 0,-1 0 0,1 2 0,0 1 0,-1 1 0,1-2 0,-1-1 0,0-4 0,-1-4 72,0 5 1,-1-5-1,0-2 1,0-1-1,-1 1-396,1 4 0,-1 1 0,0 0 1,0-2-1,0-5-246,0 11 0,0-6 1,-1-1 62,1 4 1,-1-1 0,-1-12 506,-6-6 0,-6-52 0,-8-30 0</inkml:trace>
  <inkml:trace contextRef="#ctx0" brushRef="#br0" timeOffset="204">4568 10647 27141,'-34'-23'270,"0"1"0,4 0 0,5-1-810,0-29-1104,40-11 1554,13 23 0,9-1-489,-1 8 0,4-1 1,2 1 555,-3 5 1,2-1-1,1 1 1,2-1-529,4-1 0,2 1 0,1-1 0,1 1 281,2 0 0,1 0 0,2 1 1,3-1-361,-6 5 0,4-1 1,1 1-1,2-1 0,-2 2 1,-3 1 629,-1 1 0,-3 1 0,0 1 0,1 0 0,2 0 0,0 0 0,3 0 0,1 0 0,-1 0 0,-1 1 0,-4 2 0,4 1 0,-1 0 0,1 0 0,0 0 0</inkml:trace>
  <inkml:trace contextRef="#ctx0" brushRef="#br0" timeOffset="578">7358 9231 17601,'-36'-20'2158,"1"0"374,4 4-2442,5 6 1408,13 30-1453,11 16 0,6 7-45,2 3 0,3 5-40,-1-5 0,2 4 0,0-1 40,1-5 0,0-2 0,2 4-23,1 2 1,3 4-1,1 0 1,-1-3-8,0 1 0,1-2 0,3 2-38,4 3 1,4 4-1,1-1 1,-2-8-68,7 2 0,2-7 45,9 8 0,2-10 45,-15-25 0,-1-9-45,29-16 45,-31-9 0,-3-6 90,0-11 0,-3-6 0,0-9 0,-1-8 180,-6 5 0,0-7 0,-1-2 0,-1 4-76,0 2 1,-2 3 0,1-2-150,-2 3 0,1-3 0,-1 3 0,1 8 0,-1 2 0,2 15 2907,6 27-2907,11 30 0,-13 0 0,-1 4-374,6 5 0,0 2 194,4 5 0,0 1-360,2 0 1,1 1-181,1-1 1,0-1-226,-1-3 1,2-2 944,12 3 0,3-6 0,-12-15 0,0-4 0,11-1 0,0 0 0</inkml:trace>
  <inkml:trace contextRef="#ctx0" brushRef="#br0" timeOffset="893">9214 8910 24975,'4'-39'2069,"-5"13"-1361,-6 38-708,-4 33 45,8-6 0,0 6-806,1 8 0,0 3 761,2 6 0,0 3 0,1-21 0,1 1 0,-1 0 0,2 20 0,0 0 0,3-6 0,1-3 0,-1-8 0,2-3 0,-2-7 0,2-6 297,12-5-297,-7-37-90,1-38 0,-5-17 90,-1 7 0,0-6-289,-2 17 0,0-8 1,1-3-1,0 2 0,-1 4 319,2-8 0,0 4 0,1-3-8,-1 3 1,0-3-1,2 1 1,2 5 37,1 0 0,3 5 0,5 8-15,11 8 0,4 10-186,-1 3 1,1 13 140,4 31 0,-3 14-135,-7 3 0,-3 3-270,0 3 1,4 6-788,-2-7 0,5 5 0,1 1 1,-1-6 1191,-3-6 0,0-5 0,4 3 0,2 3 0,4 5 0,1-3 0,-1-9 0,13-7 0,0-1 0</inkml:trace>
  <inkml:trace contextRef="#ctx0" brushRef="#br0" timeOffset="1445">11110 8254 26062,'-16'-38'1439,"2"4"-2248,5 6 359,7 8 180,16 5 180,11-1 0,12-2 90,7-7 0,1-8-90,0-10-1606,-25 17 0,-1-3 1696,-2-3 0,-2-1 90,-2-2 0,-3-1-187,-3 0 0,-2-1 276,-7-29 181,-16 16 90,-17 23 0,-19 33-181,18 12 1,1 9-90,-8 13 0,0 8-558,10-8 0,1 4 0,1 1 408,-1 7 0,0 3 0,2 2-361,7-12 0,1 2 1,1 1-1,1 0 331,1 1 0,1 0 0,3 2 0,2 2 0,4 1 0,2 3 0,3 1 0,1 0 0,1-4 0,2-2 0,1-3 0,2-1 0,3 3 0,2 9 0,2 2 0,4-2 0,9-7 232,8-12 1,6-6 0,4-4 0,-1-4-323,5 1 0,1-6 0,5-4-347,0-4 0,5-2 0,1-5 1,-2-6 226,10-8 0,-2-8 0,0-4 30,-11 2 0,-1-3 0,1-2 0,-1-2 22,3-3 1,-2-1 0,1-5 0,2-5-6,-13 3 0,1-4 1,1-4-1,0-3 1,-1 0-1,-1 0 1,-2 2 147,0-1 0,-3 0 0,-1 0 0,0-1 0,0-2 0,0-2-15,-1 2 1,0-3 0,1-1 0,0-2 0,-1 0 0,-1-1 0,-1 2 0,-4 1 59,3-7 0,-3 1 0,-2 0 0,-1 1 0,0-1 0,-1-1-58,1 0 1,-1-1 0,-1 0 0,0 0 0,-1 0 0,-1-1 86,0 1 1,-1 0 0,0-1 0,-1 1 0,-1-1 0,0 1-12,-1 1 1,-1 0 0,0 1 0,-1-1 0,-1 1 0,0 0 41,-2 1 0,0 2 0,0-1 0,-1 0 0,-1 1 0,0 1 67,0-8 1,0 1 0,-1 1-1,0 0 1,-2 1-23,1-9 0,-1 1 0,-1 2 0,0 0-46,-3 9 1,0 1 0,-1 1 0,0 2-90,-1-8 0,0 2 0,-1 3 567,-2-13 0,-3 9-567,-4 19 0,-4 14 0,-12 32 0,4 35 0,3 28 0,1 7 0,7-25 0,1 4 0,1 3 0,1 3 0,-1-1 0,1 0 0,-2 3 0,1 1 0,0 1 0,1 0 0,-1 1 0,2 1 0,0-4 0,1 0 0,0 1 0,0 1 0,1 1 0,1-1 0,1 1 0,2-5 0,0 1 0,1 0 0,1 1 0,0 0 0,1-2 0,-1-1 0,0-3-62,0 6 0,1-3 0,-1-2 1,1 0-1,0 1 0,0 2-80,2 0 1,-1 4 0,1 0-1,1 1 1,0-2 0,-1-4 0,1-4-435,2 10 1,0-5 0,0-4 0,1-1-55,2 11 0,0-3 1,0-2-241,-1-10 1,-1-1-1,0-4 870,4 8 0,-1-7 0,1 13 0,-5-28 0</inkml:trace>
  <inkml:trace contextRef="#ctx0" brushRef="#br0" timeOffset="1762">12735 7323 16431,'-28'-27'1034,"0"1"1,-17-23 1137,24 10-2442,29 5 180,32 5 30,0 14 0,10 1 0,-1 0 68,-7 2 0,0 1 0,3-1-8,1 0 0,3 0 0,2 0 0,0 0 0,5-3 0,2 1 0,0-1 0,-3 0 0,4 0 0,-3-1 0,3 0-189,-4 0 1,3-2-1,0 1 1,-5 0 278,-3-1 0,-2 1 0,-2-1 29,-4 1 1,0 0 0,-2-1 834,14-6 1,-2 0-730,-9 4 0,-3 0-90,-9 3 0,-1 2 135,14-8 179,-14 12-359,-6 35-90,-13 18-70,-6 2 0,-3 12 1,0-1 69,-1-8 0,0-2 0,-1 5 0,1 2 0,-1 4 0,1 2 0,-1-4 0,1 7 0,0-2 0,0 3-90,-1-1 0,0 3 0,1-1 0,-1-3-300,1-1 0,0-3 0,-1 1-90,1 11 1,-1 2-1,1-9-420,1-10 1,0-7-1709,1 20 3217,-1-37 0,-2-34 0,0-24 0</inkml:trace>
  <inkml:trace contextRef="#ctx0" brushRef="#br0" timeOffset="1915">14274 5477 25245,'-18'-62'180,"1"-1"0,0 6 0,0 3-360,0 8 0,1 4-45,1 9 0,1 4-314,-8-9-271,8 27 259,5 22-1338,9 27 1889,9 22 0,-1-21 0,2 3 0,1 4 0,1 0 0</inkml:trace>
  <inkml:trace contextRef="#ctx0" brushRef="#br0" timeOffset="2244">15187 6373 27052,'7'9'1169,"-2"4"-1169,-10 7 0,-5 10 0,-1 8 0,-4 19 0,0 5-588,3-19 0,1 1 0,2 2 588,0 7 0,2 2 0,1-3-871,1 11 1,3-3 915,5-1 0,3 0-90,0-5 0,4-2 0,5-6 0,3-3-45,2-8 0,3-4-778,28 11 598,2-30-75,0-26 345,-28-6 0,-2-7-45,0-7 0,-4-5 248,-2-8 1,-4-7-174,-4-4 0,-3-7 0,-3 3 0,-2 12 0,-2 3 0,-2-4-53,-2-7 1,-3-5-1,-2 1 1,-2 8 22,-9-6 0,-5 6-90,5 11 0,-3-1 0,-6 9-585,-26 7 1,-7 13-1035,-1 11 0,-1 8 1709,0 0 0,4 5 0,10 11 0,9 5 0,1 13 0</inkml:trace>
  <inkml:trace contextRef="#ctx0" brushRef="#br0" timeOffset="2629">16158 5681 27141,'23'-45'420,"-1"1"0,-1 3 0,-2 5-330,12-13-90,-3 33 90,-2 39-90,-10 4 0,-1 7 0,0 13 0,0 4-1427,2 10 0,-1 5 1427,-6-18 0,0 2 0,0 4 0,0 1 0,0 5 0,-1 0 0,0-3 0,-1 2 0,-1-3 0,1 2 0,-2-6 0,1 3 0,0-2 0,-2-5-45,-1 9 0,-2-6-71,0-11 1,0-4-65,-2 4 712,0-38-577,4-36 0,4-30 45,-1 14 0,2-7 0,1-3 0,0 0-583,1-3 0,1-1 1,1-1-1,0-3 613,-1 15 0,-1-3 0,1-1 0,1 0 0,2 0 0,0 0 30,3-2 0,2 0 0,1-1 0,1 1 0,0 3 0,-2 1-38,5-8 1,-2 4-1,2 0 1,1 0-248,-1 5 0,2-3 0,0 1 0,0 4 0,0 8 225,0 3 0,0 7 0,2 5 0,12-3 0,1 12-55,-2 20 1,-1 12 54,3 16 0,-3 11 0,-10-1 0,-2 6 0,-1 3-400,2 8 0,-1 3 1,-1 2 399,-6-10 0,0 1 0,0 2 0,-1 0 0,1 2 0,0 1 0,0 1 0,-1-1 0,0 1 0,-1 0 0,1 0 0,-1-1-68,0 0 1,0 0-1,-1-1 1,1 0-293,-2-4 0,0 0 0,-1-1 1,1 0-393,4 13 0,-1-1 0,0-2-208,-2-5 1,-1-2-1,-1 0 960,-2-5 0,0-1 0,-1 0 0,1 17 0,-2-2 0,-2-3 0,0-1 0</inkml:trace>
  <inkml:trace contextRef="#ctx0" brushRef="#br0" timeOffset="3411">5194 14378 23184,'-36'4'1079,"0"0"1,-29 2-901,16-6 91,15 0 180,19-2 809,52-27-899,-4 9 0,9-3 0,5-1-1211,0 0 1,6-2 0,3-1-1,1 0 1,0 0 850,-1 0 0,1 0 0,0 0 0,2-1 0,1 0-202,-8 5 1,1-1 0,2-1 0,0 1 0,0-1-1,-1 1 1,0 0 201,2-1 0,-1 0 0,0 1 0,0-1 0,0 0 0,1 0-217,-3 1 0,0 0 1,0-1-1,1 0 1,0 0-1,1 0 0,0-1 217,4-2 0,0 0 0,1 0 0,0-1 0,1 0 0,0 0 0,0-1-127,-4 2 0,-1 1 0,0 0 1,1-1-1,1-1 0,1-1 1,3-1-1,2-2 127,-14 8 0,1-2 0,2-1 0,1 0 0,1-1 0,1-1 0,1 0 0,1-1 0,0 0 0,0 0 0,1-1 0,0-1 0,0 1 0,0 0 0,-5 2 0,1-1 0,0 0 0,1-1 0,0 0 0,1 0 0,0 0 0,0-1 0,0 0 0,0 0 0,1 0 0,0-1 0,-1 1 0,1 0 0,-1 0 0,1 0 0,-1 0 0,-2 2 0,0 0 0,-1 0 0,0 0 0,0 1 0,0-1 0,0 0 0,1 0 0,-1 0 0,1 0 0,0 0 0,0 0 0,1-1 0,1 0 0,0 0 0,1-1 0,1 0 0,0 0 0,-6 3 0,1 0 0,2-1 0,0-1 0,1 0 0,1 0 0,0-1 0,1 0 0,1 0 0,-1 0 0,1-1 0,0 1 0,-1 0 0,1 0 0,-1 0 0,-1 1 0,0 0 0,0 1 0,-2 0 0,0 0 0,-1 2 0,-2 0 0,-1 1 0,-1 1 0,14-7 0,-3 1 0,-2 2 0,-2 1 0,-2 0 0,0 2 0,0-1 0,-1 1 0,2 0 0,0 0 0,1-1 0,3 0 0,2-1 0,3-1 0,-13 6 0,3-1 0,1-1 0,2 0 0,1 0 0,2-1 0,0 0 0,2 0 0,0-1 0,0 1 0,1-1 0,0 1 0,-1 0 0,1 0 0,-1 0 0,-1 1 0,-1 1 0,0 0 0,-2 0 0,-1 2 0,-2 0 0,-2 2 0,-2 0 0,14-5 0,-2 2 0,-3 1 0,-2 1 0,-1 1 0,-1 0 0,0 1 0,-1 1 0,1-1 0,0 1 0,2-1 0,0-1 0,3 0 0,-4 2 0,1-1 0,2-1 0,0 1 0,1-1 0,1 1 0,0-1 0,0 1 0,0-1 0,0 1 0,-1 1 0,-2-1 0,0 2 0,-2 0 0,-1 0 0,-3 2 0,12-4 0,-1 1 0,-3 1 0,-1 1 0,-1 1 0,-1-1 0,-1 2 0,0-1 0,1 0 0,0 0 0,5-2 0,0 1 0,-1 0 0,0 0 0,0 0 0,0 1 0,-1-1 0,0 1 0,0-1 0,-3 2 0,0-1 0,-1 1 0,0 0 0,0 0 0,-1 0 0,0 0 0,0 0 0,-1 1 0,4-2 0,0 0 0,-1 1 0,0-1 0,-1 1 0,0 0 0,-1 0 0,0-1 0,4 0 0,-1-1 0,0 1 0,0 0 0,-1-1 0,-1 1 0,-1 0 7,4-2 0,-2 1 1,0 0-1,-1 0 1,1-1-1,1 0-7,-4 0 0,1-1 0,2 0 0,-1-1 0,-1 1 0,-3 0 0,-2 2 0,1-2 0,-3 1 0,-2 0 0,0 0 0,1 0 0,5-2 0,3-2 0,-1 1 0,-4 0 0,-7 2 0,16-9 0,-10 2 434,-10 3 0,-4 0-434,-9 5 0,-3-2 1467,12-23-1467,-21 16 0,-6-2 2192,-11 19-2192,-4 4 370,-7 19-3428,-3 4 3058,-8 21 0,4 2 0,-2 6 0</inkml:trace>
  <inkml:trace contextRef="#ctx0" brushRef="#br0" timeOffset="22276">20949 2868 20485,'0'-21'2159,"0"1"-2069,0 4 0,0 2 0,0 5-90,0 5 0,0 2 270,0 2-90,-3 0 0,-4 4-90,-3 1-1,0 4 361,0 0-90,2-4-90,3-1-90,2-4 180,3 0-360,0-4 0,0-3 0,0-9 0,3-4 0,3-9-90,8-6 90,5-3 0,4-3 0,3 2 0,2 3 0,1 3 0,14-5 0,1 1 0,-16 17 0,1 1 0,15-9 0,-5 7 0,-12 9 0,-3 3 0,-1 5 0,-1 2 0,-2 2-90,11 0 90,-4 0-90,21 4 90,-16 1 0,9 4 0,-13 0 0,-1 0 0,-1 0 0,-2 0 0,-1 0 0,-1 2 0,-4-2-90,8 9 90,-10-8 0,3 7 0,-7-5-90,0 7 90,-1-4 0,1 5 0,-2-6 0,-2-1 0,0 1 0,-2 1 0,-4-1-90,2 8 180,0-3-180,1 0 180,1-2-180,-4-6 90,0 3 0,-2-1 0,0 3 0,0 0 0,0 4 0,0 1 0,0-1 0,0 13-90,0-12 90,0 9 90,0-12-90,-4 0 0,3 0 0,-3 0 0,4-2 0,-3 0-90,2-3 90,-6 3 0,-1 10 0,-5 13 90,0 0-90,0 2 0,4-12-90,3-5 180,2-2-180,-3 2 180,5-7-90,-5 5-90,3-8 90,4-1 0,-8 3 90,7 0-180,-8 2 90,3 0 0,-5 2 90,1 1-180,2 1 90,4 1 0,-11 10 0,9-8 0,-9 7 0,6-9 0,0 2 0,-2 0 0,-1 0 0,0 1 0,0-2 0,-2 12 0,6-10 0,-4 9 0,10-13 0,-8 3 0,5 0-3392,-5 2 3392,2 0 0,-1 12 0,1 16 0,4-10 0,-3 6 0,6-24 0,-3 0 0,0 1 0,4-1 0,-4 0 3392,4 2-3392,0 1 0,0 13 0,0-8 0,0 9 0,0-13 0,0 1 0,0 14 0,0-11 0,0 11 0,0-15 0,0 1 0,0 2 0,0 0 0,0 4 0,0 3 0,4 4 0,0 3 0,2-12 0,0 2 0,3 17 0,-1-7 0,-1-2 0,0 5 0,3 12 0,-6-27 0,0-2 0,-2-5 0,0 13 0,-2-12 0,0 19 0,0-13 0,0 2 0,0-12 0,0-13 0,0-5 0,0-7-90,0 3-90,2-4-90,0 0 0,2 0-179,0 0-1,-1 0-180,-2-2-67,-1 1 0,0 7 0,0 4 0</inkml:trace>
  <inkml:trace contextRef="#ctx0" brushRef="#br0" timeOffset="23875">21758 6504 16078,'0'-9'4227,"0"2"-3417,0 0-180,0 3-361,-4 1-179,3 1 360,-3 2-450,1 0 0,-2 0 0,-3 6 0,4 2 90,-5 6-90,7-1 90,-7 7-90,8-7 0,-2 6 0,3-10 0,0 5 0,0-1 0,2-5 0,3 4 0,0-7 0,3 0 0,-2 3 0,2-7 0,-1 3 0,0-4 90,-2 0-90,0 0 0,2 0 0,-1 0 0,0 0 0,-4 0 90,0 0-90,0 0 0,0 0 0,0-4 0,2-1 0,-4-4 0,2-8 0,0 6 0,-2-6 0,2 8 0,-2-4 0,0 3 0,0-5 90,0 5-180,0 1 180,0 3-90,0 3 0,0 1 0,0 0 0,0-2 0,-3 1 0,2-1 0,-7 4 0,8 0 0,-9 0 0,4 0 0,-5 0 0,0 0-90,-2 12 180,-5 3-90,8 6-90,0 4 180,9-12-180,0 1 90,0-6 0,0-7 0,0 3 0,7-4 0,4-10 0,2 1 0,0-9 0,-4 1 0,-5 4 90,0-2-90,-4 8 0,0 1 0,0 3 0,-6 1 0,0 2 0,-12 12 90,6-3-180,0 9 90,5-7 0,6-6 0,-2 3 0,3-7-1260,0 3 1,-6-4 0,0 0 0</inkml:trace>
  <inkml:trace contextRef="#ctx0" brushRef="#br0" timeOffset="30443">24689 3786 17067,'-4'-9'3778,"0"2"-3418,4 0-90,0 5-270,-3 0 90,2 2-90,-6 0 0,6 0 0,-7 0 0,4 6-270,-1 1-90,-2 7 90,6-3 180,-2 1 90,-1-3 90,3-4 270,-2 3 0,3-7 1619,0 3-1979,1-4 0,2 0 0,-1 0 180,0 0-180,-2 6 90,3 11-90,0 3 179,3 21-179,-4-17 90,0 8-90,-2-16 90,0 0-90,0-9 180,0 3 0,0-9 90,0 3-180,2-20-90,4-2 0,18-40 0,2 14 0,-7 13 0,1-1 0,15-11 0,-2 4 0,1 8 0,-3 8 0,10 17 0,-12 14 45,-4 27 0,-4 9-45,-5 16-1572,-6-6 1,-6 0 1571,-8-20 0,-4-2 45,-2 0 0,-3-1 45,-19 24 0,2-25 0,-4-5 90,-21 2 0,6-15 0,-2-6-90,-10-20-179,23 2 0,2-3 179,-11-22-90,8-12 0,7-6 0,19 23 0,2-1 0,1-2 0,2 0 0,2-3 0,3 1-45,-1-1 0,3-1-225,5-25 0,2 1 45,-1 26 0,0 0-495,7-22 1,3 7-270,5 29 989,19 7 0,-14 29 0,10 8 0</inkml:trace>
  <inkml:trace contextRef="#ctx0" brushRef="#br0" timeOffset="31030">24876 3885 20935,'23'5'2069,"-3"-1"-1979,-2-4 0,-3 0 0,0 0 0,2 4 0,5 4-90,6 3 0,7 7 90,4 4-90,1 6 0,-1 6 0,-14-11 0,-1 0 90,8 10 359,7 4-359,-28-26 0,-2-11 0,-9-13 0,-6-43-90,5-1-914,-1 11 0,2-1 959,4 4 0,2-2-15,3 1 0,2-3 0,2 0-869,3-1 0,2 1 1,0-1 868,0 1 0,-1 1 0,2 2 15,10-13 0,1 8-45,-10 20 0,2 6 44,9 3 1,1 6-45,16 2 45,-8 22 0,-2 9-45,3 24 383,-14-7 1,-3 4-384,-9-5 0,-3 0 0,0 2 0,-1 1 0,-1-1 0,-1-1 0,-1-3 0,0 0 0,6 23 3166,-3-11-3166,-1-11 0,-6-7 0,0-11 90,-4-7-180,0-9 90,-4-7 682,-10-19-682,0 7 0,-9-9 0,3 15 0,-3 6 0,-5 7-90,-1 9 180,-3 7-180,1 6-90,3 4-180,5 1-1259,7 10-540,15-14 2159,12 1 0,17-18 0,7-6 0</inkml:trace>
  <inkml:trace contextRef="#ctx0" brushRef="#br0" timeOffset="31341">26760 2809 22824,'0'-30'810,"-3"5"-810,2 12 89,-3 10-89,8 14 0,4 18 0,5 21-371,-5-15 0,0 2 416,0 8 0,-2 5-15,0 6 0,-2 6 0,-2 2-8,-2-9 1,-3 1-1,-1 1 1,0 0-802,0 0 0,1 0 0,-1 0 0,-2 0 779,-3 0 0,0 1 0,-2-3 0,-1-3 30,0-3 0,-2-4 0,-2 1-340,-5 14 1,-3 2 0,0-4 249,6-15 0,1-2 1,-2 0-31,-5 9 0,-2 0 0,2-4-180,-1-4 0,-1-5-45,0-5 0,-3-1-1439,-8 1 0,-2-4 1754,9-12 0,-1-4 0,-6 2 0,1-6 0,-12-13 0</inkml:trace>
  <inkml:trace contextRef="#ctx0" brushRef="#br0" timeOffset="31716">25700 3343 22194,'-22'-32'1799,"3"-2"-1619,9-2 90,23-25-90,16 7-662,1 16 0,6 1 572,9 4 0,6 3-371,-11 7 0,3 1 0,6-1 335,-3 4 0,5 0 0,4 0 0,-1 1 0,-3 1-675,2-1 1,-2 1 0,0 0 0,3 1 638,0 0 0,4-1 0,1 1 0,-1 1 0,-5 1-18,10-2 0,-4 2 0,-2 1-188,-4 1 1,0 0 0,-1 0 217,4-1 0,1 0 0,-5 1-30,1 0 0,-1 0 63,9-3 1,-6 2-64,-15 3 700,-4 1-1060,-26 7 2323,-6 2-4751,-2 0 3033,-13 0 0,1 6 1,-9 2-1</inkml:trace>
  <inkml:trace contextRef="#ctx0" brushRef="#br0" timeOffset="32393">28295 2275 18436,'0'-34'479,"0"0"1,-3 0 0,-3-1-129,0-1 1,-3 1-307,-4 0 0,-4 0-45,-3 0 0,-2 2 45,-4 0 0,-3 1 0,-5 0 0,-3 2-162,-5 1 0,-3 2 207,-7 0 0,-4 2-226,14 9 1,-2 1 0,-1 1 195,-7 0 0,-1 1 0,-3 1-388,-5-1 0,-3 1 1,-1 1 349,11 4 1,-1 0-1,0 0 1,-1 1-361,-4-1 0,0 0 1,-1 1-1,0 1 383,-2 0 0,0 2 0,-1-1 0,-4 2 0,7 0 0,-2 1 0,-3 0 0,-1 1 0,0 0 0,0 1-127,7 1 1,0 0 0,0 1 0,0 1 0,-2-1 0,0 2 0,-2 0 121,6 0 0,-2 1 0,-1 0 0,0 0 0,-1 1 0,0 0 0,1 1 0,2-1 0,1 1-126,-5 1 1,2 1 0,1-1-1,0 1 1,2 1 0,0 0-1,0 2 101,-6 2 0,1 1 0,-1 1 0,3 0 0,2 2 0,3 0-36,-7 6 0,4 0 0,2 2 0,1 2 43,-1 2 0,1 2 1,1 2-1,1 1-22,12-5 0,1 1 0,1 1 0,-1 3 0,0 4 12,3 0 1,-2 5 0,0 3 0,1 2 0,0 0 0,1-1 0,2-2-13,1-1 0,3-3 0,0 1 0,1 0 0,0 3 0,-3 4 20,4-3 0,-2 5 0,-1 2 0,-1 2 0,1 1 0,0 0 0,2 0 0,1-2 0,4-2 18,-1 3 1,2-1-1,3 0 1,0-1 0,2-1-1,-1 1 1,1 0-38,-1 0 0,-1 0 0,1 0 0,1 0 1,1 0-1,1-1 0,3-1 35,-2 13 0,1 1 0,4-1 0,1-3 0,4-4-14,2-6 1,3-4-1,3-1 1,3 3 64,4 1 0,3 3 0,2 0 0,2-1 0,0-3-42,2-2 0,1-2 0,2-1 0,2 1 0,5 11 0,3 2 0,5-1 0,6-6-9,0-13 0,5-4 0,3-2 0,4-3 0,3-3-21,0-3 0,5-4 0,2-2 0,2-1 0,0-1 0,0 0-15,-8-1 0,0-1 0,1 1 0,0-1 0,1-2 0,1-1 0,1-2 0,-2-2 0,2-2 0,1-2 0,0-1 0,1-1 0,-1-1 0,-2 0 0,0-2-13,-1 0 0,-1-1 0,-1-2 0,-1 0 0,1-1 0,0 0 0,1-1 13,2 0 0,-1 0 0,1 0 0,0-1 0,2-2 0,1 0 0,3-2 0,-11 1 0,3-1 0,1-1 0,2-1 0,0-1 0,1 0 0,0-1 0,0 1 0,-2-1 0,-1 1 0,-2 0 11,9-2 0,-2 0 0,-1 1 1,-2-1-1,1 0 0,0-1 1,1-1-1,3 0-37,-9 1 1,2 0 0,2-1 0,0-1 0,1 0 0,0 0 0,-1-1 0,-1 1 0,-1-1 0,-2 1 0,-3 0 25,12-6 0,-2 1 0,-3 0 0,-1 0 0,-2-1 0,1 0 0,0 0 0,-1-1 0,0 0 0,0-1 0,-1 0 0,-1 0 0,0-1 0,-1-1 0,-2 0 0,0 0 0,-1-1 0,0 0 0,-1-1 0,-1 0 0,-1-1 0,6-6 0,-1 0 0,-1-1 0,-1-1 0,-2-1 0,-1-1 15,-2 1 0,-1-2 0,-2 0 0,0-1 0,-3-1 0,-1-1-30,-3 0 0,-1 0 0,-1-1 0,-2-1 0,-2 0 0,-1-1 15,3-8 0,-2-1 0,-2-1 0,-3 0 0,-3 0 22,-3 1 0,-3 0 0,-3 0 0,-2 0 0,-3 0-22,-3 3 0,-1 0 0,-3 0 0,-5 0 0,-5-2-90,-9-1 0,-6-3 0,-6 0 0,-3 0 0,0 3 0,-1 3-90,0 2 0,-1 3 0,-2 2 0,-2 0 0,-4 0 18,4 6 1,-3-2-1,-1 1 1,-3 0-1,-1 1 1,-2 3-1,-2 4 162,-4 2 0,-4 3 0,-2 3 0,-1 1 0,0 3 0,1 0 0,2 1 0,3 2 0,3 1 0,0 2 0,-1 0 0,0 1 0,-3 0 0,-6 1 0,0-1 0,1 1 0,-1 0 0,1-1 0,-1 1 0,0 0 0</inkml:trace>
  <inkml:trace contextRef="#ctx0" brushRef="#br0" timeOffset="39160">16523 14799 23364,'-12'-23'1799,"2"3"-1619,3 4-91,4 5 91,3 6 180,0 9 0,5 12-90,6 19-90,11 24-680,-7-17 0,0 4 545,3 9 0,1 6-23,-4-12 1,0 6-1,1 2 1,-1-3-794,0 4 1,0-2 0,0 3 792,0-2 1,0 2 0,0 1-1,-1-1-22,-1-4 0,0 0 0,-1-1 0,-1-3-360,0 1 1,0-3 0,-1 2 389,3 9 0,0 2 0,-2-7-30,-2-6 0,-2-6 0,-1-7 0,0-1 0,4 29 0,-5-32 660,-5-11-660,-9-34 0,-9-27-45,6 8 0,0-4 608,-4-13 0,1-4-563,4 12 0,0-3 0,0-4 0,1-10 0,0-5 0,1-4 0,1-1-303,2 7 1,1-1 0,0-1 0,1-1 0,1 0 320,-2 0 0,1 0 0,0 0 0,1 0 0,1 0-18,2 1 0,0-1 0,1 1 0,1 1 0,0 5-23,1 4 1,1 3-1,0 2 1,1 0-665,2-15 1,1 2 0,2 1 686,-1 5 0,2 0 0,1 2 0,0 5 0,1 1 0,1 2-689,8-15 1,2 3 688,1 6 0,1 5 141,1 5 0,3 3-141,14-4 0,4 4 0,-12 15 0,2 3 0,10-5 0,3 10 45,-1 25 0,-1 12-102,-11-1 0,-1 6 57,-5 2 0,1 4 0,-4 3 0,3 18 0,-4 5 286,-8-16 0,-1 2 0,-1 1-286,1 4 0,-1 0 0,0 2 0,-1 1 0,0 1 0,0 0 0,-1-1 0,0 1 0,-1 0 0,-1-1 0,1 0 0,-2-1 0,-1-4 0,-1 0 0,1 1 0,1 10 0,1 1 0,-2-3 0,0 2 0,-1-2 0,3 10 0,-1-5 1841,-5-1-1751,-2-4-180,-4-30 306,-2-1-216,0-36-90,-5-15 90,-2-29 471,1 11 0,0-8 1,0-1-472,3 6 0,1 0 0,-1-5 0,1-1 0,-1-6 0,0-4 0,1 1 0,1 1-372,3-6 1,0 1-1,2 0 1,-1 1 348,-1 0 1,0 1-1,1-1 1,4-1 22,2 7 0,2-4 0,2 1 0,1 4 0,-1 7 0,7-13 0,3 5-427,-1 4 1,4-2 0,1 11 426,-1 17 0,1 8 0,1 2 0,3 5 0,15 6 0,2 8 45,-11 3 0,0 6 105,13 11 1,-4 7-151,-11 8 0,-5 5 0,2 10 0,-3 5 0,-9-13 0,-2 1 0,-1 3 30,0 3 0,-1 1 0,0 2-30,-1 2 0,0 0 0,-1 1 0,-1-1 0,0 0 0,0 3 0,0-5 0,1 3 0,0-1 0,-1-2 404,1-1 1,0-3 0,1 1-405,3 10 0,2 1 0,1-7 845,0-7 1,4-6-891,16-1 0,4-8 0,-9-13 0,2-8-297,14-5 0,0-11 252,-7-14 0,-2-10-282,2-10 0,-1-7 282,-12 8 0,-2-3 0,0-3 30,1-6 0,0-4 0,-2-2 37,-6 10 1,-1-2 0,0 0-1,-1-1-192,0-3 0,0-1 1,-1 0-1,-1 0 215,0-1 0,0 0 0,-1 0 0,-1 0 0,0 1 0,-2 0 0,0 1 0,-1-1 0,-1 4 0,-1 0 0,0 0 0,-2 1 60,2-11 0,-1 0 0,-1 1-640,-3 6 1,-2 2-1,-1 0 715,-1-16 0,-2 4-90,-4 9 0,-6 4 108,-12 0 1,-6 9 26,-25 3-91,-6 40 1,-4 18-45,20 8 0,2 10-226,3 0 0,-1 6 1,5 2 180,8-3 0,4 1 0,2 2 0,0 4 0,3 1 0,2 2 186,2 0 0,3 1 0,3 3-186,4-2 0,3 3 0,2-1 0,2-2 0,2 0 0,2-4 0,6 3 0,4 3 0,6 3 0,2-3 0,2-8 0,13 3 0,6-9-60,-5-8 0,5-1 0,-1-8-120,12-10 0,0-9-90,6-3 0,0-4 30,-20-5 0,-1-2 1,0-2-121,1-2 0,-1-2 0,-1-2-120,0-4 1,-1-2-1,-1-3-360,-1-3 1,-1-3 0,-2-2 839,-1-4 0,-1-3 0,-2-2 0,-1-3 0,-1-3 0,-1-1 0,-2-3 0,0 0 0,1 0 0</inkml:trace>
  <inkml:trace contextRef="#ctx0" brushRef="#br0" timeOffset="39474">21575 11135 16341,'-7'-43'719,"0"0"1,-2-23 2082,-5 12-2263,10 40 361,0 70-720,5-18 0,2 5-152,-1 5 1,0 6 0,0 3 31,1 4 0,1 3 0,-1 8-113,0-23 0,-1 4 0,1 4 0,0 1 0,0 3 0,0 2 0,0 1 53,0-7 0,0 4 0,1 1 0,-1 2 0,1 1 0,0 0 0,0 0 0,-1 0 0,1-2 0,-1-1 0,1 6 0,0-1 0,0-1 0,-1 0 0,1-1 0,0 1 0,0 0 0,0 2 0,0-2 0,0 2 0,1 2 0,-1 1 0,1-1 0,0-2 0,-1-3 0,1-3 0,-1-6-279,1 6 0,0-5 1,0-4-1,0-1 0,0 0 189,1 11 0,0-1 0,0 0 1,0-2 29,0-5 1,-1-2 0,1 0-1,0 1-458,0 4 1,1 1 0,-1-1 0,0-4 97,0-4 1,0-4-1,0 1-210,0 4 1,0 0-1,-1-10 630,4-1 0,-5-34 0,-3-26 0</inkml:trace>
  <inkml:trace contextRef="#ctx0" brushRef="#br0" timeOffset="39716">21177 13162 17309,'-48'-9'2248,"10"0"334,10 0-2492,19-5 90,42-22-90,17-1-413,-5 6 1,5 0 322,2 2 0,2 1 0,-14 7 0,2 1 0,0 0-90,4-1 0,0 1 1,1-1-121,-1 1 0,1 0 0,-1 0-60,-1 0 0,-1 2 0,-1-1-315,16-8 1,-2 0-91,-8 1 1,-2 0-406,-8 2 1,-3-2 1079,-8 1 0,-4-2 0,9-21 0,-12-1 0</inkml:trace>
  <inkml:trace contextRef="#ctx0" brushRef="#br0" timeOffset="40243">22273 11334 23094,'5'-57'2338,"0"-9"-2158,-4 24 0,0-1-90,1 25 90,0 7 360,6 6-1,4 19-89,9 20-270,-7-1 0,0 4-716,3 15 1,-1 4 565,-3-10 0,0 3 0,-1 2-1003,2 8 1,-2 2 0,1 2 994,-3-11 1,1 0-1,-1 1 1,0 1-23,-1 2 0,1-1 0,-1 3 0,0 2-367,0 3 0,0 3 1,1 2-1,-1-2 0,-1-3 367,-1-1 0,0-3 0,0-1 0,-1 3 0,1-4 0,0 3 0,0 1 0,-1-3 0,0-5 0,-1 5 0,-1-5 0,0-2 0,-1-4 0,-1-2 0,1-1-702,-1 12 0,-1-3 702,-1-10 0,0-3 90,0 21 57,0-18-57,0-14 1387,0-15-1477,0-16 1928,4-23-1928,2-27 0,1 12 0,1-8 0,2-1 0,3-11 0,1-3 0,0 0 0,0 1 0,0-1 0,2-1 0,-1 10 0,1-2 0,1 2 0,-2 8 45,3-3 1,1 5-46,3-7 0,2 8 0,10 11 0,7 17 0,9 23 90,10 17-90,-26-2 0,1 4 0,1 3 0,1 4 0,-2 0 0,1 4 0,-1 1 0,-1 1 0,0 0 0,-1 0 0,0-1 0,-1 0 0,-2-1-45,8 13 0,-6-5-315,3 4-978,-6 1 258,-11-19-2158,-1-6 3238,-3-50 0,2-14 0,-4 3 0,-1 0 0</inkml:trace>
  <inkml:trace contextRef="#ctx0" brushRef="#br0" timeOffset="40593">24157 12090 21745,'5'-39'869,"-1"0"1,0 3-1,-2 2-599,-8-20 0,-4 13 180,-9 14-1,-3 17 91,1 21-180,1 26-180,2 26-619,10-20 1,1 4 438,2 7 0,2 2 45,1 6 0,2 1-45,4 0 0,2 1 0,3-1 0,2-2 0,5-3 0,3-2 0,1-5 0,5-3 0,1-6 0,5-4 45,13 3 0,5-7-90,1-14 0,1-6 45,-1-1 0,-2-8 0,-4-15 0,-6-10-245,-13-6 1,-5-7 244,-2-7 0,-3-5 0,-3-7 0,-2-1-1395,-3-7 0,-4-1 1440,-6 2 0,-3 0-45,-3 2 0,-4 3-100,-5 5 1,-6 5 99,-2 5 0,-5 5 0,-2 6 0,-3 5 0,-2 4 0,-2 4-135,0 5 1,1 4 59,2 1 1,0 2-736,-28 3-179,14 6-270,13-5-578,13 11 1837,13-10 0,12 4 0,7-6 0</inkml:trace>
  <inkml:trace contextRef="#ctx0" brushRef="#br0" timeOffset="41309">25717 9376 18178,'12'-59'989,"-2"7"298,0 9-1107,-3 11 1441,-2 8-1441,-2 5 1346,2 6-986,1 16-180,8 13-1,5 27-224,-7-11 0,0 6-18,3 14 0,0 9 0,0-1-117,-2-5 0,0-1 0,1 4 0,0 0 0,0 3 0,0 4 0,1 4 0,-3-14 0,1 4 0,0 3 0,-1 1 0,1-1 0,0-2 0,-2-5-373,1 2 1,-2-5-1,1-1 1,0 1 0,0 5 372,0-1 0,1 5 0,1 2 0,0 1 0,-1-1 0,-1-5 0,-1-5-190,1 3 1,-3-6 0,1-2 0,0 4 189,1 12 0,1 3 0,-1 0 0,0-5 0,0 1 0,0-4 0,-1 1-392,-1-6 1,1 2 0,-1-2 0,0-6 391,2 8 0,-1-6 0,-1-6 0,0-4 711,4 21-711,-2-9 1995,-6-30-1995,2-14 0,-3-34 0,-2-16 0,1 5 0,0-2 83,2-22 1,-2-2-84,0 8 0,-1-1 0,-2 3 0,0-3 0,-1 3 0,-2-8 0,-2 1 242,-1 10 0,0-2 0,-3 6-242,-4 2 0,-5 4 0,-17-6 0,-5 6 0,8 16 0,-3 6-281,-15-3 1,-4 11 280,9 19 0,1 9 0,-7 7 0,0 7-401,15-5 1,1 4-1,1 1 401,-2 5 0,1 1 0,1 3 0,1 4 0,1 1 0,2 1 0,2 1 0,2 1 0,1 0 0,3 1 0,2 0 0,3-1-427,2-1 1,3-1-1,3-1 427,-2 19 0,6-1 0,6-5 0,6-3-96,5-6 0,6-4 96,6-5 0,5-3 51,4-6 0,7-5-51,6-11 0,7-4 0,-2-4 0,12-1 0,2-6 109,-8-3 0,4-2 1,-1-7-110,1-11 0,-1-8 0,-5 0 255,-13 6 0,-3-1 1,0-2-256,10-10 0,0-3 0,-7 0 0,-6-6 0,-8-1 0,-4 3 0,-6-3-138,-9-9 1,-16 0 137,-33 7 0,-11 7 0,12 7 0,-4 6 0,-4 19 0,-1 0 0,1-1 0</inkml:trace>
  <inkml:trace contextRef="#ctx0" brushRef="#br0" timeOffset="41861">28243 12958 22374,'0'-25'2159,"-8"4"-1979,-6 10 90,-15 11 0,-15 17-181,15 0 1,-3 3-829,-9 6 0,-3 4 799,9-4 0,-1 1 0,-2 1-548,-8 6 1,-2 0 0,-2 2 554,7-4 1,-1 2-1,-2 0 1,-1 2-492,4-4 0,0 0 0,-1 1 1,-4 2-1,-3 4 454,7-6 0,-4 3 0,-2 2 0,-3 2 0,-1 0 0,0 1 0,0-1 0,0 0 0,3-3-223,-3 2 1,1-2 0,1-1 0,0 0 0,-1 1 0,-1 0 0,-1 1 0,-4 1 192,10-5 0,-2 1 0,-2 1 0,-1 0 0,-1 2 0,0-1 0,-1 1 0,0-1 0,0 0 0,0-2 0,2 0 0,0-1-67,0-1 0,0-2 0,1 1 1,-1-2-1,1 0 0,0 0 0,0-1 1,0 0-1,-1 0 0,-1 1 1,0-1 88,1 0 0,0 0 1,0-1-1,-1 1 1,1-1-1,-2 1 1,1-1-1,-1 0 1,0 0-1,0 0 1,-1 0-1,0 0-6,3-1 1,-1-1 0,-1 1 0,1 0 0,-1-1 0,0 0-1,0 1 1,0-1 0,-1 0 0,1 0 0,-1 0 0,0 0 0,1 0 24,-2 0 1,0 1-1,-1-1 1,1 0-1,0 0 1,-1 0-1,0 0 1,1 0-1,-1 0 1,0-1-1,0 1 1,0 0-1,0-1-7,0 1 1,0-1-1,0 0 1,0 0 0,0 0-1,-1 0 1,1 0 0,0 0-1,0 0 1,-1-1 0,1 1-1,0 0 1,0-1-29,1 0 1,1 0 0,0 0 0,0-1 0,1 1 0,-1-1 0,0 1 0,0-1 0,-1 1 0,-1 0 0,0 0 0,-1 0 0,-2 1-7,7-3 0,-1 0 0,-1 1 0,0 0 0,-2 0 0,1 0 0,-2 0 0,1 0 0,-1 1 0,0-1 0,0 1 0,0-1 0,0 0 0,0 1 0,1-1 0,0 0 0,1 0 0,-2 0 0,1 1 0,-1-1 0,1 1 0,-1-1 0,1 0 0,0 1 0,0-1 0,0 0 0,0 0 0,0 0 0,0 1 0,1-1 0,-1-1 0,1 1 0,0 0 0,-3 1 0,0 0 0,0-1 0,0 1 0,0 0 0,0-1 0,0 1 0,0-1 0,1 0 0,0 1 0,1-1 0,0-1 0,1 1 0,1-1 0,0 0 0,-4 3 0,-1-1 0,2 0 0,0-1 0,0 1 0,1-1 0,1 0 0,1 0 0,0-1 0,2 1 0,0-1 0,2-1-79,-14 6 0,2 0 1,1 0-1,1-2 0,2 1 1,2-1-1,1-1 0,3 0-146,-2 0 0,4-1 0,2 0 1,0-1-1,1 0 0,-2 2-87,-4 1 1,-2 1 0,0 0 0,2 0 0,4-1-1,7-3 312,-2 4 0,6-3 0,5 1 0,-2 5 0,6 0 0,-8 20 0</inkml:trace>
  <inkml:trace contextRef="#ctx0" brushRef="#br0" timeOffset="43599">15687 13266 22824,'-25'-62'1079,"-1"8"-899,0 8 180,-3 13 0,-1 10 180,-4 18-1,-7 24-134,15 10 0,1 8-196,4 2 1,0 5 0,1 4-1138,0 1 0,1 5 0,0 3 1,0 3 998,0-2 1,1 3 0,0 2 0,0 1 0,1 3-261,2-12 1,1 2 0,0 1-1,0 1 1,0 0 0,0 2-1,1 0 200,0-3 0,1 2 1,-1 0-1,1 0 0,0 2 1,0-1-1,1 1 0,0 0-180,1-4 1,0-1-1,0 1 1,0-1-1,1 2 1,0 0-1,1 2 1,0 2-1,1 1 169,2-3 0,-1 3 0,2 2 0,-1 1 0,1 2 0,1 0 0,0 0 0,0 0 0,1-1 0,0-1 0,0-2 0,1-2-133,0 6 0,0-2 1,1-2-1,0-2 1,1 1-1,1-1 0,0 1 1,0 2-1,1 2 100,1-4 0,-1 2 1,1 2-1,1 1 0,0 1 1,0-1-1,1-1 0,1-1 1,1-2-1,0-3 0,1-4-70,4 8 0,1-3 0,0-3 1,2-2-1,1-2 0,1 0 1,1-1-78,2 5 0,3-1 0,0-1 0,2-2 0,1-1 0,2-3-108,5 6 0,2-3 1,2-2-1,2-3 0,3-3-36,-1-6 0,1-2 0,3-3 1,3-3-1,5-6-280,-2-7 0,5-4 0,3-4 0,3-1 0,0-3 0,-2-2 1,-2 0 603,-1-2 0,-3-2 0,0-2 0,0-1 0,2-2 0,2-2 0,-4-1 0,2-1 0,2-1 0,1-2 0,0-1 0,-1-1 0,-2-1 0,-4 0 0,2-7 0,-1 1 0,1 0 0,-1 0 0,1-1 0,-1 1 0</inkml:trace>
  <inkml:trace contextRef="#ctx0" brushRef="#br0" timeOffset="44134">25575 7897 24526,'49'-19'90,"1"0"0,0-1 0,7 4 0,2 3 0,7 7-46,-11 8 1,6 5 0,4 4 0,1 3 0,-1 1 0,-4 0-1039,3 4 1,-4 1-1,0 2 1,0 3 0,3 3 1015,-12-4 1,2 1-1,2 2 1,0 2-1,0 2 1,-3 1-1,-2 1 1,-5 2-163,5 9 1,-5 3-1,-2 2 1,-3 2-1,-2 2 1,-1 1 139,-5-4 0,-1 2 0,-1 1 0,-2 2 0,-2 1 0,-1 1 0,-1 1-41,-4-4 0,-1 1 0,-1 2 0,-2 0 0,-1 1 0,-1 0 0,0 2 0,-2-1 18,0 4 1,-2 1-1,0 0 1,-2 2-1,-1-1 1,0 1-1,-2 0 1,-1 1-127,0-7 1,-2 0 0,0 0 0,-2 0 0,0 1 0,-1 0 0,0 2 0,-2 1 0,0 2 65,0-9 0,0 1 0,-2 2 0,0 1 0,0 0 0,-1 2 0,0-1 0,-1 2 0,0-1 0,0 0 0,0-1 0,0 0 0,-1-1-75,0 3 1,0 0-1,-1 0 1,0 0 0,0 0-1,-1 0 1,1-1 0,-1 1-1,0-1 1,0 0-1,1 0 1,-1 0-1,0-2 1,0 1-1,1 0 1,-1 0 0,0 0-1,0-1 1,-1 0 0,1 0-1,0-1 1,0-2 0,0 0-1,-1-1-935,-1 8 1,0-1 0,0 0 0,-1 0-1,1-3 1,0-1 0,-1-2 0,2-4-1,-1-2 922,-2 10 0,0-5 0,1-4 0,-1-1 0,0 0 0,-3 4 0,0-1 0,0-2 1,-1-1-1,-4 10 0,0-1 0,-1 1 0</inkml:trace>
  <inkml:trace contextRef="#ctx0" brushRef="#br0" timeOffset="51237">30594 7685 23813,'15'-25'3508,"-65"53"-5365,5-6 0,-8 4 1,-2-1 1856,-9-7 0,-2-1 0,16 18-180,35 14 0,16 18 0,6 5 0,-3-4 1,-13-15-25,-24-19 1,-7-9-1,14 7 60,34 15 0,20 13 0,7 3 0,-8-9 0,-22-19-92,-44-15 0,1-22 236,40-28 0,11-9 0,4-8 0,19-4 0,-1 1 0</inkml:trace>
  <inkml:trace contextRef="#ctx0" brushRef="#br0" timeOffset="51780">31353 7549 19856,'-14'-27'3778,"-15"-25"-3329,8 23 271,-18-23-540,19 36-90,-3 1 90,7 11-1,-1 10 1,-1 6-90,0 11 0,-2 8 90,-1 10-90,1 7 0,12 5 0,5 13 0,6-8-135,10-17 0,2-1-70,-5 13 0,-1 6 0,8-17 115,14-27 0,4-14 0,1-11 0,-1-7 0,13-16 0,-18 6 0,-4-4 90,-4-26-90,-9-6 0,-12-1 0,-11-1 0,-6 6 0,-10 2-180,-3 12-1259,-15-4 90,11 24-990,-12 2 2339,7 25 0,-11 9 0,-6 8 0</inkml:trace>
  <inkml:trace contextRef="#ctx0" brushRef="#br0" timeOffset="52475">30350 7694 20607,'2'-10'2338,"2"4"-1730,-2 4-248,2 2 719,8 22-809,-3 1 26,5 26-117,-4 3 1,-6 9-90,-1-26 0,-2 0 0,-3 3 0,-1-1 74,-3 2 0,-1-1-74,-1 0 0,-4 1-45,-13 15 0,-4-1-488,7-14 0,-2-2 443,-9 11 0,-3-5 0,9-17 0,-1-4 0,-27 12 0,-2-10-54,1-12 54,18-13 0,1-4 0,-14-12 0,19 2 0,5-6 0,10-13 0,9-9-30,10-6 0,7-7 0,1 2-345,-3 9 0,0 2 1,3-1 374,9-15 0,4-3 0,2 8 44,2 7 1,1 5-45,1 1 0,1 1 259,-1 3 1,1 1-260,-3 5 0,1 1 0,-3 4 0,2 0 31,7-2 1,1 3-32,19-5 45,-22 12 0,2 8 179,9 27 1,-3 12-180,-15-5 0,-2 4 23,16 22 1,-6 8-24,-16-8 0,-7 6-15,-1 3 0,-2 7 0,-1-2 0,-1-13 0,-2 0 0,0 1-30,-1-1 0,-1 3 0,-1 1 0,-1-1 0,-2 0 0,-2 0 0,0-1 0,0-2 0,0 3 0,-1-2 0,-1 1-359,-3 12 0,0 3 1,-1-6 358,-3 1 0,-1-6-45,-1-3 0,-3-1 0,0-5 0,-2-1-90,-1-6 0,-1-3-171,-1-5 1,-1-3-145,2-5 1,-1-3-810,-22 8-630,9-14-810,6-20 2699,16-15 0,10-17 0,10-8 0</inkml:trace>
  <inkml:trace contextRef="#ctx0" brushRef="#br0" timeOffset="52908">32303 7088 21745,'15'-44'3508,"-1"-14"-2789,-8 21-449,0 0 90,-6 33-1946,-6 41 0,-3 24 1676,2-16 0,-2 5-72,1-5 0,-3 9 0,0 4 0,0 0 0,0-6-322,-2 11 1,1-5 0,-2 4 303,1-1 0,-1 2 0,0 2 0,0-2-374,1-5 0,0 0 0,0-1 0,1-4 194,0 0 0,1-3 0,0 1-280,-3 8 0,0 2 0,1-9-125,3-9 1,0-7 258,-6 19-2103,7-28 2835,0-19 1,8-27-1,-3-10 1</inkml:trace>
  <inkml:trace contextRef="#ctx0" brushRef="#br0" timeOffset="53084">31576 7341 22914,'-16'-19'899,"5"2"-899,13 5-179,31 3-361,3 5-719,24 2-1260,-6 2 2519,2 0 0,4 8 0,-1 2 0</inkml:trace>
  <inkml:trace contextRef="#ctx0" brushRef="#br0" timeOffset="53305">32701 8110 24263,'10'5'-450,"-10"-1"-2068,-2-10 2518,-12-2 0,-4-5 0,-2-1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34:32.668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10919 5685 20935,'0'-11'3058,"0"0"-2788,0 2 0,0 0 90,0 2 0,0 0-1,0 1 451,-3-25-270,-7-9-361,-5-11 1,-9 5-90,-4 16 0,-3 16 0,-4 6 0,-28 8-467,15 6 0,-2 7 467,4 9 0,2 6-693,-6 7 0,0 4 633,16-10 0,0 2 0,0 5 14,1 5 1,0 5 0,0 3 0,4-3-45,-2 2 0,4-1 0,0 3-314,3-1 1,0 3-1,3-1 1,4-2 313,5-3 0,4-3 0,3 0 0,2 18 0,6 0 0,4-6 0,9-2 0,7-10 0,7 0 0,1-4-381,7 3 0,4-5 291,-2-6 0,4 0 0,-1-7-180,7-6 1,0-7-136,0-1 0,0-4-180,-4-3 1,3-8-1215,2-17 0,4-10 0,-5 0 1799,0-4 0,-3-4 0,-12 7 0,2-6 0,-1-1 0,-5 2 0,1-19 0,0 0 0</inkml:trace>
  <inkml:trace contextRef="#ctx0" brushRef="#br0" timeOffset="284">11366 5247 21655,'7'-44'779,"0"-1"1,1 4-1,-2 0-599,1 4 0,-1 2 180,6-24 0,0 14-90,-2 11 179,-3 12 91,-2 10 90,-1 22-181,3 24-269,-3-1 0,0 4-799,0 13 1,0 4 678,-1-12 0,-1 2 0,1 6-24,-1 8 0,0 10 0,0 3 0,0-1 0,0-6-14,0-9 1,0-5-1,0 1 1,0 6-481,0 4 0,0 7 1,0 4-1,0-1 1,0-5-1,0-9 458,1 0 0,0-8 0,0 1-90,0 10 0,0 2 0,1-5-997,0 1 1,2-6 501,-3-16 1,2-2-1215,3 4 0,5-12 1799,30-40 0,6-16 0,-15-5 0,0 0 0</inkml:trace>
  <inkml:trace contextRef="#ctx0" brushRef="#br0" timeOffset="1120">12450 5699 22014,'19'-44'2879,"-7"6"-2699,-10 13 0,-14 11 179,-12 20-179,-13 20-90,14-4 0,-1 3-242,-1 5 0,1 4 197,-6 23 0,4 3-505,8-15 0,2 0 460,0 16 0,4-2 0,9-22 0,4-2-194,6 6 0,3-2-166,9 11 0,10 1 90,-2-37-179,15-22 359,0-42 180,-19 7 0,-3-4-145,-5 0 1,-6-2 189,-5-2 0,-4 1 45,-3 14 0,-1 2 0,-8-25 0,0 7 850,-1 11-1030,3 8 120,4 16-30,6 17-90,8 23 0,10 20 0,4-1 0,2 3 0,-3-11 0,2-1 61,8 14 0,1-3-61,-9-16 0,-1-4 0,20 22 0,-7-10 0,-5-7 0,-7-8 0,-3-6 0,-8-8 0,-2-3 0,-4-10 0,6-26 0,-3-1 90,3-5 0,3-4-45,0 8 0,1 1-1,-1-1 1,2 3 135,18-16-90,-10 28 90,3 10 449,2 11-539,21 22 0,-12 0-90,8 15 0,-13 5 0,-14-11 0,1 8 0,-15-18 0,-2-5 0,-4-5 0,2-6 0,2-3 0,2-8 0,6-9 0,6-12 0,9-16 30,3 2 0,9-8 0,-3 5-30,-6 8 0,2 1-419,10-8 0,6-4 1,-6 15 597,7 22-71,-13 19 1,-3 10 26,-12 14 0,-5 6-45,2 0 0,-5 3-1,-5 17 1,-7 0-45,-3-25 0,-3-1-45,-3 15 0,-1-3 0,1-5 0,-7-1 0,14-24 0,-6-9-1169,6-16 180,-2-10-361,3-20-449,3-5-899,2-9 2698,3-5 0,0 0 0,0 1 0</inkml:trace>
  <inkml:trace contextRef="#ctx0" brushRef="#br0" timeOffset="1742">14708 5319 23004,'11'-44'239,"1"0"1,-1 1 0,0 0-195,-2-1 0,0 0 45,-1 1 0,-1 0-385,-2 0 1,-2-2 444,-6 1 0,-3-3 0,-1 1-661,-4-8 1,-3 0 630,-2 4 0,-2-2 0,-2 3-879,-10-8 0,-3 3 819,6 15 0,-2 0 0,-2 0-30,-2-2 0,-1 0 0,-7-1-430,3 4 1,-6-2-1,-2 0 1,-1 0-1,2 2 422,-4-2 1,0 2 0,0 1-1,-4-2-7,7 5 0,-3-1 0,-2-2 0,-1 2 0,1 0 0,0 4-188,-1 0 1,2 3-1,-1 1 1,-3 1 0,-4-1 239,7 5 0,-3 0 1,-2-1-1,-2 1 1,-1 0-1,-2 2 1,0 0-1,-1 2-91,1 2 1,-1 1 0,-1 2 0,-1 0 0,-1 1-1,0 1 1,0 0 0,-1 0 0,1 0 50,6 1 0,-1-1 0,0 1 0,0 0 0,-1 0 0,1 1 0,-1 1 0,1 0 0,-1 2 0,0 1-22,-1 2 0,0 0 0,-1 1 1,-1 1-1,1 2 0,0 0 1,1 1-1,1 0 0,2 2 1,1 0 32,-12 3 1,3 2-1,2 1 1,1 1-1,0 1 1,0 1-1,-1 0 7,7 0 0,0 0 0,0 1 0,1 1 0,-1 0 0,0 1 0,1 1 0,0 0-45,-1 1 0,0 1 0,1 1 0,0 0 0,-1 0 0,1 2 0,1 0 0,-1 0-20,1 1 0,-1 1 0,1 0 1,0 1-1,1 1 0,-1 1 1,1 0-1,1 1 20,0 0 0,0 2 0,1 0 0,0 1 0,0 0 0,1 2 0,1 0 0,0 1 0,1 1 0,0 1 0,0 1 0,1 1 0,1 0 0,0 2 0,1 0 0,1 0 0,0 2 0,2-1 0,0 1 0,0 0 0,1 2 0,1 2 0,0 3 0,0 2 0,5-3 0,0 2 0,0 4 0,0 1 0,0 2 0,1 0 0,1 1 0,0 0 0,2-2 0,1 0 0,2-3 0,-4 8 0,2-1 0,1-2 0,2 0 0,1 0 0,1 1 0,0 2 0,0 3 0,4-10 0,0 2 0,-1 1 0,1 2 0,0 1 0,1 0 0,1-1 0,2 0 0,2-2 0,2-1 0,3-3 0,0 10 0,4-1 0,2-3 0,3 0 0,2-1 0,2 0 0,1-1 0,2 9 0,3-1 0,2-1 0,2 0 0,4-1 0,2-2 0,2-1 0,4-1 0,1-1 0,4-2 0,2 0 0,2-3 0,3 0 0,3-2 0,3-2 0,1-1 0,3-1 0,2-3 0,-4-6 0,2-1 0,2-1 0,2-2 0,0-1 0,2-2 0,1 0 0,3-1 0,3-1 0,0-1 0,2-2 0,1 0 0,1-3 0,0 0 0,-4-3 0,1-1 0,0-1 0,1-2 0,1 0 0,1-1 0,-1-1 0,2-1 0,-6-1 0,2-1 0,0-1 0,0-1 0,1-1 0,0 0 0,1-1 0,0 0 0,-1-2 0,4 0 0,0 0 0,0-2 0,0 0 0,1-1 0,0-1 0,0 0 0,0-1 0,0-1 0,-5 0 0,1-1 0,-1-1 0,1 0 0,-1-1 0,1 0 0,0-1 0,0 0 0,0-2 0,0 0 0,1-1 0,0 0 0,1-2 0,-1 0 0,1-1 0,-1 0 0,1-1 0,-1-1 0,0 0 0,1-1 0,-1 0 0,1-2 0,0 1 0,-1-2 0,1 0 0,-1-1 0,1 0 0,-1-1 0,0 0 0,0-1 0,0 0 0,0-1 0,-1-1 0,1 0 0,0-1 0,-1 0 0,0-1 0,0-1 0,0 1 0,-1-1 0,0-1 0,0 0 0,-1-1 0,0 0 0,1 0 0,-2-1 0,1 0 0,-1-1 0,0 0 0,-1 0 0,-1 0 0,0-1 0,0 0 0,-1 0 0,0-1 0,0 0 0,-1 0 0,0-1 0,-1 0 0,0 0 0,4-4 0,-1 1 0,0-1 0,0-1 0,-2 0 0,1 0 0,-2 0 0,0-1 0,-1-1 0,-3 3 0,0-2 0,-1 1 0,0-1 0,-1 0 0,-1-1 0,-1 1 0,0-1 0,-1 0 0,2-2 0,-1-1 0,0 0 0,-2 0 0,0 0 0,-2-1 0,0 0 0,-2 1 0,2-4 0,-1 0 0,-2 0 0,0 0 0,-2 0 0,-2 0 0,-1 0 40,1-3 0,-2-1 0,-1 1 0,-2-1 1,-3 1-1,-1-1-40,-1-4 0,-1 1 0,-3-1 0,-4 0 0,-2 1 0,-3-9 0,-3 1 0,-5 1 0,-5 1 0,-3 3 0,-4 1 0,-5 1 0,-9 0 0,-4 9 0,-7-1 0,-6 0 0,-2 2 0,0 1 0,1 3-36,-2 0 0,1 3 0,-2 2 0,-1 0 0,-4 0-106,4 4 1,-2-1 0,-3 1-1,-2 0 1,1 2 0,1 1 0,1 4-147,-6-1 0,1 3 0,1 3 0,-2 1 0,-3 0 288,-1 2 0,-3 0 0,-3 2 0,1 1 0,2 1 0,2 1 0,5 1 0,2 1 0,1 2 0,0 0 0,-3 0 0,-11 2 0,1-1 0,-1 0 0,0 1 0,0-1 0</inkml:trace>
  <inkml:trace contextRef="#ctx0" brushRef="#br0" timeOffset="2474">22480 6346 24713,'-37'-45'569,"0"-1"1,-3 3 0,-3 2-1612,-7 2 1,-5 5 1041,15 15 0,-2 3 0,-2 3 60,-6 3 0,-1 5 0,-2 4 60,-6 4 0,-1 4 0,-2 3-742,11 1 1,-2 3 0,1 1 0,-1 2 688,-3 3 0,0 1 1,-1 2-1,1 2-45,-2 1 1,0 2 0,0 1-1,2 1 0,1 1 1,1 2 0,0 0-1,3 2 0,2-1 1,1 2 0,1 1-1,3 1-12,4-3 0,1 1 0,3 2 0,5 4 12,1 10 1,3 4-1,7 3 1,10-1-1,11-1 1,11 0-1,5 0 1,1 0-23,0 0 0,3 1 0,4-2 0,7-4-300,3-10 1,6-2 0,3-3 0,2-2 0,0-2 299,5-1 0,0-4 0,3-1 0,3 3 0,-4-2 0,5 1 0,2 1 0,1 1 0,-2-1 0,-3-1-183,-2 1 1,-3-2-1,0 0 1,0 2-1,1 1 183,2 1 0,2 2 0,1 1 0,-1 1 0,-3 0 0,-7-1 0,2 7 0,-6 0 0,-4 1 0,-3 2 114,-4 1 1,-3 0-1,-3 3 1,-5 0-115,-4 2 0,-4 0 0,-3 2 0,-5 0 0,-4 3 0,-5 1 0,-3 0 0,-4-1-145,-3 4 0,-5-1 1,-2 0-1,-3 0 145,3-11 0,-1-1 0,-3 0 0,-2 1 0,-3 0 30,-6 2 0,-4 1 0,-2 1 0,-2-1 0,0-2 0,2-3-12,1-2 0,3-4 0,-2 0 0,-1-2 0,-6 2 7,1-4 1,-5 3 0,-3-1-1,-1 0 1,0-3 0,3-3 0,5-4-26,-6-1 0,5-6 0,0-2 0,-2-1 22,-10 2 1,-3-1-1,2-4 1,6-7-116,-10-10 0,8-11 93,8-9 0,6-9-45,10-7 0,9-10 175,16-6 0,8-9 0,5 2-220,2 11 0,3 2 0,3-2-68,3 1 1,1-2-1,5-1 1,4 3-406,9 1 1,6 1 0,3 2 0,-2 3-115,3-2 0,1 2 0,2 0 2,0 3 1,3-1-1,0 1 1,-2 4 674,0 2 0,-1 4 0,0 1 0,2-2 0,-1 1 0,1 0 0,-1 0 0,0 0 0,0 1 0</inkml:trace>
  <inkml:trace contextRef="#ctx0" brushRef="#br0" timeOffset="2725">23524 6323 24279,'31'-55'509,"0"0"1,-3 6 0,-2 3-465,-5 12 0,-1 4 45,8-3 1019,-10 43-839,-9 42-180,-11-4 0,-4 8-942,1-7 0,-1 4 0,-2 3 852,1-5 0,-2 2 0,0 1 0,0 2-340,0-4 1,0 0 0,0 2 0,0 1 0,0 0 339,-1 5 0,0 2 0,1 0 0,-1 0 0,0 1-134,0 1 0,-1-1 0,1 1 0,0 3 0,0 4 134,3-14 0,0 3 0,-1 4 0,1 1 0,1 1 0,-1-1 0,1-1 0,0-3 0,0-5-327,0 4 1,1-4-1,0-3 1,1 0-1,-1 1 1,1 4 179,0-2 1,-1 5 0,1 2 0,-1 1 0,1-1 0,1-4 0,0-4 0,2-7-249,1 16 1,2-10 0,0-2-596,1 17 1,0-5 989,1-15 0,-1-5 0,1 13 0,-2-23 0</inkml:trace>
  <inkml:trace contextRef="#ctx0" brushRef="#br0" timeOffset="3218">22622 8168 25612,'-50'-38'270,"21"2"-540,37 4 1,43 5 134,-7 14 0,7 3-2865,13-1 1,3 0 2819,-16 4 0,2-1 0,0 0 30,4 0 0,0-1 1,0-1-13,2 0 0,0 0 0,0-1 132,-1 0 0,0-1 0,3-1 150,-3-1 0,2-1 1,2-1-1,-1-2 257,-9 1 1,0-2 0,0-1 0,-1 1 0,-2 1-609,4-1 1,-1 2-1,-2-1 1,-1-1 440,12-8 0,-3-1 0,-12 3 150,-6 0 1402,-16 9-1582,-12 12 1088,-10 17-1088,-8 18-90,1 24-90,2-19 0,1 5-32,3 4 0,2 6 0,2-2 32,0 9 0,3 0-30,-1-7 0,2 3 0,1-5-15,5 1 0,2-5-135,1-3 1,1-2 44,1-5 0,1-2 1862,16 19-1817,-3-18-90,-5-16 180,9-38 0,-8-17-267,-10 0 1,-1-4 401,-3-2 0,-2-3 194,0-2 1,0-4 0,0 3-195,1-5 0,0 0-75,-4 10 0,1-2 0,-1 4 568,1 4 0,0 7-628,5 4 1172,7 23-1172,-4 50 0,-8-14 0,-1 4-45,1 5 0,2 6-795,2 11 1,1 8-1,0-3-1550,-3-16 1,1-2-1,-1 1 2390,3 10 0,0 2 0,0-9 0,-2-13 0,1-10 0,2-12 0</inkml:trace>
  <inkml:trace contextRef="#ctx0" brushRef="#br0" timeOffset="4102">25627 7553 23094,'13'-15'1439,"-5"17"-1169,-4 30 180,-4 27-612,-3-19 1,0 2 251,0 4 0,0 0-45,-3 0 0,-1 1 0,1-5 0,0 0 0,3-5 0,-1-2-45,-5 22 277,5-13-187,-4-24-180,3-24 90,5-33 0,4 3 0,2-4-1402,4-9 0,2-4 1402,5-9 0,1-3 30,-4 20 0,1 0 0,1-1-58,0 1 1,1 0-1,1 0 88,3-5 0,2-1 0,-1 4-15,0-1 0,1 2 90,6-3 0,1 9 45,-4 23-180,4 23 90,-7 47-90,-9-9 0,-5-13 0,-1 0 90,0 5-90,-1-4 0,-3-9 2733,-2-7-2733,-2-9 918,0-5-828,0-4-90,0-8 0,0-2 0,0-10 0,0 0 0,0-5 0,1 0 0,0-2 0,1 0 90,-2-1-90,0 5 180,0-3-90,0 3 0,0 4 0,0 4-90,0 8 90,0 1 0,0 1-90,0-2 90,0 5-2429,0 0 0,-7 10 1,-3 2-1</inkml:trace>
  <inkml:trace contextRef="#ctx0" brushRef="#br0" timeOffset="4967">23666 8164 22104,'0'-27'2339,"0"2"-2249,0 0 90,0 6 90,0 2 90,5 17-181,2 10 1,5 24-3482,-1 14 3302,-1 13 45,-7-26 0,0 3-1100,-1 15 1,0 1 1054,-1-14 0,0-1-29,-1 10 0,0-3 29,0 0 180,0-3-90,0-24 2183,0-1-2273,0-30 90,0-43-90,0-9-66,0 13 0,0-4 66,0 8 0,2 1 45,0-2 0,2 0 50,-1 3 1,2 0-51,5-5 0,1 3-45,7-16 0,12 5 90,-2 43-90,7 17 0,2 14 0,-1 12 0,-5 8 0,-5 0 0,-5 1 0,-7-8 0,-2-4 0,-6-7 0,-2-4 0,-2-7-90,-2-3 3104,2-4-3734,-2 0-2755,7-12 3475,0-4 0,7-11 0,1 0 0</inkml:trace>
  <inkml:trace contextRef="#ctx0" brushRef="#br0" timeOffset="5885">26038 7431 20845,'8'-11'1889,"-2"-2"-1619,2-11-90,-6 1 0,4-3 0,-4 4 89,2 1 91,-2-2 0,0 1 0,-2 1-180,0 3 0,-3 5 89,-6 6 1,-5 7 90,-10 15-135,-2 14 0,0 7-587,2-2 1,0 3 391,2 0 0,-2 3 0,3 0 60,-5 14 0,3-1-90,1 2 0,3 2 45,2-2 0,3 1-45,5-4 0,2 0 0,3-4 0,3-1 0,3-5 0,3-1 0,2-3 0,2-3 0,22 24-392,12-14 257,-15-28 0,4-4-45,4-4 0,3-5 45,7-5 0,2-4-421,3-5 0,4-8 316,-1-6 0,4-8 0,-2-6 150,-12 1 0,-1-5 0,-1-2 0,0 0-626,2-1 0,-1 0 1,0-1-1,-4-3 716,-1-4 0,-2-4 0,-3 0 0,-3 2 60,-2-3 0,-3 1 0,-1 0-133,-2 2 0,-1 0 0,-1-1 163,-2 3 0,-1-1 0,-2 1 0,-1 3 0,-2 1 0,-1 1 0,-1 3 0,-2 0 0,0 1 10,1-15 0,-2 1 215,-2-9 0,-2 4-225,0 20 0,-2 3-90,-1-7 0,0 6 678,0 13-498,0 31-90,-5 33-45,1-3 0,-1 6 852,-3 8 0,0 3-897,-1 9 0,-1 3 30,3-17 0,1 2 0,-1 1-30,1 1 0,0 1 0,1 1-64,1 2 1,1 1-1,0-1 64,0 0 0,2-1 0,0 0 0,1 0 0,1-1 0,1 0-742,0-3 0,0 0 1,0-1 516,5 18 0,0-1-135,2-7 0,1-1-250,1-8 1,2-1-1145,5 2 0,0-3 1754,7 7 0,4-7 0,-15-38 0</inkml:trace>
  <inkml:trace contextRef="#ctx0" brushRef="#br0" timeOffset="6093">26764 7268 23723,'-35'-34'1620,"5"3"-1531,15 3-89,13 4 90,20 1-90,17 5 0,8 2 45,-3 2 0,2 2-727,1 0 0,3 0 0,0 1 682,15 0 0,0 2-90,4-2 0,1 2-225,-1 0 1,0 1-555,-2 1 0,-2-1-391,-4 1 1,-2 0 1259,-5 1 0,-3-1 0,-5 0 0,-2 0 0,-4 0 0,0 1 0</inkml:trace>
  <inkml:trace contextRef="#ctx0" brushRef="#br0" timeOffset="7024">29107 6581 23184,'17'-37'329,"-1"0"1,-1-2 0,-3-1-195,-3-1 0,-2 0-641,-1-4 0,-4 0 641,-5-3 0,-3-1-318,-3-4 1,-5-1 317,-5-4 0,-5-1-323,5 17 1,-2-1 0,-1 1 247,-4-2 0,-2-1 0,-1 0-838,-4-2 1,-1 1 0,-3-1 807,-3 0 0,-3 0 0,-2 1-30,9 10 0,-1 1 0,-1 1 0,-1 0-225,-3 0 0,-1 1 0,-1 1 0,-2 0 225,-2 1 0,-1 0 0,-1 2 0,-2 0 0,-2 0 0,-2 1 0,-1 1 0,-1 0-159,10 6 1,-1 1 0,-1 0 0,0 1 0,-1 0 176,-2 0 0,-1 0 0,-1 1 0,0 1 0,0 0-18,-2 0 0,0 0 0,0 1 0,-1 1 0,0 0 18,-2 0 0,0 1 0,0 0 0,-1 0 0,0 1-154,-1 1 1,0-1 0,-1 2 0,0-1 0,0 1 135,-2 1 0,0 0 0,0 0 0,-1 1 0,0 1 15,11 1 0,0 0 0,0 1 0,-1 0 0,-3 1 0,-2 0-4,2 0 0,-3 1 1,-2 1-1,-1 0 0,-2 0 1,0 0-1,0 1 0,0 0-5,5 0 1,-2 1-1,1 1 1,-1-1 0,-1 1-1,1 0 1,-1 0-1,1 0 1,-1 0 23,1 1 0,-1-1 0,0 0 0,0 0 0,1 1 0,-1 0 0,1 0 0,0 0 0,0 0-30,2 1 1,0 0 0,-1 1-1,1-1 1,0 1 0,2 0-1,0 0 1,3 0 0,1 1 43,-10 1 1,3 0 0,2 0 0,1 1 0,0 0 0,0 1-5,0-1 1,0 1-1,1 1 1,0-1 0,0 1-1,0 1-25,2 0 0,0 0 0,0 0 0,0 1 0,1 1 0,0 0 0,1 0 0,0 1 0,1 1 0,0 0 0,0 0 0,1 1-15,-10 4 0,0 0 0,0 0 0,1 2 0,0 1 18,1 1 0,1 1 0,-1 1 0,2 1 0,0 1 0,1 0 0,0 2 0,1 0 0,1 2 0,0 0-18,1 2 0,1 1 0,1 1 0,0 1 0,2 1 55,0 0 1,1 1 0,1 1 0,1 1 0,0 1-38,3 1 0,0 0 0,1 1 0,1 1 0,1 1-33,1-1 1,1 2 0,1 0 0,1 0-1,1 1 15,1 0 0,1 0 0,2 1 0,0 1 0,1 0 0,2 0 0,1-1 0,0 1 0,1 2 0,0 3 0,5-3 0,-1 4 0,0 1 0,1 2 0,1 0 0,1-2 0,0-2 0,-1 8 0,0-3 0,2 0 0,1 1 0,-1 3 0,4-9 0,-1 3 0,0 2 0,1 0 0,1-1 0,0-1 0,3-4 18,0 4 0,1-3 0,2-2 0,1 0 0,0 1 13,-2 10 0,2 1 0,0-1 0,1-1-31,2-2 0,0-1 0,1 1 0,1 3 0,2-2 0,-1 3 0,2 1 0,0-1 0,2-3 0,0-1 0,1-2 0,1-1 0,1 2 0,0-1 0,0 2 0,0 1 0,2-2 0,1-3 0,6 13 0,1-5 0,3 0 0,-3-13 0,1-1 0,1 0 0,2 0 70,1 1 0,2 0 1,1-1-1,3-1-70,0 1 0,2-2 0,3 1 0,5 1-57,0-7 0,4 1 1,3 1-1,2-1 0,0-1 1,-2-3 56,1 1 0,-1-3 0,1-2 0,1 1 0,3 0 0,3 1 0,3 2 0,3 0 0,-1-1 0,1-3 0,-3-2 0,0-3 0,-2-3 0,1-2 0,-1 0 0,1-1 0,3 1 0,0-1 0,0-1 0,1 0 0,0 0 10,0-2 0,0 0 0,0 0 0,2-1 0,4 1-10,-4-3 0,3 0 0,2 1 0,2-1 0,-1 0 0,-2-1 0,-2-1-42,-3 0 0,-2-2 1,-1 0-1,-1 0 0,2 0 1,3 0 41,1 0 0,3 1 0,2 0 0,0 0 0,0-1 0,-3 0 0,-3-2 20,4 1 1,-3-2-1,-1 0 1,-1-1-1,0 0-20,2 0 0,-1-1 0,1 1 0,0-1 0,0 0 0,0-1 0,0 0 0,0 0 0,0-1 0,0 1 0,1-1 0,-1 0 0,1-1 0,-1 1 0,1-1 0,-1 0 0,0 0 0,1-1 0,-1 0 0,0 0 47,-2 0 1,0 0-1,-1-1 1,3 0 0,1-1-48,2 0 0,3-1 0,1 0 0,1-1 0,0-1 0,0-1 0,-9 0 0,-1-1 0,1-1 0,0 0 0,0-1 0,0 0 0,-1 0 15,0 1 0,0-1 0,0 0 0,-1-1 0,1 1 0,-2-2 0,0 0-15,6-2 0,-1-1 0,1-1 0,-3 0 0,-2 0 0,-2-1 0,5-2 0,-4-1 0,-1-1 0,3-2 0,1 0 0,2-3 0,0 0 0,0-1 0,-4 1-30,-1 0 0,-3 0 1,-1 0-1,3-2 30,-3 0 0,3 0 0,0-1 0,-2-1 0,-3 1 0,8-6 0,-4-1 0,2-3 0,-11 4 0,2-2 0,1-2 0,-1-1 0,-3 2 0,1-1 0,-2 1 0,-1-1 0,2-2 52,-1 0 1,2-1-1,0-3 1,1 0-1,-3-2-52,1-2 0,-2-2 0,0-1 0,-1-1 0,0-2 0,-5 5 0,0-2 0,0 0 0,-1-1 0,1 0 0,-1 0-19,0 0 1,1 0-1,-1 0 1,-1-1 0,0 1-1,-1-1 19,-1 0 0,-1 0 0,-1 0 0,-1 0 0,-1 1 0,-2 2 0,3-7 0,-3 2 0,-1 1 0,-1-1 109,-1 1 1,-1 0-1,0-1 1,-2-4-110,-1-1 0,-2-5 0,0-2 0,-2 2 0,-1 2 0,-2 0 0,-2 2 0,-1 0 0,-1-3 54,0 1 1,-1-3 0,-1 0 0,-2 1 0,-2 3-55,-3 4 0,-3 3 0,-1 1 0,-1 0-60,-3-16 0,-2 2 0,-2 1-462,0 2 1,-2 2 0,-2 1-79,0 3 1,-1 2-1,-2 0-300,1 4 1,-2 1 0,0 2 899,1 2 0,-2 1 0,-1 1 0,-11-16 0,-2 3 0,-1 1 0,0 0 0</inkml:trace>
  <inkml:trace contextRef="#ctx0" brushRef="#br0" timeOffset="9320">21258 12501 25163,'0'-43'719,"0"0"1,0 3-1,0 0-674,0 6 0,0 1-45,2-20 0,2 19 90,6 23-90,4 28 0,5 35-754,-10-10 1,-2 6 798,1 13 0,-3 10-45,-4-23 0,-2 6 0,0 4 0,-1-1 0,0-2-544,-1 4 1,-1-3-1,-1 2 1,0 7 543,-1-7 0,-2 7 0,0 3 0,0 2 0,-1-2 0,0-2 0,0-5-415,0-1 0,0-4 0,-1-2 0,0 0 0,0 3 415,-1 2 0,0 3 0,0 2 0,-1-2 0,1-1 0,0-5 0,-1 4 0,1-4 0,0-1 0,0-2 0,-1 14 0,-1-2 0,1-2-198,1-7 1,1-3 0,-1-1 242,-1 12 0,2-4-45,3-12 0,1-4 0,1-9 0,3-2 569,13 12-659,13-22 90,28-17 0,-13-12 0,4-4-45,11-3 0,4-3 163,-12 3 0,2-1 1,2 0-119,4-3 0,2 1 0,6-1 0,-5 3 0,5 1 0,3-1 0,-1 1 0,-2 0 12,2 1 0,-2 0 1,0 0-1,4 1-12,-10 2 0,3-1 0,2 1 0,-1 0 0,-1 1 0,-3 1 0,10 0 0,-3 1 0,-1 1 0,0 0 22,0 2 1,0 0-1,0 0 1,0 1-270,-2 0 1,-1 0 0,1 1 0,-1 0 246,-3 0 0,0 1 0,0 0 0,-1 1 22,-3 0 1,1 1-1,-2 1 1,0-1-203,13 0 0,-1 1 1,-1 0 209,-4 1 0,-1 1 0,-1-1 30,-5-1 0,-1 0 0,-1-2-15,17 2 0,0-2 37,-17-1 1,2-3 0,-3 0-38,2 0 0,-2-5 386,-5-7 1,1-4-1,-8-4-431,-7-5 0,-7-6 0,6-20 0,-6-5 0,-10 0 0,-5-2 0,-3 14 0,-1-3 0,0 0 0,-2-6 0,-1 0 0,-1-2-229,-1-4 1,-1-1 0,-1 0 228,1 14 0,-1 1 0,0-2 0,-1-2-164,-1-3 1,0-4 0,-1-1 0,0 1 0,0 3 163,0 0 0,0 3 0,0 1 0,0-4-142,0 3 1,0-2-1,0-1 1,0 1-1,0 5 142,-1-8 0,1 4 0,0 1 0,0 3 0,1 1 0,-1 1 0,-3-18 0,-1 3 285,2 6 0,-2 3-285,0 7 0,0 1 618,0 6 1,-1 1-619,0 7 0,-2 1 0,-16-21 0,-8 12 0,-11 8 0,0 15 0,-4 3 0,7 7 0,-1 1 186,2 0 0,-4 1 0,1 2-186,-13 1 0,-4 4 0,11 0 0,-5 3 0,-3-1 0,3 1 0,8-2 0,2 0 0,0 1 0,-3 0-73,-3 1 0,-3 1 1,-2 1-1,1-1 1,3 1 72,0-1 0,2 0 0,0 0 0,-4 1 0,-2 0 0,-3 0 0,-2 1 0,1 0 0,4-1-141,1 0 1,4 0 0,-1 0-1,-1 0 141,3-1 0,-4 1 0,1-1 0,2 1 0,5-1 0,-5 2 0,4-1 0,1 0 0,-7 2 0,-1 1 0,3 0-111,-12 2 0,4 1 111,4-1 0,4 0 523,18-2 1,8-1-524,7 1 2223,7 3-2223,11-4 2501,0-4-2501,0-1 954,-6-4-954,-2 0 0,-5 5 0,-3-4 73,-1 3-73,-1-4 0,4 0 0,0 0 0,5 0 0,1 4 0,4-3 0,0 3 0,4 0-90,2-3-1439,2 3-1260,4-4 720,2 0-449,4 0 2518,8 4 0,7 3 0,3 4 0</inkml:trace>
  <inkml:trace contextRef="#ctx0" brushRef="#br0" timeOffset="10336">26111 15541 22104,'3'-18'2519,"22"-7"-2384,13 16 0,9 3-1079,1-2 1,8 5 1167,-4 5 1,8 4 0,3 3 0,-1 3 22,0 4 1,0 3-1,0 3 1,0-1-760,-12-4 1,2 1 0,-1 0-1,-1 1 1,-1 2 556,11 8 0,-1 3 0,-3 1 0,-5 1 15,-1 3 0,-6 0 0,-2 2 89,-1-1 0,-3 2 0,1 3-59,-5-2 0,0 3 0,0 1 0,-4-2-30,0-1 0,-3-2 0,0 4-60,-1-1 0,0 4 0,-1 0 0,-4-6 0,-3 2 0,-4-2 0,2 5 0,-5-4 0,-5-1 0,-4-12 0,-8-9 704,1-10-704,-6-8 2366,-2-19-3265,3-5 835,2-12-1375,4 2-720,4 3 2159,0 0 0,0 3 0,0 2 0</inkml:trace>
  <inkml:trace contextRef="#ctx0" brushRef="#br0" timeOffset="11342">27438 17065 21835,'8'-25'2248,"10"-2"-2068,18-3-276,-7 14 0,3 1 365,8-2 1,3 0-1732,10 0 1,4 0 1790,-14 5 1,2 0 0,1 0 0,4-1 0,2 1 0,1 1-213,2-2 0,1 1 1,4 0-118,2 2 0,5-1 0,1 1 0,-3 1 0,-14 2 0,-1 1 0,-1 0 0,2 0-277,14 0 0,3-1 1,-1 2-1,-5 2 277,-3 2 0,-4 1 0,2 3 0,-2 0 0,2 2 0,1 1 0,-2 2 0,-4 1 0,0 3 0,-1 1 0,0 0 0,-2-1 0,1 1 0,-2 1 0,-2 2 0,5 7 0,-4 3 0,-6 2 0,-3 8 0,-7 3 0,-4 4 0,-3 2 0,-4 4 0,-2 2-228,-4 1 0,-2 0 228,-2 2 0,-2-1 0,0-1 0,-2 0 0,0-3 0,0-1 0,1-3 0,0-1-39,4 6 1,0-1 38,-1-16 0,0-1 0,2 4 0,0-4 812,2 0-812,-2-7 1174,-6-13-1174,-7-4 825,-11-12-825,-17-3 0,-19-7 0,16 6 0,-5 0 891,-9 0 0,-6-1 0,1 2-891,7 2 0,1 0 0,-6 1-599,-1 1 1,-7-1 0,-2 1 0,1 1 0,4 0 598,-10 1 0,3 2 0,-2 1 0,0-1 0,-4 1 0,1-1 0,3 2 0,-3 1 0,3 1 0,1 0-529,-1 0 0,-1 0 1,1 1 528,1 0 0,1 1 0,-1 0 0,4-1 0,0 1 0,2 0 0,2 0 0,1 0 0,1 0-219,4 0 1,0-1 0,2 1 218,-17 2 0,2 0 0,8-1 0,0-2 0,-3-1 0,2-1 0,17-1 0,3-2 0,-4-1 0,4 0 324,0 0-324,8 0 2113,9-2-2113,5-4 2157,3-8-2157,4-8 1357,-1-10-1357,-2-31 0,8 8-465,-2-2 1,0-3 464,2 19 0,0 1 0,0-17 0,0 0 0,-3 14 0,1 2 0,1 1 0,0 0 0,-3 5 0,-1 0 0,3-3 0,0 1 0,-3-10 0,-2-2 0,6 28 0,-3 3-630,4 7-180,0 4-359,0 3-1709,0 4 3110,-5-8 0,-2-6 0,-5-9 1</inkml:trace>
  <inkml:trace contextRef="#ctx0" brushRef="#br0" timeOffset="12987">25396 12452 21565,'2'-50'2248,"0"-2"-2068,-2-11-45,-3 29 0,-1 0-285,0-4 0,-1-1 375,-3-2 0,0-1-1320,-1-1 0,-1-1 1230,0-2 0,-2 0-45,0 0 0,-4-1-74,-4 2 1,-3-1-1,-1 2 29,-6-9 0,-3 3-45,3 6 0,-4-1 0,-3 3 30,-10-1 0,-5 3 0,0 3-424,9 7 1,0 2 0,-6 0 393,-1 2 0,-7 0 0,-2-1 0,0 3 0,4 3-371,4 3 1,4 4-1,-1 1 1,-3 0 370,-1 0 0,-4 0 0,-2 0 0,2 1 0,1 3 0,-1 0 0,2 3 0,0 1 0,-1 0 0,-2 1 0,0 0 0,-2 2 0,-3 0-99,5 2 1,-4 0-1,-3 1 1,0 0 0,2 1-1,2 0 99,1 1 0,4 0 0,-1 0 0,-1 1 0,-5 3 0,5-1 0,-5 2 0,-3 0 0,-2 2 0,1 0 0,1 0 0,3 1 0,5 0-154,-7 2 0,6 0 0,3 2 1,-3 1-1,-5 4 154,12-3 0,-3 2 0,-3 2 0,-2 1 0,0 1 0,0 1 0,1 2 0,1 0 0,3 0-54,-1 4 1,2 1 0,0 1 0,2 1 0,0 1 0,0 1-1,1-1 1,-2 0 64,0 1 0,0-1 1,0 1-1,0 0 0,0 1 1,1 0-1,1 1 0,0 0-17,2 1 1,0 2-1,0 0 1,0 0-1,2 1 1,1 0-1,2-2 1,3 0 23,-11 10 0,5-1 0,1-1 0,2 1 0,0 0 0,0 0 0,0 1 0,1 0 0,1 0 0,1 0-18,2-1 0,1-1 0,0 0 0,2 3 0,-1 2 12,5-4 1,1 2 0,-1 2 0,1 1 0,1 0 0,1-1 0,1-3-13,-2 7 0,2-3 0,1-1 0,1 3 0,0 6 0,4-8 0,1 5 0,-1 2 0,1 3 0,1-1 0,1 0 0,2-4 0,3-4 18,-1 4 0,3-5 0,3-1 0,1 1 0,2 5-6,2 0 1,2 6 0,1 1 0,2 2 0,2-2 0,0-3 0,3-6 9,2 8 1,2-7-1,3-1 1,7 3 96,2-2 1,5 4 0,4 2 0,2-2 0,0-3 0,1-8-30,3 0 0,1-7 0,3-3 0,2 1-36,3 2 0,3 0 0,2 1 0,2-4 0,-2-5-54,6-2 0,0-5 0,1-4 0,2 0 0,-9-3 0,1-2 0,2 0 0,0-2 0,0 0 0,3-1 0,2 0 0,0-2 0,0-1 0,1 0 0,3 0 0,0-2 0,2 0 0,-1-1 0,1 0 0,-9-3 0,0 0 0,0-1 0,1 0 0,0-1 0,0 0 0,1-1 0,-1 0 0,0 0 0,2-2 0,1 1 0,3-2 0,-9-1 0,2 0 0,2 0 0,1-1 0,1-1 0,1 0 0,-1-1 0,1 0 0,-1 0 0,2-2 0,1 0 0,-1-1 0,1 0 0,0-1 0,1 0 0,-1 0 0,0-1 0,-1 1 0,1 0 0,0-1 0,0 1 0,0-1 0,0 0 0,-1 0 0,0-1 0,0-1 0,-1 0 0,4-2 0,1-1 0,-1-1 0,0 0 0,-1 0 0,-2-2 0,-3 0 0,-2 0 0,2-2 0,-5 1 0,-1-2 0,-2 0 0,1-4 0,3-3 0,-4 0 0,1-4 0,2-2 0,0-2 0,0-1 0,-2-1 0,-1 1 0,-3 1 0,5-4 0,-4 1 0,-1 0 0,0-1 0,0-4 0,2-5 0,-8 5 0,2-3 0,2-4 0,0-3 0,1 0 0,-1-2 0,-2 1 0,-2 1 0,-2 1 0,-4 4 24,6-10 1,-5 3 0,-3 2 0,-1-1-1,0-3 1,1-6-25,-6 10 0,2-4 0,0-4 0,1-1 0,-1-2 0,-1 0 0,0 1 0,-2 2 0,-3 3 0,-2 3 0,2-8 0,-3 4 0,-2 3 0,-2 0 0,-1-1 0,1-4 0,0 0 0,1-3 0,-1-2 0,0 0 0,-2 1 0,-3 2 0,-2 4 0,-3-2 0,-2 3 0,-3 2 0,-2 1 0,0 0 0,-2-11 0,-2 0 0,-3 1 0,-1 2 0,-3 2 0,-2 1 0,-1 1 0,-3 2 0,-1 3 0,-2 2 0,-1 0 0,-2 2 0,0 4 0,-1 1 0,-2 1 0,-3-1 0,-8-6 0,-5-1 0,-2 2 0,3 3 0,-1 1 0,1 4 0,-2 0 94,3 5 1,-1-1 0,0 2 0,2 5-95,-9-4 0,3 5 0,4 3 0,1 3 0,6 4 0,1 1 1276,-21-9-1276,11 7 0,11 7 1907,9 4-1907,8 4 2853,4 3-3753,6 2 1900,0 0-1810,4 4-989,0 3 630,-5 5-720,-2 3 1889,-5 1 0,-1 4 0,1 1 0</inkml:trace>
  <inkml:trace contextRef="#ctx0" brushRef="#br0" timeOffset="13612">24628 12746 19766,'-34'13'3418,"3"1"-3058,5-7-270,6 3 179,3-9 1,9 7 450,6-7-181,37-3-359,12-7-90,-5 0 0,4-2-602,2-2 0,2-1 647,7-2 0,1-1 45,6-1 0,1 0-91,-21 7 1,0-1 0,0 1-30,0 0 0,0 1 0,-1-1-15,17-3 0,1-1-45,-15 5 0,0 1 0,-1-1 0,17-5 0,-3 0-135,-10 6 0,-4 1-224,12-6-631,-60 14-719,-30 6 360,-7 5-810,-16 10 2159,6 6 0,21-11 0,-2 0 0,-1 1 0,0 0 0</inkml:trace>
  <inkml:trace contextRef="#ctx0" brushRef="#br0" timeOffset="13939">24499 13306 23274,'-46'19'2158,"4"-1"-1888,-2-7-90,17-4 180,4-3-270,25-4 0,14-4 0,18-3-90,17-6 45,-17 5 0,1-1-462,7 0 0,2 0 462,4 0 0,2 0-45,2 0 0,4 0 0,-4 2 0,3-1 0,-2 1 0,5-2 0,1 1 0,-1 1 0,3-1 0,-7 1 0,-13 2 0,-3 0-45,5 0 0,-3 0-135,-4 2-90,-10 1-1978,-7 2-990,-9 0 3238,-14 0 0,-9 4 0,-9 1 0</inkml:trace>
  <inkml:trace contextRef="#ctx0" brushRef="#br0" timeOffset="14291">24568 13668 21475,'-54'28'2608,"6"-2"-2338,7-5-180,8-3 90,11-4 90,10-7-90,14-3 269,34-4-269,5 0-45,-5 0 0,3 0-331,-3 0 0,1 0 330,8-2 1,1 0-442,5 0 1,0-1 486,6-2 0,0 1-1258,2-1 1,0 1 1256,0 0 1,0 1-45,-1-1 0,-2 1-574,-3 2 1,-2 0 527,-4-2 1,-1 2 59,-5 0 0,-1 1-149,8-3 0,-3 0 0,14 2 0,5-3 536,-38 4-1255,-6 0 1842,-11 0-3012,-7 0 1003,-13 0 886,-9-4 0,-10-3 0,-6-5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34:49.346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10119 2529 22284,'-32'-53'2609,"-4"2"-1980,-9 3-1709,20 25 0,-1 3 1350,-3 0 0,0 3-1,-2 2 1,0 3-135,-2 4 0,-1 2 45,0 3 0,-1 4-90,0 6 0,-1 4 178,0 4 1,1 6-150,2 8 1,0 7 0,3 0-120,-5 9 0,3 4-707,5-4 1,0 5 0,4-2 706,2 8 0,5-1 0,3 1 0,4-1-189,1-2 1,4-2 188,4-3 0,3-3 0,4-4 0,3-2 0,4-6 0,4-3 0,29 17 0,-18-28 0,1-4 0,3-2 0,1-1 457,17 2 1,0 4-458,-3 6 0,-2 3 0,1 0 0,-5 4 47,-11 7 1,-8 3-48,-12-4 0,-6 1 525,-6 4 0,-4 0-525,-3 2 0,-5 0 0,-3 0 0,-6 1 39,-1-7 0,-4 1 0,-1-2-39,-2-2 0,-2-2 0,1-1 0,-16 16 0,0-6 0,3-9 0,3-8 0,-9-9-360,6-8-360,9-16-358,7-8-1890,13-44 359,13-2 2611,7 13 0,3-3 0,3 4 0,2 0 0,2-4 1,-1 0-1</inkml:trace>
  <inkml:trace contextRef="#ctx0" brushRef="#br0" timeOffset="273">10367 2443 15712,'21'-27'1529,"-1"1"0,15-21 1182,-7 10-2531,-10 10 1769,-2 13-1230,2 42-719,-5 22 0,-3-2 0,0 6-56,-3 7 0,-2 3 56,0-14 0,-1 1 0,0 2 0,0 5 0,0 1 0,-1 1 243,1 2 1,-1 1 0,1 0-244,-1 0 0,1 1 0,1 2 0,0-3 0,1 3 0,0 1 0,0-5-378,-1 1 1,0-3 0,2 4 377,0 0 0,1 6 0,1-2 0,-1-9-495,1 4 1,0-6-271,1 9 0,0-7-1123,-2-8-451,-4-25-7492,-10-18 9322,-6-25 0,-11-20 0,-5-11 0</inkml:trace>
  <inkml:trace contextRef="#ctx0" brushRef="#br0" timeOffset="908">10420 3809 21115,'-29'-32'1259,"1"0"0,0 2 1,1 1-1035,1 2 0,1 2-46,-18-16-89,9 3-90,17 9 0,11-1 0,24 1-90,18 0-89,22-1-379,-22 14 1,3 1 512,2 1 0,4 0 15,-2 2 0,4-1 0,-2 1 30,8-3 0,0 1-1028,-8 3 1,1-1 0,-2 2 1027,2-2 0,-3 1 90,-2 1 0,0 0 277,4 0 1,-1 0 82,14-5 89,2 4 91,-36 13 0,-6 16-271,-6 18-359,-5 23 227,-5-22 1,-1 3-228,0 5 0,-2 3 584,1 0 0,0 3 1,0-2-585,2 8 0,0-1 0,-1-9 0,0 3 0,1-4 0,2-3 0,1-2 0,-1-3 0,1-2-419,8 23 419,-1-9 0,0-14 0,-2-11 0,-3-12 195,-1-17-195,-4-12 0,0-16 0,-2-11 0,0-5 1286,0-4-1286,0 0 617,0 6-617,0 4 0,-4 6 0,-1 4 0,-3 7 0,0 5 0,4 4 0,-5 3 205,7-1-205,-8-2 0,5-2 0,-5-4 0,2-5 0,-1-29 0,5 22 0,4-3 0,16-20 0,6 2 0,4 8 0,5 22 0,2 13 0,4 58-168,-17-20 0,-2 2 168,-1 2 0,-1 2 0,4 10 0,-2-1 0,3 15 0,-9-22 0,-2-3 0,-4-2 0,-2-8 0,-7-10 0,-4-7-1889,-9-24 90,9-6-629,-2-18 2428,9-6 0,7-4 0,2-8 0</inkml:trace>
  <inkml:trace contextRef="#ctx0" brushRef="#br0" timeOffset="1256">11898 3157 25073,'8'11'1889,"-3"7"-1710,-2 9 1,-3 14 180,2 11-180,2 11-1618,0-28 1,0 1 1437,1 1 0,2 3 45,8 14 0,1 1-45,-3-15 0,2-1-180,13 19 0,3-5 811,8-9-901,-6-22 0,1-8 180,5-19 0,7-20 180,-17-14 0,-14 2 0,-2-4 45,-4 9 0,-1-2 246,0-9 0,-2-2-112,-3 7 1,-2 2-180,-1-12 0,0-1-90,1 35 90,9 24-180,1 10 1393,11 20-1663,4 1-269,11 0-768,11 0 677,-18-24 1,1-2-316,3-1 1,2-3-270,1-4 0,1-3 1304,0-2 0,-1-4 0,-1-3 0,0-3 0,-2-3 0,0 1 0</inkml:trace>
  <inkml:trace contextRef="#ctx0" brushRef="#br0" timeOffset="1773">13141 3198 24713,'-12'-32'1979,"1"5"-1709,-3 3-180,7 9-90,2 2-90,5 8-180,0-3 180,0 3 180,0-6 0,-4 2 0,-2 2 90,-6 2 89,-4 17 1,-7 16 0,-3 26-1304,10-18 1,1 3 1078,0 6 0,1 3-45,2 3 0,2 0 45,2 3 0,3-1-45,5-2 0,2 0 0,4-4 0,3-1-649,2-4 1,4-3 648,3-5 0,3-4-135,0-3 1,5-5-91,15-4 0,3-8 135,-7-6 0,0-5-715,14-5 1,-1-7 804,-10-5 0,-1-7-60,-2-4 0,0-6 0,-1 0 15,7-10 1,-3-3 14,-4 4 0,0-4 0,-4 0-273,-8 5 0,-3 1 0,-1-2 303,0-2 0,0-1 0,-1-5-164,-1-4 1,-1-4 0,0-3-1,-2-1 433,-2 5 1,-2-3 0,0 0 0,-1 1 0,1 2-334,0-4 1,0 2 0,0 1 0,-2-1 85,-2-5 1,0-2 0,-1 5-1,-3 13 803,-1-8-825,-2 18 1940,-5 58-1940,-2 27 0,0 11 0,1-6 0,0 4 554,1-3 0,0 5 1,1-2-555,2-9 0,1-2 0,1 3 0,1 15 0,2 3 0,0-3 0,0 5 0,1 0-298,0-13 0,1 2 1,0-5 297,1-7 0,0-5-180,6 27-1655,-1-15 126,-1-12-360,-4-13-630,-2-11 2952,-2-8 0,-8-14 0,0-2 0</inkml:trace>
  <inkml:trace contextRef="#ctx0" brushRef="#br0" timeOffset="1939">13652 3135 23634,'-37'-23'2608,"5"0"-2428,6-1-90,16-19-90,13 7-270,21-16-416,15 13 281,-13 18 1,3 1-670,2 0 0,1 2 354,4-1 1,1 1-450,1 2 0,0 1 1169,1 0 0,1 1 0,-1 2 0,1 0 0,1 1 0,-1 0 0</inkml:trace>
  <inkml:trace contextRef="#ctx0" brushRef="#br0" timeOffset="2439">15727 2162 23993,'-5'-50'2249,"-7"9"-1979,-14 14 90,-13 14 89,-12 21-89,-10 13-225,28-4 0,0 4-90,-13 18 0,2 4 0,12-10 0,4 3-165,2 6 0,0 5 0,7-3-508,6-2 0,6-1 358,1 12 0,5-1 0,6-16 1,4 0-1,10 8 0,3 0 270,-5-12 0,1 0 270,9 18 0,-3-2 179,-6 11-324,-10-19 1,-5 3 188,-14 16 1,-7 1-225,4-9 0,-2 0-427,1-5 1,-3 3 0,2-2 380,-4 5 1,1 0-45,4-5 0,2 4 0,1-3 0,0 8 0,3-1 0,1-8 0,2 1 0,2-2-45,5 2 1,3-3-91,-1 0 0,1-2-135,2-2 0,2-2-180,0-4 1,0 0-901,9 25-629,1-3-7852,-4-7 8780,-3-3 1,-5-4 0,-5-2 0</inkml:trace>
  <inkml:trace contextRef="#ctx0" brushRef="#br0" timeOffset="3212">13218 9412 22554,'-21'25'2519,"1"0"-2339,3 4-90,3 1-1,8 3 181,19 14-180,7-12-90,22 6 0,5-16-501,8-3 501,4 1 0,-2 0 0,-6-1 0,-8 3 0,-14 6 180,-13 8 123,-16 8-79,-12-9 1,-3 1-135,-11 19-392,6-21 1,0-2 391,-4 4-161,6-8 71,7-7 353,9-3-353,12-1 0,11-4 0,11 2 0,9-2 0,8 4-284,0 5 284,-2 4 89,-5 9 1,-7 8 90,-17-7 0,-4 2-90,-3-10 0,-4 4 0,-5 14 0,-3 7 0,-5-5-90,-8-8 0,-4-2-1161,-3 20 0,-5-6 891,-1-28 0,-3-6-629,-25 8-897,11-13 0,-2-3 1796,11-4 0,-1-2 0,-12 1 0,1-2 0,-18-6 0</inkml:trace>
  <inkml:trace contextRef="#ctx0" brushRef="#br0" timeOffset="4340">12978 6070 24983,'10'9'719,"2"13"-449,6 21-180,7 16-576,-10-25 0,0 2 531,3 2 0,1 1-45,1 0 0,1 0 45,-1-3 0,2 0 0,6 6 0,0-3 135,12 12-45,-18-23 0,-1-4 135,-1-7 341,-4-12-521,-6-15 0,2-20 0,-2-24-46,-3 18 1,-1-1-224,0-6 0,0-1 179,0-1 0,0-3 45,2-14 0,0 1-90,-2 19 0,-1 0 0,1-6 0,0 2-1124,3-7 89,-2 21-1733,17-6 295,-1 21 2518,15-1 0,0 7 0,3 2 0</inkml:trace>
  <inkml:trace contextRef="#ctx0" brushRef="#br0" timeOffset="4716">14083 5830 24803,'-10'-2'1349,"-15"34"-1259,0 7 0,6-2 0,0 3-672,2 0 1,2 0 581,-1 3 0,3 2 0,0 17 0,3-1 0,3-16 0,2-1 0,3 9 0,4-3-90,7 3 193,7-13-193,4-11-90,5-14 180,1-13 102,1-16-12,-1-13-90,-5-14 179,-3-11 91,-8-7 0,-4-3 0,-4 4 0,-6 7-180,0 9 0,-1 10 508,2 7-508,3 21-90,12 36-90,2 14-45,-1-10 1,2 1-136,-1-5 0,1 0-765,8 8 1,2-1 95,-6-10 1,1-3-52,6 6 1,-1-3-1349,8-4 2338,-5-12 0,-4-15 0,-1-8 0</inkml:trace>
  <inkml:trace contextRef="#ctx0" brushRef="#br0" timeOffset="5071">14485 6264 20305,'10'-59'4138,"0"5"-3598,-5 11-180,0 9-91,-5 11 181,2 12 90,2 11-180,2 17-91,4 18-179,3 15 0,1 11-90,0 3 0,2-3 0,-1-7-831,-1-10 831,-6-9 0,-2-11 0,-4-11 0,-2-17 0,0-17 45,4-12 0,1-6-45,-1 5 0,2-1-809,3-17 0,1 0 854,0 12 0,1 3-45,0 1 0,2 1-184,14-23 364,3 12-372,2 15 372,3 13-90,3 13-1,1 14 1,0 10-90,-4 6 0,-5 2 0,-7-2 1521,-2 6-1701,-11-11-3216,-8 16 787,-15-16 2609,-13 13 0,-11-4 0,-6 3 0</inkml:trace>
  <inkml:trace contextRef="#ctx0" brushRef="#br0" timeOffset="5477">12690 8422 24533,'-7'0'1619,"2"0"-1439,14 0 90,7 8 0,19 4 89,10 15-269,-16-11 0,0 2-1520,4 4 0,0 3 1475,2 1 0,-1 3-45,1 2 0,-1 3 55,10 15 1,-1 1-56,-13-14 0,-1-1 0,6 11 0,-2-3 90,-1 0 0,-2-9-90,-16-30-188,-7-19 188,-13-31 0,0 14 0,-1-3 0,1-5 0,0-2-352,1-7 1,0-1 351,-1-3 0,2-3-60,2 3 0,0-3 0,1 1 146,0 4 1,-1 1 0,2-1-807,2-7 1,2-1-1,1 5-135,1-2 1,3 6-360,3 12 0,4 5 1214,17 2 0,2 6 0,1 5 0</inkml:trace>
  <inkml:trace contextRef="#ctx0" brushRef="#br0" timeOffset="5844">14269 7965 23004,'5'0'1709,"-12"0"-1529,-10 6-90,-18 6 180,-8 10-1,-6 10-701,-3 9 522,25-17 0,3 3-45,-1 3 0,3 2-45,0 3 0,3 2 45,3 1 0,3 1-45,4 1 0,2 0 0,1-2 0,5 1-45,10 5 0,5-2-135,10 13 45,-2-25 0,4-6 45,19-11 104,1-15-14,0-16 135,-18-10 0,-3-6-45,5-25-109,-13 15 0,-4-2 243,-8 12 1,-4 0 180,-4-12 0,-3 2-135,-2-15-225,0 19 0,0 4 45,2 10 262,6 13-352,8 27-360,8 21-450,9 8-269,3 7-450,5 0-900,1-2 2429,-1-10 0,0-9 0,-3-6 0</inkml:trace>
  <inkml:trace contextRef="#ctx0" brushRef="#br0" timeOffset="6254">14659 7933 22539,'0'-39'2338,"0"5"-2068,2 12 142,2 14 487,13 43-629,0 12-135,0 12 0,0 4-434,-5-19 1,-1-1 343,4 16 0,-1-2-283,-3-19 0,-1-4 238,8 26 90,-2-11 0,-5-15-26,-6-15-64,-3-15 0,-2-24 0,2-19 45,2-12 0,2-5-41,-2 10 0,3-3 56,2-8 0,2-6 0,0 6-15,-1 7 0,3 3 45,4-12 0,3 4 89,8 3 1,7 16 0,-1 18-90,3 16 571,-2 15-661,-3 12 0,-5 8 0,-7 1 0,0 5 0,-11-11-180,0 0-146,-7-19-843,-2-3-1979,0-6 2540,0 0 1,-7 0 0,-2 0 0</inkml:trace>
  <inkml:trace contextRef="#ctx0" brushRef="#br0" timeOffset="7511">21002 1253 25432,'19'-32'899,"0"-1"1,13-6-630,-14 47-90,-10 26 0,-6 23 0,-2 6-1034,0-13 1,-1 7-1,-2 3 1,1 3 0,-1 0-1,1 0 854,1-5 0,0 1 0,0 0 0,-1 1 0,1 1 0,0 2 0,-1 1-120,0-3 0,0 1 1,0 2-1,0 1 0,-1 1 1,1 0-1,-1-1 1,2 0-1,-1-1 120,1-3 0,0-1 0,0-1 0,0 1 0,0-1 0,1 0 0,0 1 0,-1 1 0,1 0-44,-1-2 0,1 1 0,-1 0 0,1 0 0,-1 1 0,1 0 0,0 0 0,-1 0 0,1 1 0,0 1 44,0-4 0,0 2 0,0-1 0,0 1 0,0 0 0,0 1 0,0-1 0,0 1 0,0 0 0,0 1 0,0-1-93,0 3 1,0 0 0,0 1 0,0-1 0,0 1 0,0 0 0,0 1-1,0-1 1,0 1 0,0-1 0,0 1 92,0-4 0,0-2 0,0 1 0,0-1 0,0 1 0,0-1 0,0 2 0,0 0 0,0 2 0,0 1 0,0 1 0,0 2 0,0-9 0,0 0 0,0 3 0,0 1 0,0 1 0,0 0 0,0 2 0,0 0 0,0 1 0,0 0 0,0 0 0,0-1 0,0 0 0,0 0 0,0-2 0,0 0 0,0-2 0,0-2 0,0 7 0,0-2 0,-1-2 0,1-1 0,0-1 0,0 0 0,0-1 0,-1 1 0,1 0 0,-1 2 0,1 1 0,-1 3 0,0 1 0,1 3 0,-1-14 0,0 2 0,0 2 0,0 1 0,0 2 0,0 1 0,0 1 0,0 1 0,-1 1 0,1 1 0,0 0 0,-1 0 0,1 0 0,-1 0 0,1-1 0,-1 0 0,1-1 0,-1 0 0,1-2 0,-1-1 0,0-2 0,1-1 0,-1-2 0,0-2 0,0 15 0,0-3 0,0-3 0,0-2 0,0-1 0,0-2 0,0 0 0,0 0 0,-1 0 0,1 1 0,-1 2 0,0 2 0,-1 3 0,1 3 0,0-16 0,0 3 0,-1 1 0,1 2 0,-1 2 0,0 1 0,0 1 0,0 0 0,0 2 0,-1 0 0,1 0 0,-1 1 0,1-1 0,-1 0 0,0 0 0,1 0 0,-1-2 0,1 0 0,-1-2 0,0 0 0,1-3 0,-1-1 0,1-1 0,0-3 0,-2 14 0,1-3 0,0-2 0,0-3 0,0-1 0,0-1 0,0-1 0,-1 0 0,1 1 0,-1 0 0,1 2 0,-2 2 0,1 3 0,-1 2 0,1-13 0,1 2 0,-1 1 0,-1 1 0,1 2 0,-1 1 0,1 0 0,-1 2 0,0 0 0,0 1 0,-1 0 0,1 0 0,0 0 0,-1 0 0,1 0 0,-1-1 0,1 0 0,-1-1 0,0 0 0,1-2 0,-1 0 0,1-2 0,0-2 0,-2 9 0,0-1 0,1-1 0,-1-1 0,0-1 0,0 0 0,0-1 0,0-1 0,0 1 0,0-1 0,0-1 0,0 1 0,0 0 0,0 0 0,0 0 0,0 0 0,0 0 0,0 4 0,-1 0 0,1 0 0,-1 0 0,1 0 0,-1 1 0,1-1 0,-1-1 0,1 1 0,-1-1 0,1 0 0,-1-1 0,1 0 0,-1-1 0,0 0 0,0-1 0,0 5 0,-1 1 0,0 0 0,-1-1 0,1 0 0,0 0 0,0-2 0,0-1 0,0-1 0,0-1 0,0-2 0,0-2 0,1-2 9,-2 9 0,0-3 1,1-3-1,0-2 0,-1-1 1,0 0-1,-1 1 0,-1 1-9,-2 4 0,-2 2 0,0 0 0,-1 0 0,0-1 0,-1-1 0,0-4 0,0-2 0,-5 8 0,0-4 0,0-3 0,-2-1 0,-2 2 0,0-6 0,-1 0 0,1 0 0,0 0 0,-1 0 0,1 0 0</inkml:trace>
  <inkml:trace contextRef="#ctx0" brushRef="#br0" timeOffset="8536">4272 13786 23903,'-65'8'420,"1"0"0,6-3 0,2-1-375,9 0 0,4-2-825,-21-2 960,25 0 461,26 0-281,35-4-135,9-1 0,6-3 0,21-5 0,8-3-1109,-10 3 0,3-2 0,9-2 974,-18 4 0,5-2 0,4-1 0,2 0 0,1-1 0,-1 1 0,-3 1-422,4-1 0,-2 1 1,0 0-1,0 1 0,3-2 1,2 0 331,-9 2 0,3-1 0,1 0 0,2-1 0,1 0 0,-1 1 0,0-1 0,-1 1 0,-3 1-176,8-1 1,-4 1-1,0 0 1,-1 0-1,1 0 1,4 0-1,2-1 184,-9 3 0,2-1 0,2 0 1,2 0-1,1 0 0,1 0 0,-1-1 1,1 1-1,-2 0 0,-1 1 0,-3 0-121,4-1 0,-2 0 1,-2 1-1,0 0 0,-1 1 1,1-1-1,1 0 1,1 0-1,4-1 113,-7 2 0,2-1 0,2 0 0,1 0 0,1 0 0,1-1 0,0 1 0,-1 0 0,-1 0 0,0 1 0,-2-1 0,-2 1 0,7-1 0,-1 0 0,-2 1 0,-1 0 0,0-1 0,-1 1 0,1 1 0,0-2 0,1 1 0,-4 1 0,0 0 0,-1-1 0,0 1 0,0 0 0,2 0 0,0-1 0,2 1 0,2-1 0,2 0 0,-9 2 0,3 0 0,1-1 0,1 0 0,2 0 0,1 1 0,1-1 0,0 0 0,0 0 0,0 0 0,-1 0 0,0 1 0,-2-1 0,-1 1 0,-2 0 0,4 0 0,-2-1 0,-1 1 0,-2 1 0,-1-1 0,1 0 0,-1 1 0,2-1 0,1 1 0,2-1 0,2 0 0,4 0 0,-14 2 0,3-1 0,2 0 0,2 1 0,1-1 0,2-1 0,1 1 0,0 0 0,2 0 0,-1 0 0,0 0 0,0 0 0,-1 0 0,0 0 0,-2 1 0,-1-1 0,-1 1 0,-3 0 0,-2 1 0,-2 0 0,16-2 0,-3 1 0,-4 0 0,-1 0 0,-2 1 0,0 0 0,-1 0 0,0 0 0,2 0 0,1 1 0,2-2 0,-6 2 0,2-1 0,1 1 0,2-1 0,0 0 0,0 1 0,0-1 0,0 1 0,-1-1 0,-1 1 0,-1 0 0,-3 1 0,-1 0 0,-3 0 0,14-1 0,-4 1 0,-3 0 0,-1 0 0,-2 1 0,1 0 0,1 0 0,1-1 0,-1 1 0,1 0 0,2 0 0,-1 0 0,0 0 0,0 0 0,-2 1 0,-2-1 0,-3 0 0,8 0 0,-4 0 0,-1 1 0,-1-1 0,-1 0 0,3 0 32,5 0 0,2 0 0,0-1 0,-1 1 0,-4 0 0,-7 0-32,9-1 0,-7 0 0,-3 0 0,13-1 0,-5-1 0,-12 2 0,-5-1 518,-10 0 0,-3 1-518,13-3 0,-15 0 1623,-17 3-1893,-10 1-4407,-56 13 4677,19 1 0,-4 1 0,-7 3 0,-4 1 0,-2 1 0,0 2 0,-1 0 0,1 0 0</inkml:trace>
  <inkml:trace contextRef="#ctx0" brushRef="#br0" timeOffset="9651">5726 15247 23184,'-5'0'539,"2"0"-449,3 0 90,0 8-90,0 8 90,3 17-90,3 17-90,7 14 45,-3-11 0,1 1-45,-2-13 0,0 1 45,5 23 0,-1-3 45,1-1 135,-8-22 0,0-4-45,-3-14-90,-3 0-90,-5-32 0,-7-41 0,7 1 0,2-5 44,-2 0 1,2-2-411,5-9 1,3 3 365,0 21 0,2 5 0,2 2 0,2 4 0,14-21 0,9 15 90,5 20-45,-6 24 0,2 8-45,18 19-267,-18 0 1,-2 3 311,-12-3 0,-3 1-45,-1 0 0,-2 0 345,-3-3 0,-1 1-345,-1 3 0,-1-1 0,0 6 0,-1-4 0,-8-34 0,0-19-90,0-15 90,1-20 0,7-10 332,5 15 0,7 0-332,4 8 0,4 3 0,-1 1 0,2 7 90,32 8-90,-21 36 0,-1 16-180,-2 9-269,-3 9-451,-3 0-539,-1-2-990,-2-8 2429,3-10 0,1-14 0,3-8 0</inkml:trace>
  <inkml:trace contextRef="#ctx0" brushRef="#br0" timeOffset="9973">7196 14953 23274,'-28'-33'1799,"-7"12"-1619,-6 25-90,-4 22-1,4 24-1157,24-20 0,3 2 1068,4 2 0,4 2-96,11 13 0,6 0-84,0-13 0,2-3-90,10 8 0,4-6-180,18-10 181,2-17 303,-18-22 0,-2-9 416,7-18-181,-15 6 1,-4-5 359,-11-9 1,-5 1-450,1 12 0,-2 1-90,-2-8 0,-1 3-90,0 0 90,1 19 0,4 14 1458,6 45-1818,4 6-45,0-8 0,1 1-854,12 25-855,-4-24 0,2-2 2144,7 9 1,11-3 0,-15-34 0</inkml:trace>
  <inkml:trace contextRef="#ctx0" brushRef="#br0" timeOffset="10136">7573 14853 23813,'7'-53'2069,"-3"8"-1889,-1 16 270,10 27-450,3 24 90,10 28-504,-13-18 0,-1 2 144,0 2 0,0 1-225,-1 0 0,1 2-1709,1 12 1,-1-1 2203,-4-15 0,-2-1 0,2 6 0,-3-2 0,-3-1 0</inkml:trace>
  <inkml:trace contextRef="#ctx0" brushRef="#br0" timeOffset="10272">7683 14446 23993,'-7'-50'360,"0"0"0,-1-8 0,0 3-1125,3 15 1,0 2-1215,-4-22 1979,13 46 0,4 32 0,5 13 0</inkml:trace>
  <inkml:trace contextRef="#ctx0" brushRef="#br0" timeOffset="10587">7996 14645 21289,'6'9'1619,"0"0"397,0 4-1656,4 7 549,4 14-729,6 14-950,-8-17 1,1 1 814,0 4 0,0 1-45,2 2 0,-1-1 347,-2-1 1,1-1-348,-2-3 0,0-2 0,5 18 89,0-13-89,-5-35 0,0-18 0,-1-34 0,1-13 45,-3 15 0,1-1 754,-2 13 1,0 0-800,1-7 0,1 2-90,3 1 458,2 14-458,3 14-1619,16 15 270,-6 12-630,12 9-539,-10 2 1812,-3-2 1,2-11 0,-1-4-1</inkml:trace>
  <inkml:trace contextRef="#ctx0" brushRef="#br0" timeOffset="10771">9112 14071 17151,'27'-51'1439,"-4"12"1182,-10 27-2441,-6 28-135,-2 26 0,1 10-45,-1-7 0,2 5 156,2-5 1,1 6-1,3 1 1,3-2-847,8 7 0,4-2 1,4 0 648,-3-10 0,4 1 0,1-2 0,1-5 0,4 2 1,2-4-1,1-6 0,1-12 0,-1 1 0,0-1 0</inkml:trace>
  <inkml:trace contextRef="#ctx0" brushRef="#br0" timeOffset="10959">10363 13596 25792,'13'-35'989,"1"1"1,15-21-900,6 24 0,9 28 0,10 28-1350,-25-2 0,-1 4 1215,1 9 1,-3 3-271,0 6 0,-3 5-270,-3 7 1,-3 3-16,-7-15 0,-2 0 1,-2 2-701,-2 2 0,-3 2 0,-1 0 1300,-4 3 0,-2-1 0,-2 1 0,-5 2 0,-2 0 0,-2-1 0,-3 2 0,0 0 0,-1-1 0</inkml:trace>
  <inkml:trace contextRef="#ctx0" brushRef="#br0" timeOffset="11436">7683 16133 22374,'-42'-23'1979,"-7"9"-1799,-4 6 0,-4 16-180,0 4 45,23 7 0,2 3-45,-7 11 0,3 16-180,32-16-180,16-3-269,29 3 539,-4-11 180,17 6 359,-24-6 631,-19 34-631,-15-1-504,-6-14 0,-4 2 145,0-7 0,-2 1 0,-5 18 0,2 1-90,7-14 0,1-1 0,-3 13 0,5-1 0,8-19 0,4 0-360,7 13 0,5-1-90,-3-11 0,1-2-270,8 11 1,2-3-1889,11 11 2608,5-9 0,0-6 0,1-6 0</inkml:trace>
  <inkml:trace contextRef="#ctx0" brushRef="#br0" timeOffset="11769">10237 17929 23364,'54'-9'1799,"-8"2"-1530,-11 0 91,-11 5 0,-8 0-90,-4 2-90,-6 6-90,4 7 0,2 12-90,10 13 0,12 8 0,-11-18 0,3 0-360,6 4 1,3 0 359,5 4 0,1 0-889,7 4 1,0 2 918,-14-13 0,1 0 0,0 1-60,0 1 0,0 0 0,1 2 30,9 11 0,3 4 0,-5-2-90,-11-12 0,-2-1 0,-1 1-240,6 8 0,0 1 1,-6-2-166,-9-4 0,-6-2-1124,-1 29-899,-24-10 2518,6-47 0</inkml:trace>
  <inkml:trace contextRef="#ctx0" brushRef="#br0" timeOffset="12319">8812 16405 12923,'-38'-12'2519,"-5"5"310,-10 11-2469,-4 12-90,-2 12 458,4 8-638,8 1 911,12 3-1001,17-2 0,14 1 0,20-1-90,15-4 0,14 0 90,10 0 2473,2-2-2473,-2 4 0,-8-2 0,-10 2 144,-15 0-144,-19 16-90,-15-13 1025,-12 8-2015,-12-15 211,11-17-1109,0-1 1978,17-18 0,4-7 0,4-5 0</inkml:trace>
  <inkml:trace contextRef="#ctx0" brushRef="#br0" timeOffset="12520">9003 16129 24173,'16'-42'1619,"-2"8"-1349,0 12 180,9 27-270,10 45-180,-14-21 0,-1 3-425,3 14 1,-1 2 289,-3-9 0,-1 2-765,6 14 1,1 2-1,-7-15 1,0-1-361,3 8 1,-1-3 1259,0 4 0,-9-10 0,-4-6 0</inkml:trace>
  <inkml:trace contextRef="#ctx0" brushRef="#br0" timeOffset="12936">9035 16617 23004,'-21'-18'1349,"5"-6"-1349,19 2-90,12-6-180,20 0-179,10-1 224,-8 5 0,2 0 225,-10 7 0,1-2 180,19-11 0,-1-1 224,-18 7 1,-2 0-135,0 2 0,-3 0 180,8-15-91,-21 19-179,-2 4-90,-4 3 0,0 6-90,-2 5 90,8 33-90,-3 4 0,1 6 0,1 4-90,6 14 0,-7-22 0,1-1-180,7 4 1,0-12-91,-2-14 90,4-20 180,-1-19 0,-1-20 180,0-16 0,-9 27 0,-1-2 180,0-17 0,0-1-136,-2 16 1,-1 0-90,1-15 0,-1 4-45,-1 11 0,4 5-180,0 39-539,3 11-450,1 17-810,4 7-7852,0 5 9522,5 0 1,-1-3 0,0-2 0</inkml:trace>
  <inkml:trace contextRef="#ctx0" brushRef="#br0" timeOffset="14951">14383 2705 22104,'11'-34'2519,"-2"0"-1979,0 4-271,-3 5-89,-2 5-90,-2 11 90,0 9-90,2 19 90,2 26-135,-2-10 0,0 3-643,-1 11 1,-1 4 597,0 5 0,-1 2-1462,-1 4 1,0 0 1461,0-2 0,0 0 0,0-3 0,0-2-107,2-7 1,0 0-29,1 5 0,2-3-225,4 14-269,3-2-1350,-2-86 1799,-5-18 180,-2-6 0,-1-6-673,-2-2 0,0-1 718,0-6 0,0-1 90,0-3 0,0 0 683,0 2 1,0 0-594,0 5 0,0 0 172,1-7 0,2 2-127,0 14 0,2 4-135,-1 4 0,4 5 44,14 3-89,6 45 0,11 16-90,-1 13 0,0 7 1333,-7-10 1,0 3-1544,4 7 0,3 6 0,-3-4-916,-5-5 1,-1-1 225,7 14 1,-2-3 899,-15-23 0,-2-3 0,8 19 0,-5-8 0</inkml:trace>
  <inkml:trace contextRef="#ctx0" brushRef="#br0" timeOffset="15091">14716 3139 24353,'-25'-27'1259,"5"-4"-1169,19 7-90,19-4-90,31 7-270,-16 10 1,6 1 168,25-2 0,3 2 0,-17 4 0,-1 2 1,17-1-1,0 0 0</inkml:trace>
  <inkml:trace contextRef="#ctx0" brushRef="#br0" timeOffset="16460">8735 17056 21597,'-47'0'3058,"0"0"-2428,6 0-91,6 0 28,9-4-387,14-7-90,17-12 0,24-13-90,-3 10 0,6-2 0,10-6 0,4-2-1375,-9 7 1,2-2 0,1 0 1374,4-2 0,3-2 0,0 1-30,5-4 0,1 0 0,1 1-197,-13 8 0,1 1 0,0-1 0,0 1 159,0 0 1,1 0-1,-1 0 1,0 1 7,12-7 0,-1 1 0,-1 0 0,-5 3 0,-1 1 0,-2 0-83,13-7 1,-3 0 7,-5 0 0,-13 3-135,-29 5 225,-36 30 0,-14 12 45,-13 7 0,-5 7 376,7-1 1,-4 4 0,2 0-317,10-5 0,1 0 0,0 1 0,-3 1 0,-1 1 0,2 0 29,0 0 1,2 0 0,-4 3 0,7-2 0,-4 2 0,-1 2 0,3-1 0,4-2-60,-3 1 0,5-1 0,-1 1 15,-2 2 0,-4 2 0,4-1 0,11-5 45,3 16 1916,25-17-1916,28-19 44,20-27 1,8-12-90,-6 2 0,2-5-590,-1-1 0,3-4 1,-2 1 544,-9 4 0,-2 0 0,-1 0 30,0 0 0,-1 0 0,-2 0 60,13-11 0,-2 2-1,-7 7 1,-3 0-90,-8 8 0,-5 1 90,-5-13 1336,-28 24-1426,-31 16 0,-18 23-95,25-9 1,-1 2 94,-3 2 0,0 1 831,1 0 1,1 1-832,1 0 0,2-1 0,4-2 0,2-1 0,-18 11-170,14-7-100,15-6-359,12-6-271,20-4-539,16-13 0,8-6 134,-3 1 1,4-1 1212,0-2 0,3-2 1,0 0-1,14-10 0,0-1 1,-18 8-1,1 1 1,0-1-1</inkml:trace>
  <inkml:trace contextRef="#ctx0" brushRef="#br0" timeOffset="16905">10952 15333 24083,'37'-42'2249,"-5"6"-1889,-11 7 89,-7 10 361,-6 12-180,-4 23-630,-2 26 0,-8 16 0,-3 7-559,3-9 0,0 3 559,-1-8 0,-1 6 0,0 2 0,1-3 0,2 6 0,2-2 0,-1-1 0,-1 0 0,1-1 0,0-2 0,4-8 0,0-1 0,0-6 0,0 22 0,0-7 0,0-35 0,-3-18-90,2-39 0,-3-28 90,5 22 0,2-6-691,0-8 0,0-7 1,1 2 720,-1 10 0,0 2 0,0-3-30,1 1 0,0-3 0,0 0 0,0 5-81,-1-1 0,-1 4 0,1 1 81,2-20 0,0 3 0,-1 9 0,0 2 0,0 7 0,0 2 0,4-19 0,2 20 0,4 21 0,7 26 0,9 22-977,7 24 977,-14-19 0,0 2 0,2 5 0,0 0 297,0 1 0,1 0-297,-1 1 0,0-1 0,-2-2 0,-1 0-45,0-4 0,-1 0-360,-3-5 0,0-1-854,11 18-360,-5-11-450,-10-9 2069,-4-9 0,-9-9 0,-4-5 0</inkml:trace>
  <inkml:trace contextRef="#ctx0" brushRef="#br0" timeOffset="17068">11098 15771 23274,'-60'0'2338,"8"0"-2158,11 0-90,14-2 0,33-16-90,21-3-135,1 2 0,5-2-1622,4 3 0,1 0 1037,4-3 1,0-1-451,3 1 1,-1-1 1108,-1-1 1,-2 1-1,-2-1 1,0 0-1,-4 1 1,0-1-1</inkml:trace>
  <inkml:trace contextRef="#ctx0" brushRef="#br0" timeOffset="17841">12089 15265 24533,'-5'0'3058,"2"-4"-2968,3 1 0,0-4-90,0 5 0,7 0 0,-5 2 0,7 0 90,-7 0-90,2 0 0,-2 0 0,0 0 0,0-2 0,2-1 90,2-1-90,11-5 0,-3 2 0,10-7 0,-4 1 0,3-3 0,-1-4 0,8-13 0,-12 1 0,5-12 0,-12 3 90,-1-4 90,-4-5 90,-2 0-180,-2 0-90,-2 5 0,0 7 0,0 4 0,-6 9 0,0 7 0,-23 21 0,4 14 0,-17 25 0,9 13-222,17-22 0,0 2 222,1 1 0,3 3 0,5 6 0,2 5 0,2-3 0,1-4 0,3-1 0,2 23 0,6-6 0,16-14 0,3-8 0,5-10 0,1-13 0,1-6-90,2-14 0,-5-8 0,2-33 90,-16-1 0,-9 12 0,-3-3 101,-6 6 0,-3-1 34,-6-18 0,-2-1-520,1 13 0,-1 1 385,-4-11 0,-1 2 0,-7-4 0,-2 1 0,12 24 0,22 24 0,40 38 0,-7-5 0,3 3-183,-4-4 1,0-2 182,1 0 0,-2-4-539,9 2-541,-9-5 381,-7-6-1010,-7-7 1709,-4-7 0,-9-9 0,-2-5 0</inkml:trace>
  <inkml:trace contextRef="#ctx0" brushRef="#br0" timeOffset="18123">13003 14301 24533,'0'-27'2069,"0"2"-1619,0 1-271,0 3 1,0 3-270,0 4-269,0 3-451,0 4 810,7 9 0,-2 7 0,7 10 0</inkml:trace>
  <inkml:trace contextRef="#ctx0" brushRef="#br0" timeOffset="18194">13262 14559 24533,'13'62'-187,"0"1"1,0-1 0,0 0-1,-1 0 1,2 3 0,-1 0-1,-4-4 1,-8-6 0,-12-6 0,-7-4-1,-2-4 1,-10 7 0,0-1-1</inkml:trace>
  <inkml:trace contextRef="#ctx0" brushRef="#br0" timeOffset="21719">12609 14297 17067,'-8'0'5127,"3"0"-4677,-2 0-180,2 0 0,1 0 0,0 0-90,1 0-91,2 0 2970,-3 0-3059,4-2 0,0 1 0,0-3 0,0 4 180,0-2-90,0 0 539,0 1-269,2-7-270,0 3-90,4-10 90,15-22-90,3 0 0,-3 7 0,2-2-700,0 3 0,1-1 700,3-3 0,4-2 0,3-1 0,4-3 0,-1 1 0,7-7 0,3-3 0,-6 10 0,4-4 0,2-1 0,-1 1 0,-5 6 0,0 0 0,-1 1 0,1 0 0,0 0 0,0 0 0,0 1 0,0 1 0,12-11 0,-1 2 0,-4 4 0,-1 1 0,-3 4 0,-3 1 0,-3 3 0,-5 4 0,-3 2 0,21-15 0,-15 11 0,-9 7 0,-9 6-90,-6 5-269,-6 4-811,-2 3 1760,-4 2-1669,-9 9 89,-6 5-2518,-35 27 3508,4-8 0,12-8 0,-1 0 0,-20 9 0</inkml:trace>
  <inkml:trace contextRef="#ctx0" brushRef="#br0" timeOffset="22218">12726 14107 18776,'-24'21'4588,"-2"-1"-3959,-1-4 271,-8-3-450,10-6-181,-2-3-89,18-4 0,4 0 180,5 0-270,14 0 90,46-20-150,-22 6 0,6-2 0,3-3-680,3-1 1,5-3 0,0 0-1,0 0 695,-4 0 0,0 1 0,1-1 0,2 0 9,4-2 0,5-2 0,0 0 0,-1 1 0,-6 2 36,8-3 0,-5 3 0,2-1-45,-4 2 0,3-1 0,0 0 0,-2 2-290,-7 1 1,-1 2-1,-1 0 1,-2 1 274,0 1 0,-3 0 0,2 0 0,7-3 0,1 0 0,-6 2 15,-5 3 0,-5 3-45,-4 2 0,-3 0-10,20-6 10,-13 3-89,-9 3-361,-9 4-180,-6 4 1917,-8 2-2727,-2 0-1314,-11 0 2754,-6 0 0,-11 0 0,-5 0 0</inkml:trace>
  <inkml:trace contextRef="#ctx0" brushRef="#br0" timeOffset="23118">15545 5685 21655,'-6'-13'2068,"5"-1"-1888,-5 1 0,6 1-90,0 5 90,0 7-90,0 11 90,0 10 0,0 11-90,0 8 0,0 6-45,0-12 0,0 0-45,0 16 0,0 11 0,0-23 0,0-4 0,0-2 0,0-5 0,0-2 0,0-7 0,0 0 90,0-11-180,0 5-540,0 0-269,0 1-1170,0 4 2069,0-8 0,-5 4 0,-2-1 0</inkml:trace>
  <inkml:trace contextRef="#ctx0" brushRef="#br0" timeOffset="23569">15545 7232 21835,'0'25'1529,"0"-2"-1349,0-5 89,1-4 91,2-7 0,1-3 0,-2-4 0,2 0-270,-2-2-1,4-5 1,2-6-90,6-10 90,6-7-90,10-4 90,9 0-599,12 4 689,8 8-90,6 10 180,-1 18-120,-38 27 0,-4 17 0,-6 3-120,-9 7 0,-9 5 0,0 2-806,3-8 0,1 2 0,-2 2 0,-5-2 776,-5-1 0,-4 1 0,-2-2 0,0-4 0,1-1 0,-1-4 0,0-1-271,2-3 0,0-1 0,1-1 316,-4 13 0,2-3 5,3 0 1,5-4-51,10 8 0,26-14-45,8-46 0,16-15 0,5-7 0,-4 4-75,-2 2 0,-2 1 0,5-4-338,-1 0 0,5-2 0,3-3 1,-2 2-1,-5 1 188,-5 2 0,-3 1 0,-2 0 1,1 1-271,13-6 0,-1 0 1,2 0 615,-9 4 0,2 0 1,-1 1-1,-4 2 0,-4 3 1,-3 2-1,1 0 0,6-2 1,-1 1-1,1 0 0</inkml:trace>
  <inkml:trace contextRef="#ctx0" brushRef="#br0" timeOffset="24322">14115 12940 21565,'8'-29'2698,"2"-1"-2158,1 1-90,1 1-1,-2 6-269,0 4 0,-2 4-90,0 7-90,2 3 90,2 4 0,19 16-90,-5-4 0,13 14 0,-12-10 0,-1-2 180,-4-7-90,-1-3 0,-5-4 0,-4-6 0,-2-5-90,-2-12 0,0-7 0,2-8 0,-1-5 0,1-7 0,0 0 0,0 0-518,0 5 338,0 6-180,-2 8-179,1 8-91,-3 7-270,-2 9-1438,3 3 269,-2 10 2069,7 2 0,0-1 0,3-1 0</inkml:trace>
  <inkml:trace contextRef="#ctx0" brushRef="#br0" timeOffset="24628">14773 12452 19406,'5'5'3958,"-2"-1"-3688,-3 0-91,-7 5-89,-2 7-90,-7 8 90,1 4-90,1 18 0,7-13 0,2 8 0,9-20 0,6-10 0,3-5 0,5-12 0,-2-5 0,0-10 180,-1-6 90,2-13-180,-7 12 0,1-4-90,-9 18 0,2 7 0,-2 13-360,4 7-269,-2 12-181,4-2-449,-2-1-630,3-10-7942,1-4 9815,0-16 0,6-4 0,0-8 0</inkml:trace>
  <inkml:trace contextRef="#ctx0" brushRef="#br0" timeOffset="25051">15021 12411 19676,'22'-45'3328,"-1"3"-3058,-5 4-180,-4 11-90,-6 4 90,-2 14-270,-4 3-90,0 18-90,0-1-180,0 13-89,0-7-1,2 0 0,0-9-359,4-2 449,4-14 2699,19-24-1169,-4-4-676,-5 9 1,0-1 225,6-15-180,-1 2-90,2-5-181,-11 15-178,3-1-91,-12 21-180,-3 4-180,-2 5-179,-1 2-361,0 0 91,2 0-1,0-2 4228,10-18-899,-3-8-1439,2-5-181,-7 3-89,-5 14-270,0 4-181,0 6-89,0 8 0,2 9-1921,3 21 1,1 7 930,4 17 180,-1-5 1,0 2-605,-3-17 0,0-1 1324,0 0 0,0 0 0,0-1 0,-1 0 0,5 31 0</inkml:trace>
  <inkml:trace contextRef="#ctx0" brushRef="#br0" timeOffset="25591">15021 13270 18325,'14'-9'1978,"-2"4"-282,-2 1-1516,0 4 707,1 0-797,1 8 416,13 14-326,6 13 0,3-1 1051,0-2-872,-14-16 1,-4-6 0,0-4-270,-3-14 0,1-6-90,5-33-90,-8 15 0,-1-2-90,2 1 0,-1-1-90,1-1 0,-2 3-539,5-9-360,-2 5-630,-2 6-630,1 7 2429,-2 6 0,2 5 0,0 1 0</inkml:trace>
  <inkml:trace contextRef="#ctx0" brushRef="#br0" timeOffset="25883">15577 12999 20755,'2'5'2789,"0"-1"-2610,-2 2 91,-18 32-180,14 13-90,-15 12 0,21-6-90,2-21 0,10 2 90,-2-20 0,3 1 0,1-42 90,-5 0 90,5-24 180,-4 4-90,-2 0-180,0 4 0,-3 5-90,0 5-180,3 14-270,1 11-359,3 16-451,-2 9-719,0 1-7852,-1-1 9478,-1-3 0,-4-8 0,0-4 0</inkml:trace>
  <inkml:trace contextRef="#ctx0" brushRef="#br0" timeOffset="26252">15975 12877 22104,'2'-5'2069,"0"1"-1529,-2 4-90,-5 0 89,-6 0-359,0 0 0,1 0-90,6 0 0,6-6-90,6-6 90,5-7-90,9-1 0,4 2 90,5 8 90,1 12 180,-3 16-91,-12 11 1,-4 7-135,-4 10 0,-4 3-135,0 0 0,-3 1 90,-2 12 0,-1-4 90,3 8-135,19-38 0,8-8-45,34-9-595,-7-20 0,4-9 460,0-2 0,2-3-45,-16 5 0,2-2 1,0-1-121,4 0 0,-1-2 0,1 1-120,-1-1 0,0 0 1,2-1-638,-3 2 0,2-1 0,0 1 0,-3 1 1057,-1 0 0,-2 1 0,0 0 0,9-2 0,2-1 0,-6 3 0,-5 4 0,1-1 0</inkml:trace>
  <inkml:trace contextRef="#ctx0" brushRef="#br0" timeOffset="29517">17863 3266 22734,'-20'-46'539,"0"0"1,0 0 0,-1-4-270,2 3 0,-1-5 0,0 3-852,-1-9 1,-1 1 671,3 7 0,0-2 0,1 3-1588,-1-3 1,1 2 1722,0-1 0,0 1-45,-1 1 0,-1 0 465,1 1 0,-2-1-585,-2 7 0,-4-3 0,1 3-337,-4-7 0,-5 1 277,4 10 0,-5-2 0,-2 0 0,3 4-136,2 4 1,1 4-1,-2-2 166,-12-8 0,-3-1 0,2 3-30,8 7 0,1 3 0,0-1 0,-3 0 0,-1-1 0,0 0 0,-1 0 0,0 1 0,-5-2 0,-2-1 0,-4-2 0,-1 0 0,2 2 460,-4-2 1,1 2 0,-3-2-461,3 3 0,-3-2 0,-1 1 0,2 3-482,-3 0 1,2 3-1,-1 0 482,13 7 0,-1 1 0,-1-1 0,0 2-244,-3-2 1,-2 1-1,0 1 1,-1 0 243,-2 0 0,-1 1 0,-1 0 0,0 0-245,-4 0 0,1 0 0,-2 1 1,0 0 244,12 2 0,-1 1 0,0-1 0,0 1 0,0 0-19,0 0 0,1 1 1,-1-1-1,-2 1 1,-2-1 18,4 2 0,-2-1 0,-2 1 0,-1-1 0,-1 1 0,0 0 0,-1 1 0,-2 0 0,-2 0 0,-1 1 0,1 0 0,-1 0 0,0 0 0,0 0-69,1 1 1,-1-1 0,1 0 0,-1 1 0,0 0 0,1 0 0,0 1 68,1 0 0,-1 1 0,-1 0 0,2 1 0,0 0 0,3 0 0,2 2 38,-6 0 0,5 0 0,1 2 0,-2 0 1,-4 2-39,5-1 0,-3 1 0,-2 1 0,-1 0 0,-1 1 0,0 0 0,1 1 0,5 0 0,0 1 0,0 0 0,0 1 0,-1 0 0,0 0 0,1 1 0,-1-1 0,1 0 0,0 1 0,-1-1 0,1 0 0,0 1 0,0 0 0,1 1 0,0 0 0,-5 2 0,-1 0 0,1 1 0,1 0 0,1 1 0,3 0 0,2-1-49,-3 3 1,4 0-1,2 1 1,0 0 0,1 1 48,0 1 0,0 0 0,1 1 0,1 1 0,0 1 47,1 0 1,0 0-1,1 1 1,0 1 0,1 0-48,1 1 0,0 0 0,0 1 0,1 0 0,0 1 0,-11 7 0,1 1 0,1 0 0,0 1-108,0 1 0,1-1 1,0 1-1,1 1 108,1 1 0,0-1 0,0 2 0,1 0 0,1-1 0,1 1 0,-1 1 0,2 0 68,0 1 1,1 1 0,1 1-1,0 1-68,1 0 0,1 1 0,1 1 0,1 1 0,0 1 0,1 2 0,2 0 0,0 2-61,9-10 0,0 0 1,0 1-1,2 0 0,0 1 61,1 0 0,0 1 0,1 0 0,1 1 0,0 0 18,1 0 0,0 0 0,1 0 0,0 1 0,1 0-5,-4 12 1,0 0 0,1 0-1,1 0 9,1-1 1,0 0 0,1 0-1,1 0-22,0-1 0,2-1 0,0 1 0,0 4 0,5-8 0,-1 3 0,1 2 0,1 1 0,0-2 0,1-2 0,1 0 0,0-2 0,2-2 0,0 2 0,0 3 0,0 1 0,0 3 0,0 2 0,1 0 0,0-2 0,3-4 18,0-2 0,2-3 0,1-1 0,0 1 0,2 3-33,0 5 0,2 3 0,0 3 0,1 0 0,1-2 0,-1-3 15,0-2 0,1-4 0,0 0 0,0 1 0,2 6 11,0-8 0,1 5 1,1 3-1,0 2 0,1-1 1,0-1-1,-1-4 0,1-4-11,1 6 0,0-6 0,0-1 0,0-1 0,1 5 0,1 0 0,0 4 0,0 1 0,1-1 0,0-1 0,0-4 0,3 11 0,0-5 0,0 0 0,1-1 4,0 1 0,0-1 1,2 1-1,1 3-4,-2-10 0,2 2 0,1 2 0,1 0 0,-1-2 0,0-3 39,-1-1 1,0-3 0,0-2-1,1 1 1,1 3-40,0-2 0,1 2 0,0 1 0,1 0 0,2-1 0,0-1 0,6 7 0,3-1 0,0-1 0,0-1 0,-1-3 22,1 2 1,-2-3 0,1 0-1,2 2-55,0-1 1,2 2 0,1 1-1,-1-2 1,-2-2 54,-2-4 1,-1-1-1,-1-2 1,1 0-1,0 1 1,0 0-1,0 0 1,0-1-23,-2 0 0,0 0 0,1 1 0,2 1 18,0 2 0,3 2 0,0 1 0,0-1 0,-2-2-18,0 0 0,-3-3 0,1 1 0,2 1 18,-1-1 0,1 2 0,1 0 0,0-1 0,-3-4-15,8 10 0,-2-3 0,0-2 27,1 0 0,1-1 0,0 0 30,1-2 0,1-1 0,0-1-60,-1-1 0,2-1 0,4 0 93,-9-10 1,3 1-1,3 0 1,0 0-1,2-2-93,2 0 0,0-1 0,3 0 0,0-1 0,3 1 0,1-1 0,2 1 0,2 0 0,1 0 0,-1-2 0,-3-2 30,3 0 1,-2-2 0,-1-1 0,0-1 0,1-1-31,-1-1 0,2 0 0,-2-2 0,0-1 0,-3-1 0,0-1 0,-3-2 0,-1-1 0,2 0 0,2-1 0,0 0 0,0 0 0,1-1 0,2 0 0,0-1 0,0 0 0,1-1-87,2 0 0,-1-2 1,2 0-1,-1-1 87,2 0 0,1-1 0,-1-1 0,1-1-154,1-1 1,0 0 0,1-2 0,0 0 153,1-2 0,0 0 0,1-2 0,0 0 37,-13 1 1,0-1 0,1 0 0,1-1 0,4-1-38,-1-1 0,3-2 0,2 0 0,2-1 0,-1 0 0,-1 0 0,-3 1 0,-1 0 0,-3 0 0,-1 0 0,1 0 0,0 0 0,4-2 0,-6 2 0,3-1 0,1-1 0,2 0 0,-1 0 0,-1-1 0,-2 1 0,-3 1 0,14-5 0,-3 2 0,-2-1 0,-1 0 0,1 0 0,1-1 0,0-1 0,0 0 0,0 0 0,0 0 58,-10 3 0,-2 0 0,0 0 0,1-1 0,2-1 0,2-1-58,-1-1 0,3-2 0,2-1 0,2 0 0,-1-1 0,0-1 0,-2 1 0,-2 1-64,-3 0 0,-2 0 0,-1 1 1,-1-1-1,1 0 0,1-1 1,2-2 63,-3 2 0,3-2 0,0 0 0,2-1 0,0 0 0,-1-1 0,-1 0 0,-2 0 0,-3 0 0,11-7 0,-3-1 0,-2 1 0,-1-2 0,-1 1 0,2-2 0,-8 5 0,1 0 0,-1-1 0,0 0 0,0-1 0,2-2 0,2-3 0,-7 4 0,3-3 0,1-1 0,0-2 0,1 0 0,0-1 0,0 0 0,-1 0 0,-2 1 0,-2 1 0,3-2 0,-2 1 0,-2 0 0,0 1 0,0-1 0,-1-1 0,2-1 0,1-2-30,-2 2 1,1 0 0,0-2-1,1-1 1,1 0 0,-1-2 0,-1 0-1,0-1 1,-1-1 0,-3-1 29,-2 2 0,-2-1 0,0-2 0,-1-1 0,-1 0 0,0-1 0,-1 0 0,0 0 0,-1 1 0,-1 1 0,-1 1 0,2-3 0,-1 2 0,-2 1 0,0 0 0,-1 0 0,0 0 0,0-2 0,0-1 0,1-2 0,0 1 0,0-3 0,1-2 0,0 0 0,0-2 0,0 0 0,-1 1 0,0-1 0,-2 2 0,-2 1 0,-1 1 0,2-6 0,-2 1 0,-1 1 0,-2 1 0,0 0 0,-1 0 0,-1-1 0,0 0 0,0-2 0,0-1 0,-1 1 0,0-1 0,-1 0 0,-1 0 0,-1 0 0,0-1 0,-2 8 0,-1-1 0,-1 0 0,0 0 0,-1-1 0,0 1 0,0-1 0,-2 1 0,0-1 0,0 0 0,-1 2 0,0-1 0,-1 1 0,0-1 0,-1-1 0,-2-1 0,-1-2 0,-2-1-150,-2 3 0,-1-3 0,-1-1 0,-1-2 0,-2 0 0,0-2 0,-1 1 0,0 0 1,-2 1-1,1 1 0,-1 2 0,0 2-200,-1-8 0,-1 3 0,0 2 1,-1 1-1,0 0 0,-2 1 0,-1-2 1,-1-1-1,-2-2 350,2 7 0,-1-1 0,-2-3 0,0 0 0,-1-1 0,0 0 0,-2 0 0,0 2 0,-2 1 0,0 1 0,0 3 0,-2 4 0,-3-5 0,-2 4 0,-1 2 0,-1 2 0,-1 1 0,0 1 0,-1 0 0,0 0 0,-1 0 0,-3-1 0,1 1 0,-1-1 0,1 1 0,-1-1 0,0 1 0,1-1 0,-1 0 0,1 1 0</inkml:trace>
  <inkml:trace contextRef="#ctx0" brushRef="#br0" timeOffset="34685">23853 1552 21475,'-29'-25'1169,"3"2"-989,0 7-90,-1 7 0,-1 5 90,-4 14 90,-3 4-90,-2 14-1,1 5-89,1 6-90,4 4 90,5 4-90,9-1 90,8 1-90,10-1 90,13-3-90,13-3 0,14-3 0,10-6 0,-23-17 0,4-1 0,19 6 0,2-1-303,-14-4 0,0 0 303,13 3 0,-2 3-121,-14-1 1,-5 1 120,10 10 0,-9 12 0,-36-13 0,-16 3 0,-19-3 90,-10-1-90,4-10 0,-1-2 0,-9-1 0,15-1 0,4-4 0,11-9 591,7 4-681,6-5 166,6 0-435,2 0-991,4 0-808,4-5 2158,2-4 0,6-9 0,3-5 0</inkml:trace>
  <inkml:trace contextRef="#ctx0" brushRef="#br0" timeOffset="34983">24389 1407 21385,'10'-41'2338,"-2"3"-2248,-4 10 0,-2 6 0,-2 8 180,4 21-90,0 17-90,4 28-45,-4-16 0,-1 2-287,-1 7 1,0 1 241,-1 3 0,0 5 0,1 8 0,0 7 0,1-3-30,-1-15 0,1-2 0,1 2-218,0-1 1,0 3 0,1-2-1,0-5-202,1 4 1,1-6-1620,5 16 2069,-8-44 0,-2-6 0,-2-10 0</inkml:trace>
  <inkml:trace contextRef="#ctx0" brushRef="#br0" timeOffset="35505">24133 1913 19496,'-25'-18'2878,"5"2"-2698,10 3-180,8 2 0,13 2-270,14 0-449,12 0-631,12-3 1350,6 1-1978,6-3 269,0 1 719,0-1 1710,-6 3 1888,-6 0-359,-7 4-1170,-9 0-449,-5 5-270,-10 0-180,-4 2-180,-4 0 90,-3 0 90,2 10-180,0 8 0,3 16 89,0 10-89,0 5 0,-1 4-3392,-1-1 3392,-2-4 90,-4-8 57,0-8 123,-4-7-91,0-13-89,0-4-90,0-14 0,0-8 3466,7-33-3466,6 1-45,-3 13 0,2 0 135,18-17-90,3 7 0,4 7 50,-1 10 40,-1 13-90,-1 7 0,-5 14 0,-2 6 0,-7 9 0,-4 2 0,-4 0-180,-2-5-180,-2-1-269,-1-4-181,-2-7-3328,0-6 4138,-1-15 0,1-8 0,2-9 0</inkml:trace>
  <inkml:trace contextRef="#ctx0" brushRef="#br0" timeOffset="35800">25258 1683 19046,'12'-16'3148,"-2"6"-2878,0 4-90,-2 14-90,-1 4 0,0 11-90,0 2 0,1 0 90,2 0-90,0-7 0,2 0 0,2-11 0,3-1 90,3-10 0,2-7 90,5-9 180,-1-10 89,1-4 1,-5 0-90,-3 2-180,-4 1-90,-6 11-90,1 5 0,-8 17-270,5 24-270,-2 0-359,5 16-631,0-13-898,4-1 2428,5-10 0,5-7 0,3-7 0</inkml:trace>
  <inkml:trace contextRef="#ctx0" brushRef="#br0" timeOffset="36336">25977 1515 21745,'2'-2'539,"1"0"-449,0 6-90,3-3 0,0 7 90,2-7 0,-2 3 90,-2-6-90,-2-5 180,-2-4 0,-3-5 0,-4-2-181,-5 2 91,-10 4-90,4 14-90,-5 10 45,13 17 0,6 7-45,9 28 0,0-23 0,3 0 0,26 16 90,5-26-135,-4-17 0,3-5-45,26-2 0,-17-6 0,0-5-216,-9-4 0,-2-4 216,2-2 0,-1-3 45,-1-4 0,-1-2 45,-1-3 0,-3-4 0,-1 0 0,-3-6 0,-4-3 0,-1-6 0,-2-2 120,1-7 0,-3-4 0,0 0-556,1 0 1,-2-2 0,-1 1 524,-1 1 1,-2 0 0,-2 1 0,-3 10 0,-1 2 0,0 3-115,1 1 0,-1 1 25,-1-3 0,0 7 90,-2 20-90,-2 60 90,-8 12-90,4-3 0,-1 3-221,0-4 1,0 0 220,1 4 0,0 0 0,2 1 0,0-1-90,0-2 0,0-1-180,2-5 0,0-1-180,1-4 1,0-2-1440,6 24 2234,1-15 1,-6-16-1,0-10 1</inkml:trace>
  <inkml:trace contextRef="#ctx0" brushRef="#br0" timeOffset="36483">26699 1307 20755,'-18'-16'2069,"7"3"-1979,4 2 0,14 6-360,9 1-719,17 2-1440,16-3 2429,12-4 0,-27 3 0,0-1 0,1-2 0,0 1 0</inkml:trace>
  <inkml:trace contextRef="#ctx0" brushRef="#br0" timeOffset="36742">27893 783 23634,'0'-5'1169,"0"9"-1079,-3 16-45,2 15 0,1 7-45,-2-4 0,0 2-233,2 19 0,0 6 203,1-15 0,-1 2 0,1-1-639,1 8 1,0 0 308,0-10 0,0 2 0,2-3 360,5 13 0,0-5 0,-3-18 0,0-1 0,3 6 0,-1 0 0</inkml:trace>
  <inkml:trace contextRef="#ctx0" brushRef="#br0" timeOffset="37252">28027 742 22104,'17'-59'1080,"1"7"-900,0 9 0,4 13-90,1 12-90,1 10 89,-1 18-89,-1 11 0,-4 19 90,-3 15-90,-7 10-293,-9-27 0,-4-1 293,-1 3 0,-2 0 45,-5-1 0,-3-1-45,1-2 0,-3-2 44,-7 5 1,-1-3-45,-9 12 0,-7-1 0,24-25 90,2-8-90,9-5 0,2-5 677,10-4-677,9-4 0,13-1 0,13-4 0,13 2 0,7 2 0,5 7 0,-22 9 0,-2 4 0,15 15-240,-22-6 1,-5 3 329,-8 23-90,-13 2 0,-18 2 90,-15-1-90,-17-4 0,16-25 0,-2-2 0,-1-3 0,-3 0 0,-11 4 0,0-2-405,6-4 0,1 0-1169,-3-2 0,4-1 1574,0 1 0,19-11 0,16-4 0</inkml:trace>
  <inkml:trace contextRef="#ctx0" brushRef="#br0" timeOffset="38041">29652 444 21565,'0'-33'1079,"0"4"-1079,-6 9 90,-1 4-90,-5 9 90,-2 3 0,0 4 0,-2 6-90,-1 2 0,3 3 90,0-4-90,7 1 0,-2-7 90,5 7 0,-5-7 0,5 9-90,-3-8 0,6 8 0,-6-9 0,6 3 0,-3-4 90,4 0-90,0 4 0,0-3 0,0 9 0,-3-4 0,-2 9 90,-3 1-90,0 8 0,0 4 0,3 8 0,-2 2 0,6 8 0,-3 1 0,6 5 90,2-2-90,4 4 0,5-4 0,1 0 0,0-7 0,0-7 0,-3-4 0,-3-7-90,-4-3 90,-2 4 0,-2-4 0,0 7 90,0 0-90,0 5 89,0 9-89,2 5 0,5 4 0,4-11 0,4 0 0,-3-9 0,3 0-180,4 9 1,1 0 179,3-3 0,-2-3 0,3 17 0,-9-21 0,0 1 0</inkml:trace>
  <inkml:trace contextRef="#ctx0" brushRef="#br0" timeOffset="38717">24978 7829 22284,'-15'-4'1170,"1"-1"-1080,7 3-90,6-2 0,11 1 0,28 1 0,-1 4 0,-1 6 0,0 5 0,5 10 90,3 19 89,-24-6-89,-9 5 0,-5 0-90,-5 11 90,-1-14-90,0 5 0,2-18 0,6-2 0,4-1 0,29 11 0,-8-6 0,18 10 0,-15-5 0,-11-7 0,-1 2 0,11 14 0,-15-14 0,-2 0 90,0 7 0,-5-2-90,-7-3 0,-3-2-270,-12 0-359,-5-1-451,-17-2-1078,-6-5 2158,-7-8 0,-7-5 0,-2-6 0</inkml:trace>
  <inkml:trace contextRef="#ctx0" brushRef="#br0" timeOffset="39408">25047 3334 21924,'0'26'720,"0"8"-540,0 9 0,3 7 0,5 7 0,7-3-2220,3 3 2130,3-5 0,1-2 0,6 7 179,-6-19 682,0 0-591,-11-22 721,-6-9-811,-2-3-90,-3-6-90,6-23-1,-1-5-89,8-30 0,4-3 318,-7 26 1,2-1-319,2-2 0,1 0-45,-1 1 0,0 1-45,1 0 0,1 2-135,-1 1 0,0 2-135,0 1 1,1 0-451,18-22-513,2 6-746,5 12 2069,2 7 0,2 9 0,-1 2 0</inkml:trace>
  <inkml:trace contextRef="#ctx0" brushRef="#br0" timeOffset="39790">26017 3080 18237,'5'-2'4407,"-2"-2"-4047,-3 3-180,0-1 90,-5 2-90,-4 10-1,-7 11 1,-4 18-180,-1 15-217,10-21 0,0 2 217,1 2 0,1 3 0,1 18 0,2 0 45,1-15 0,2-2-45,0 10 0,2-2 0,5 2 0,8 0-90,7-33 0,2-7 90,0-38 0,-3-16 90,-1-12-702,-8 22 0,-2-2 702,1 0 0,-2 0 45,0-2 0,-1 1 404,3-28-494,-4 30 0,0 2 45,0-12-90,9 19 0,-2 27-180,11 25-180,-1 5-140,16 21-1569,-11-19 2069,8 7 0,-15-30 0,-1-5 0</inkml:trace>
  <inkml:trace contextRef="#ctx0" brushRef="#br0" timeOffset="40185">26452 3153 20755,'14'-32'2699,"0"4"-2519,-3 10-91,-3 9 91,-1 11-90,0 12 0,1 15 0,2 14-3482,-2 14 3392,2 7 0,-2 2 0,0-5 0,1-9 90,-3-9-90,0-5 90,-4-20-90,0-12 0,1-53 90,4-6-90,-2 11 0,2-3-177,6-8 0,1 1 177,-3 14 0,1 0 0,3-8 0,3 3-5,19-6 95,-7 27-90,11 4 3080,-12 24-2990,8 7-90,-14 2 0,4 3 786,-17-7-786,-2-6 65,-4-1-425,0-4-180,-2 0-809,4 0-1169,4 0 2518,3-4 0,5-1 0,0-4 0</inkml:trace>
  <inkml:trace contextRef="#ctx0" brushRef="#br0" timeOffset="40517">27447 2596 22644,'0'-18'1979,"0"4"-1529,0-1-270,0 10 179,0-1-179,5 22 0,2 8-90,1 14 0,0 5-45,-3-9 0,1 2-1232,1 15 0,-1 1 1232,-1-13 0,-1-2-45,-1 1 0,0-1-36,0-1 0,0-1 36,1 28 0,0-9 0,0-10 0,0-9-180,-2-10-360,0-5-359,-2-10-721,0 0 1364,0-9 256,-5 3 0,-8 2 0,-6 2 0</inkml:trace>
  <inkml:trace contextRef="#ctx0" brushRef="#br0" timeOffset="41066">25323 4962 23274,'0'-25'1529,"0"2"-1439,0 5-90,0 4 90,0 7-90,5 11 0,6 13 0,7 14 0,5 10 0,-1 9 0,0 2 0,-3-1 0,-3-4 90,-4-10 0,-2-8 179,-3-9-89,-3-11 0,-1-9-180,1-15 0,4-19 0,6-18 0,-4 19 0,1-3 0,1-3 0,2-1-415,2-1 0,1 0 235,-1 2 0,1 1-135,-2 2 0,0 2-584,12-23-650,-7 12-700,-2 11 2249,-4 10 0,2 6 0,-1 2 0</inkml:trace>
  <inkml:trace contextRef="#ctx0" brushRef="#br0" timeOffset="41423">26017 4595 22284,'-8'0'990,"-11"25"-900,-2 21-90,-3 14-364,15-23 1,2 1 453,2 25 28,6-22 0,3 0-208,2-5 0,0-2 0,10 23-89,5-29 299,-2-35-120,3-16 0,1-13 180,-1-12 90,-2-6 0,-1-3 44,-10 19 1,0-1-135,2-22-90,-2 4 280,-7 28-370,0 22 0,4 19-90,1 6-90,4 16-270,0-3-269,3 3-630,2-2-720,2-2 2069,3-8 0,-1-10 0,0-6 0</inkml:trace>
  <inkml:trace contextRef="#ctx0" brushRef="#br0" timeOffset="41816">26505 4550 20755,'6'-9'2159,"0"2"-1979,-2 3 0,-2 2 0,2 8-90,0 5 0,2 12-1,2 7-89,2 6 0,-1 2 0,1-1 0,-2-3 0,-2-7 180,0-7 0,-4-4 90,0-9-180,-2-3-90,0-20 0,2-2 0,7-36 0,15-7 0,3 4 0,8 3 0,10 27 0,-11 12 0,11 5 0,-16 10 0,-5 6 0,-5-4 0,-5 8 0,-4-5-450,-6 0-269,0-1-3239,-4-4 3958,0 0 0,0 0 0</inkml:trace>
  <inkml:trace contextRef="#ctx0" brushRef="#br0" timeOffset="42366">27487 4292 20585,'7'-7'1529,"-3"1"-349,-3 3-1090,-1 1 305,-5 2-305,4 0 204,-5 0-204,6 0 910,0 0-1000,0-6 90,4 1-90,4-8 0,6 3 179,19 3-89,4 3 0,3 12 0,-9 4-90,-13 13 90,-6 5 0,-5 6 0,-13 29-90,-7-14 0,4-17 0,-3 0 180,-13 20-180,7-20 0,4 2 90,9-27 0,10-3-90,7-6 0,13-4-1696,6-4 0,5-3 1696,26-7 0,-15 1 0,2 1-156,-9 4 1,0 1 110,-1-1 1,2-1-136,12-1 0,0 0-45,-17 3 0,-2 1-45,9-2 0,-4 1-539,-1-1-271,-10 3-898,-7 5 1978,-7 0 0,-8 3 0,-2-1 0</inkml:trace>
  <inkml:trace contextRef="#ctx0" brushRef="#br0" timeOffset="44850">25473 5903 14279,'-4'0'2788,"0"0"2609,4 0-5217,0-2 0,0-1-90,0-1-90,0-1 90,0 2 90,0 1-90,-4 2 180,3 0 89,-2 0-359,3-2 90,0-2-90,-6-5 0,0-5 90,-8-10 0,1 6 0,1-5 90,-2 7-180,9 8 0,-8 0 90,8 8-90,-1 6 90,-3 7 0,4 15 0,0 6 0,0 4-45,2-4 0,2 1-1741,-2 16 0,2 1 1741,1-8 0,0-2-45,0 2 0,0 1-105,1-2 0,0 2 105,1 12 0,2-2 0,-2-15 0,1-2 0,0 7 0,1-3 0,0 0-90,-1-2 0,-2-17-180,-1-4-269,0-15 1938,0-8-3108,0-5-450,0-9 2159,0-8 0,0-5 0,0-3 0</inkml:trace>
  <inkml:trace contextRef="#ctx0" brushRef="#br0" timeOffset="45093">25205 6445 17787,'-22'0'4317,"1"0"-3777,7 0-360,6-2 90,18-4 0,21-8-180,8 0 0,-6 2 0,0 0-90,8-3 89,10-5-89,-19 5-179,-7 1-91,-6 2-90,-8 4-90,-9 1-359,2 0-720,-4-2-720,4-2 2249,-4-1 0,6-1 0,-2-1 0</inkml:trace>
  <inkml:trace contextRef="#ctx0" brushRef="#br0" timeOffset="45456">25717 5966 21385,'0'-9'2608,"0"2"-2068,0-2-360,0 6-90,0-1 90,0 4 90,0 22-180,0 2-1,0 23 1,0-2-90,2-10 0,1 0 0,2 18 0,5 12 0,-4-26 0,0-10 0,-4-4 0,0-7 0,-2-4 0,2-7-90,0-3-89,1-4-181,0-2-180,-2-5-359,2-5-451,1-6 1350,6-18 0,-1 3 0,3-13 0</inkml:trace>
  <inkml:trace contextRef="#ctx0" brushRef="#br0" timeOffset="46271">26801 5681 15718,'-5'-3'5667,"2"-1"-4948,-1 2 91,0-7-630,-4 4 90,-1-4-90,5 7-1,-3 0-89,6 2 0,-3 0-90,-1 0 90,-2 0-90,-5 6 90,0 3-90,0 9 0,-1 3 0,7 2 0,-3-1 0,8 1 0,-3 8 0,6-9 0,2 6 0,4-12 0,1-2-90,1-3 90,-2-2 0,-4 0 90,0-4-180,-4 9 180,-6-5-180,-6 16 90,0-5 90,-7 21-90,14-13 0,-6 9 0,10-14 0,-6 3 0,6-11 90,-2 4 0,3-6 0,3 0 90,7 8-90,1-6 0,5 3-90,-5-7 90,-3-2 0,-2-4-90,-2 3 0,0-3 0,0 0 0,0 3-180,-2 1-270,0-3-269,0 8-361,2-6-1079,2 3 2159,2-4 0,2 3 0,0-2 0</inkml:trace>
  <inkml:trace contextRef="#ctx0" brushRef="#br0" timeOffset="46751">27483 6762 21655,'0'5'1799,"0"-1"-1709,0-4 0,0 4-1,2 1-89,2 4 90,4 0-90,3 2 0,4-1 0,2 3 0,5-2 0,10 5 0,-2 4 90,-1-1-90,-8 3 90,-11-2-90,-1 3 0,2 18 90,-4-6 0,5 12 0,-2-12 90,9 19-180,-4-10 0,6 12 0,-9-19 0,0-6 0,4 3 0,-7-12-90,1-1-90,-8-14-90,-2 3 1,-8-2-91,-6 5 0,-11 1-270,-7 0-629,-5-7-1080,-2-1 2339,-5-6 0,-5 0 0,-4 0 0</inkml:trace>
  <inkml:trace contextRef="#ctx0" brushRef="#br0" timeOffset="50834">22716 12628 22554,'-19'-28'2069,"3"6"-1979,4 6 90,6 9 180,-2 9-91,7 18-89,-2 22-135,4-8 0,1 3-186,0 9 1,1 5 170,2 5 0,1 5 0,0-1-629,-1-13 0,-1 0 0,1 1 599,2 15 0,2 2 0,-1-4 0,1 3 0,0-5-135,2-3 0,0-1-180,-1-6 0,1-3-90,-1-7 1,0-1-631,2 0 1,0-3-945,0 3-270,1-9 2249,-11-40 0,-9-15 0,-2-10 0</inkml:trace>
  <inkml:trace contextRef="#ctx0" brushRef="#br0" timeOffset="51285">22700 13352 10519,'-12'-54'1461,"1"1"1,3 5 0,2-2-1,0 2-458,0-6 1,1 2-959,-1-13 0,5 0 224,7 12 1,6 3-90,6 1 0,4 3-90,1 2 0,3 2-45,5 7 0,3 5 45,19 1-732,-17 21 1,1 6 731,15 11 388,-20 5 0,-4 6-478,-3 35 45,-15-22 0,-6 4 45,-11 23 0,-8 2 0,4-14 0,-4-1 528,-10 15 1,-4-3-529,6-21 0,-1-3-45,2-5 0,-1-1 45,-19 20 0,7-15 322,8-7-412,9-15 3032,10-4-3032,23-10 0,9-2 0,26-3 0,9-3 0,-10 8 0,4 5 0,1 11 0,-1 4-271,0 1 0,-3 5 271,-7 11 0,-9 5 0,-14-4 0,-7 3 0,-7 20 0,-7 2 0,-3-13 0,-5 0 0,-7 13 0,-9-2 0,-17-7 0,-7-7 0,13-13 0,-2-3 0,-14 5 0,0-5-90,-11-8 566,10-10-746,12-15-269,15-10-1170,24-35 0,16 3 1709,16-3 0,6-1 0,-8 19 0,1 1 0,13-13 0,1 1 0</inkml:trace>
  <inkml:trace contextRef="#ctx0" brushRef="#br0" timeOffset="52100">25920 12099 20485,'-18'-20'2249,"-3"-3"-1889,-1-2 0,-4 0-91,-1 2-89,-3 7-90,-1 5 0,-3 7 0,-1 12 45,9 9 0,-1 8-90,0 16 0,1 5-695,-1 2 1,2 3 649,2 8 0,5 1 0,5-12 0,4-1-1481,0-1 0,1 1 1481,3-2 0,2 0 0,1 11 0,2-2 45,1-15 0,4 0-135,13 17 0,7-6-89,10-18 44,-4-12 0,4-10-180,4-26 0,-2-11-116,-6 3 0,-2-3 341,11-14 0,-4-3 45,-12 2 0,-5-2 0,0-4 0,-4-1 90,-1-2 0,-3-3 75,-5 6 0,-1-4 0,-2 3-30,-1-4 0,-2 0 0,-1-12 0,-2 4 90,-10-4 663,-1 17-753,2 13-90,0 12 3131,5 11-3041,-2 10 0,8 17-90,-8 11 0,8 17 90,-3 7-90,8 9 0,4 4 106,8 1-106,-4-31 0,2-1 0,2-2 0,3 0-312,15 6 0,2-2 222,-9-10 0,2-3-45,8 4 0,0-3-135,8-1 0,-9-12-179,-5-3-1980,-3-22 2429,-11-2 0,0-20 0,-9 2 0</inkml:trace>
  <inkml:trace contextRef="#ctx0" brushRef="#br0" timeOffset="52287">26655 11606 21295,'-12'-16'2069,"5"0"-1979,-2 3 0,8 1-90,-3 3-90,4 2-810,2 5-809,4 0 1709,3 2 0,1 6 0,0 1 0</inkml:trace>
  <inkml:trace contextRef="#ctx0" brushRef="#br0" timeOffset="52508">26854 12144 22464,'14'16'2069,"0"2"-1889,2 2 90,2 5-180,7 11 0,3 5-90,3 11-2336,1 4 2156,-16-25 0,-1 0-135,-1 1 1,-1 1-271,-3 1 0,-2 0-629,-3 1 0,-5 0 1249,-6 1 1,-4 1-1,-7 1 1,-5 0-1,-5 1 1,0-1 0</inkml:trace>
  <inkml:trace contextRef="#ctx0" brushRef="#br0" timeOffset="54349">26009 11271 18057,'-8'29'3778,"0"1"-3509,-2 2-89,0-1 180,-1-1-90,5-5 539,-1 3-449,6-12 90,-3-1-90,4-11 1619,0-4-1620,15-28-269,13-11-742,1 0 0,5-5 682,-4 9 0,2 0 0,3-3-871,8-8 0,2-2 1,3-3 840,-7 8 0,1-1 0,2-2 0,4-4 25,-8 8 1,2-4 0,2-1-1,2-2 1,0-1 0,1 1-1,0 0 8,-3 4 1,0 0 0,1 0 0,0-1 0,1 1 0,0-1-1,0 1 1,-1 0-289,1-1 1,0 0 0,0 0 0,0 0 0,0 1-1,0 0 1,0 1 0,0 1 279,3-3 1,0 1 0,0 1 0,0 0-1,-1 2 1,0 1 0,0 2 19,2 0 0,-1 2 0,0 0 0,0 3 0,-2 0 0,-3 2-280,8-5 1,-3 2 0,-1 1 0,2 0 234,-5 3 0,1-1 0,0 0 0,-2 3 0,-4 2 70,17-11 0,-7 4-70,-8 6 0,-3 2 0,-6 4 0,-4 1 0,16-10 1281,-7 2-1281,-16 12 2276,-3 4-2276,-13 9 1428,-11 10-2417,-1 1 725,-13 9-1265,0 4-1212,-7 5 2741,-10 11 0,-13 9 0,20-19 0,1 1 0</inkml:trace>
  <inkml:trace contextRef="#ctx0" brushRef="#br0" timeOffset="55100">25904 11497 18147,'-21'5'4677,"1"3"-4047,-4-7-271,12 7 91,-1-7 0,13 3 0,2-4-1,6-2-89,12-4 0,18-10-225,-8 4 0,4-3-360,12-4 0,7-5 270,-2 2 0,8-3 0,4-2 0,2-2-541,-12 5 0,3-2 1,1-1-1,2-1 1,0-1-1,-1 1 496,-5 3 0,-1 0 0,1-1 0,0 1 0,0-2 0,1 1 0,0-2-289,4-2 1,2-1-1,0-1 1,0 0 0,-1 0-1,-2 0 1,-1 2 318,-2-1 0,-1 0 0,-2 1 0,-1 0 0,0 0 0,1 0-15,2-1 0,-1-1 0,1 1 0,-1-1 0,0 1 0,0-1 0,-1 1 0,-1 1 0,1-1 0,-1 0 0,0 1 0,-1 0 21,8-4 0,-2 0 0,0 0 0,0 1 0,-2 0 0,-4 2 0,0 1 0,-2 0 0,0 1 0,-1 0-319,5-4 0,-1 2 0,-1 0 0,-2 1 343,7-5 0,-2 1 0,-2 2-77,-8 4 0,-1 2 0,-3 1 62,9-7 0,-4 3 627,-10 5 1,-2 3-673,13-13 2055,-4 7-2055,-20 15 2763,3 2-2763,-17 10 982,-2 0-1162,-2 0-2049,-2 0-1818,-22 20 4047,-5-1 0,-1 3 0,-3 2 0,0-4 0,-1 1 0</inkml:trace>
  <inkml:trace contextRef="#ctx0" brushRef="#br0" timeOffset="55721">25830 11637 20395,'-14'0'3149,"0"4"-2700,7-2-89,2 2 0,5-6 90,7-3-91,15-4 1,26-9-210,2 5 0,11-3 0,1 0-867,-4 1 0,1-1 0,5 0 753,-11 2 0,4 0 0,3-1 0,2-1 0,2 0-385,-7 2 1,3-1-1,3 0 1,0-1-1,0 1 1,-1 0-1,-2 0 364,0 1 0,-1 0 0,-2 1 0,1-1 0,1 0 0,3 0-223,-4 0 0,3 0 0,2-1 1,0 0-1,0 1 0,0-1 1,-2 1-1,-3 1 223,4 0 0,-3 0 0,0 1 0,-2 0 0,0 0 0,1 0-170,0-1 1,-1 1-1,1 0 1,-1 0 0,0 0-1,-1 0 191,8-1 0,-1-1 0,0 1 0,1-1 0,2 0-32,-11 3 1,3-2 0,2 1 0,-1-1 0,0 1 0,-2-1 0,-3 2 13,6-2 0,-4 1 0,-1 1 0,0-1 0,3 0-3,-2 0 0,2 0 0,1-1 0,-1 1 0,-2 0 0,-5 1 83,3 0 0,-3 1 0,-3 0 1,0 1-99,13-3 0,0 0 0,-2 1 243,-3 1 0,0 0 0,-2 1-243,-4 1 0,-1 1 0,-1 0 451,17-3 0,-2 2-451,-8 0 0,-3 2 955,-9 1 1,-2 1-1316,0 2 1,-3-1-49,6-1-941,-11 0 369,-35-3 980,-23-4 0,-17-3 0,-10-2 0</inkml:trace>
  <inkml:trace contextRef="#ctx0" brushRef="#br0" timeOffset="56423">28978 8268 21835,'0'-14'2068,"0"3"-1888,1 4 90,5 3-90,8 10-90,9 3 0,7 11 0,5 6-90,2 3 90,-1 3-90,-1 0 90,-3-3-90,-1-2 0,1 2 0,-10-9 90,-1-5-90,-11-9 90,-5-6 90,0 0-91,-3 0 1,6-4-90,11-33 0,3-6 0,-5 4 0,0-2-488,0 2 1,-1 1 487,0-5 0,1 0-45,-1-1 0,0 1-324,-1 1 1,0 0 98,0 3 0,-1 1-135,-1 5 1,0 1-765,10-25 1166,0 6 1,-11 25 0,1 4-1</inkml:trace>
  <inkml:trace contextRef="#ctx0" brushRef="#br0" timeOffset="56835">29838 7888 21565,'-5'-9'1259,"0"4"-1079,-12 15-180,3 8 0,-4 17 0,4 4 90,4 6-90,4 1 0,2-1 90,4-6-90,0-5 0,4-9 0,0-7 0,8-9 0,0-9 0,7-11 0,8-22 90,-6 0 0,4-13 269,-7-4-179,-11 16-180,2-4 0,-7 22 0,-1 9 0,0 3 0,1 10 90,2 4-180,4 8-269,3 2-271,1 3-1169,0-3 1799,0-7 0,1-5 0,-1-8 0</inkml:trace>
  <inkml:trace contextRef="#ctx0" brushRef="#br0" timeOffset="57250">30139 7752 20036,'6'-18'2608,"-2"2"-2338,-2 9 90,-2 17-180,0 30-90,0 7-90,1-5 0,0 1 0,-1 7 90,4 7-90,-4-31 0,2-10 0,-2-7 0,0-13 0,0-30 0,6-32 44,-1 16 1,2-1 0,0 6 0,1 1-168,1 1 1,2 4 301,9-8-89,2 8 180,12 3-180,-9 19 0,2 3 0,-13 14 90,-4 12 156,-3-9-336,-4 13 0,-3-15-360,0 7-270,0-7-112,0 7 0,2-17 0,0 0 0</inkml:trace>
  <inkml:trace contextRef="#ctx0" brushRef="#br0" timeOffset="57485">30813 7060 21655,'9'-16'1709,"-4"3"-1080,1 14-359,-2 9-180,4 19 90,2 10-135,-2-2 0,0 2-45,6 22 0,-5-19 0,-1 1-675,-1-4 1,-1 1 674,-2-1 0,-2 0 0,-2 0 0,-3 0 0,-3-5 0,0 0 0</inkml:trace>
  <inkml:trace contextRef="#ctx0" brushRef="#br0" timeOffset="57973">29838 9358 22194,'0'-14'1529,"2"1"-1349,2-1-90,4 3-90,5 2 90,5 4-90,2 3 0,7 10 90,1 4-90,3 9 0,-1 1 0,-3-1 0,-5-3 180,0-4-90,-11-7 0,3-3-90,-9-12 0,4-8 0,3-16 0,6-13 0,3-12-160,-9 25 1,2-2 24,-1-1 0,0 0-135,1 1 0,-1 1-1079,13-27-1169,-5 8 2518,-1 9 0,-4 7 0,0 4 0</inkml:trace>
  <inkml:trace contextRef="#ctx0" brushRef="#br0" timeOffset="58367">30663 8906 21025,'-21'0'1529,"1"0"-1439,-2 0-90,-1 4 90,-1 5-90,2 9 0,-8 21 0,12-6 0,0 15 0,13-16 0,5 0 0,0-7 0,0-5-180,12-12 180,2-11-90,12-11 180,10-25 90,-11 6 0,6-15 180,-15 14 0,0-8-271,-9 10-89,1 7 0,-7 19 0,2 16 0,2 10-89,4 7-451,1 5-450,2 2-1168,2-2 2158,1-7 0,1-11 0,0-6 0</inkml:trace>
  <inkml:trace contextRef="#ctx0" brushRef="#br0" timeOffset="58786">30898 8860 19046,'8'-25'3778,"1"1"-3328,-3 9-270,0 11-90,0 11 89,0 13-89,2 5-90,-2 7 90,0 2-90,-4 0 0,0-4 0,-2-5 90,0-7-90,0-9 0,0-3 0,0-6 0,0-10 0,2 0 0,6-28 0,-1 7 0,6-13 90,-2 10-90,3 6 0,-2 4 90,2 6-90,-1 4 90,-1 7-90,0 3 90,6 4-180,-7 0 180,1 4-90,-8-3 0,-4 3-742,0-4 0,0-8 0,0-2 0</inkml:trace>
  <inkml:trace contextRef="#ctx0" brushRef="#br0" timeOffset="59266">31434 8485 21924,'8'-2'1530,"1"0"-1350,-5 2-91,0 0 91,-4 0 0,0 4-90,0 1 0,0 0 90,-4 3 0,3-7 0,-2 3 0,3-4-90,10-16-90,4 4 90,12-15-90,1 11 0,1 5 90,1 4 0,-3 13 89,0 10 1,-3 16-90,-3 11 180,-5 14-180,-7 4 10,-5-15 1,-3 0 79,-5 20-135,4-26 0,1-2 45,-6 3 270,13-6-270,40-21-45,5-17 0,7-7-599,2-3 1,4-5 523,-12 2 0,4-2 0,1-1-128,-9 1 1,3-1 0,-1 0 0,-2 1-143,4-1 0,-3 1 0,3-1-38,-3 1 1,3-2 0,-2 1 0,-3 2-853,-3 1 0,-4 1 0,-1 1 1190,16-8 0,-4 1 0,-10 3 0,-2-1 0,-6 2 0,-1-1 0</inkml:trace>
  <inkml:trace contextRef="#ctx0" brushRef="#br0" timeOffset="60634">31702 9910 18776,'-4'-11'3508,"-3"-1"-3328,6-5 90,-3-2 0,0-4 90,4-1-180,-9 1-1,7 0-89,-9 5 0,6 6 90,-6 6-90,-2 14 0,-3 10 0,-2 19-90,1 12 0,7 15-345,6-28 1,2 1 344,2 2 0,0 1 0,1 2 0,0-1 0,1 0 0,0 0 0,0 0 0,1 0 0,-1-2 0,0-1-90,0-3 0,-1 0-359,0 26-181,1-9-450,-2-9-988,0-11 2068,0-13 0,-6-9 0,-1-10 0</inkml:trace>
  <inkml:trace contextRef="#ctx0" brushRef="#br0" timeOffset="60785">31333 10489 18420,'5'-14'1889,"9"1"-1709,13-3-180,13 0 0,13-2-180,7 0-990,1 0-898,-6-4 2068,-8-4 0,-11-3 0,-4-3 0</inkml:trace>
  <inkml:trace contextRef="#ctx0" brushRef="#br0" timeOffset="61036">31991 9819 22374,'0'-13'1529,"0"5"-1529,0 26 0,0 6 45,2 12 0,1 3-45,2 15-2126,1-16 1,0 0 2125,2 13-180,0-6 590,-2-9-1220,-3-7-719,-2-8 1529,-1-10 0,0-9 0,0-7 0</inkml:trace>
  <inkml:trace contextRef="#ctx0" brushRef="#br0" timeOffset="61260">32360 9711 21115,'5'-25'2339,"-2"6"-1980,-3 8 1,-7 17-270,0 15 0,0 12 0,2 6-90,1-6 0,1 1 0,3 16 0,2-1 0,2-10 0,2-3-135,3-3 0,3 0-495,6 7 1,3-3-1080,9 9-8122,11-6 8674,-17-32 1,1-16 0,-1-4 0</inkml:trace>
  <inkml:trace contextRef="#ctx0" brushRef="#br0" timeOffset="61441">32734 9562 20395,'6'-21'2969,"13"5"-2610,3 13-89,16 14-90,0 19-90,3 15-487,-20-17 0,-3 3 172,-2 4 0,-5 2-360,-1 3 1,-8 2 584,-14 22 0,-9 1 0,1-14 0,-4-2 0,-1-5 0,-1 0 0,1-1 0</inkml:trace>
  <inkml:trace contextRef="#ctx0" brushRef="#br0" timeOffset="64936">21721 968 15718,'0'-9'5127,"0"0"-4407,0 0-361,0-2-179,0-1 0,0-1-90,0-1-90,-4 1 90,3 1-90,-8 5 90,1 3-90,-7 10 0,-3 4 90,0 10 0,-4 7-90,-1 9 90,-1 9-90,1 8 90,1 7-90,10-14 0,2 0 0,4-11 0,0-1-102,-1 11 1,3-1 191,10 4-75,2-3-15,11-11 0,3-7 90,8-13-90,5-6-90,7-14 471,2-6-381,0-8 0,-3-7 0,-4-3-13,-7-2-167,-4 5-90,-7 2-180,-3 7-809,-8 5-1080,-2-1 2339,-9 3 0,-6-1 0,-5 1 0</inkml:trace>
  <inkml:trace contextRef="#ctx0" brushRef="#br0" timeOffset="65387">21863 489 17517,'-10'-21'3868,"3"9"-3418,4 4-271,6 8 1,4 8-90,5 2 0,2 10-90,3 1 0,-3 2 0,0 3 90,-2 2-90,0 5 0,10 24 0,-6-12 0,9 17 0,-8-31 0,1-1 0,1-2 0,2 1 45,7 5 0,-1 0-135,14 12 90,-8-11 0,-17-17 0,-4-9 0,-2-3-180,-6-6-180,0 0-1079,-4 0-8392,0-4 9612,2-5 1,2-3 0,2-3 0</inkml:trace>
  <inkml:trace contextRef="#ctx0" brushRef="#br0" timeOffset="66801">22464 697 12390,'-12'-5'1799,"0"-1"-1169,0 1 89,1-2 450,5 5 540,-3 0 540,2 6-1439,-7 5-450,0 3-91,-1 5-179,1 0-90,4 1 0,4 2 0,2 0 0,4 3 90,0 2-90,0-2 0,0 1 0,0-1 0,2 0 0,2-3 0,2-2 0,4-2-90,2-5 180,4-4-90,5-3 0,3-4-90,1 0 90,1-4 90,-5-3-90,-3-4-90,-4-5 90,-4 0 0,-3-2 0,-4 0 0,-3 0 0,0-2 90,-7-1-90,-6-5 90,-6 0 0,-1-1-90,6 6 0,6 6 0,4 6 90,4 0-90,0 6 0,0-1 0,0 4 0,4 4 0,0 1 0,4 0 0,0 5 0,2-4 0,2 7 0,17 10 0,-2-2 0,17 8 0,-7-9 0,1-4 0,13-1 90,-16-7-180,4-2 90,-21-8 0,-8-5 0,-4-6 0,-4-8 0,-8-4 90,-1-4-90,-7-1-90,0-1 180,-2-1-90,0 0 0,1 3 0,1-1 0,7 5 0,2 3 0,5 2 0,0-1 0,5 5 0,2 4 0,9 6 0,2 12 0,7 4 0,3 8 0,3 5 0,14 14 0,-11-9 0,7 9 0,-17-15 0,-3-1 0,-5-3 0,-2-5 0,-4-5 90,0 0-90,-5-7 0,-2-1 0,-3-20 0,0 0 0,0-15 0,0-13 0,0-2 0,6-2 0,2 11 0,10 19 0,7 4 0,2 4 0,3 5 0,-3 4 90,-3 11 0,-2 25-90,-9 2 90,-3 20-90,-9-12 0,-1-3 0,2-4 0,-1-7 0,2-4 0,-1-5 0,3-5 0,-1-5 0,1-4-90,2-4-270,-1 0-899,2 0 1259,-4 0 0,4 0 0,-2 0 0</inkml:trace>
  <inkml:trace contextRef="#ctx0" brushRef="#br0" timeOffset="67376">23772 643 14908,'0'-5'6387,"0"1"-5847,-4 10-271,-2 1-179,-5 7 0,-1 1 0,0-1 0,0 4 0,-4 0 0,-3 5-90,-7 4 90,-10 6 0,-14 8-514,17-17 0,-2 0 514,-5 2 0,-7 2-60,-3 1 0,-6 1 0,1 0 0,10-5 0,1-2 0,-2 2-493,1-1 0,-3 2 1,0 0-1,3-2 463,-1 2 0,3-1 0,0-1 0,0 1 0,1 1 0,-3 0-153,3-1 1,-2 1-1,0 0 1,-1 0 174,1-1 1,0 0-1,-1 0 1,-1 0-1,-7 3 1,-2 1-1,1-1 1,2-2-23,-2 0 0,3-1 0,1-2 30,6-4 0,2 0 0,4-4 60,2-1 0,5-2 90,-22 8-1,12-5 1,11-7 690,10 2-690,6-9 1870,8 3-1870,2-4-623,4 0 1,7 0 0,2 0-1</inkml:trace>
  <inkml:trace contextRef="#ctx0" brushRef="#br0" timeOffset="73518">22375 2180 21025,'-5'-2'1709,"2"2"-989,3-2-630,-6 8-90,1 5 0,-6 14 0,-2 9 0,1 13 0,-2 14 134,8-1 1,1 5-45,2-10 0,0 1-414,2-3 1,0 3 0,1-2 368,1 12 0,0-1-650,1-19 1,0 0 0,0 0 633,0 3 1,-1 0 0,1 0-30,0 0 0,1 0 0,0 1-314,-1 0 0,0 0 1,0 1 313,0-1 0,1-1 0,0 1 0,-1 0 0,0 0 0,0-1 30,0 1 0,-1 0 0,0 0-390,0-1 0,0 1 0,-1 0 360,-1 0 0,-1-1 0,0 1 0,0 0 0,0 1 0,-1-1 30,-1 2 0,-1 0 0,0 0 0,0 2 0,0 0 0,1 1-1,-1 1 1,0 0 0,0 0 30,0 0 0,1 1 0,-1 0-30,1-1 0,0-1 0,0 1 0,1-1 0,1-1 0,0 0 0,0-2 0,0 0 0,1 0 0,0-2 0,2 1 0,-1 1 15,-1-1 0,0 2 0,0 0 0,0-2-45,0 3 0,-1-3 0,1 2 30,-2 11 0,0 2 0,-1 0-385,-2-4 0,0-1 0,0-3 385,1-12 0,1-3 0,-1 3 0,-1 11 0,-1 2 0,1-3 187,0 5 0,1-3-217,2 4 0,0 0 0,-1 1 0,1 4 30,1-6 0,1 3 0,-1-1-30,1-15 0,-1-1 0,1 1 30,-1 11 0,1 3 0,0-5 60,1 1 0,0-1 110,0-9 1,0 3 0,0-1-171,0-2 0,0 0 0,0 0-60,0-1 0,0 0 0,0-2 75,0 14 0,0-5-45,0-18 0,0-4 0,0 27 0,0-9 982,0-7-982,0-9 2852,-3 5-2852,2-14 1254,-3 3-1254,4-18 376,0 0-376,0-9 0,0 3 0,0 0 0,0 1 0,0 0 90,0 3-180,0-3 180,0 4-90,2-4 0,2 3 90,2-3-90,2 0 180,4 3-1,1-7 1,3 3-90,4-4 0,4 0 90,39 0-90,-30 0 0,2 0-750,22-1 0,3-2 660,3 0 0,2-1 0,-13 1 0,1-1 0,1 0-459,6-1 1,0 0 0,2 1 458,3 0 0,2 0 0,0 0-406,-15 2 1,0 0 0,0 1-1,1-1 383,0 1 1,0 0 0,1 0-1,3 0 41,4 1 0,3 0 0,1 0 0,0 0 0,-4 0-18,-2 0 0,-2 0 0,-1 0 0,2 0 0,-1 0 0,2 0 0,0 0 0,-1 0 0,-6 0 0,4 2 0,-5-1 0,0 0 120,4 0 0,0-1 0,-4 0-233,0 2 1,-2 0 112,3-1 0,-6-2 853,-8 1-853,-14 0 0,-8 0 1231,-8 0-1231,-4-2 2096,-2 0-5424,-13-1 991,1 9 2337,-13 9 0,0 12 0,-3 5 0</inkml:trace>
  <inkml:trace contextRef="#ctx0" brushRef="#br0" timeOffset="74467">22009 11303 19193,'52'-23'371,"-1"1"0,0 0 0,1 0 0,-1-1 0,11 10 0,0 6 0,2 1 0,6-4-799,-12-2 0,5-3 0,3-2 1,2 1-1,-2 0 0,-1 4 1,-6 4 427,3 4 0,-4 4 0,-2 2 0,-1 2 0,1 0-18,1-1 0,1 1 0,-2 1 0,-3 1 0,-5-1-181,17 5 1,-4 2 228,-1-1 0,4 2 0,-9 0 332,-13-1 1,-5 1-318,-1-1 0,-1 1-574,-1 0 1,-1 0 528,28 13 0,-4-1 1518,-3-1-1518,-20-8 0,0-1 0,15 8 1941,5 3-1941,-13-11 413,-4 1-413,0-8 3392,3 4-3212,-17-11-90,4 3 0,-15-4 0,-2 0 0,-5 0-90,-2 0-1709,-3 0-1979,-9-4 3688,2-3 0,-13-7 0,4-2 0</inkml:trace>
  <inkml:trace contextRef="#ctx0" brushRef="#br0" timeOffset="74943">24758 10923 22734,'-30'0'1889,"-2"0"-1709,-1 6-90,2 1 0,7 9 0,11 4-90,20 19 0,15-6 0,20 13 0,9-14 0,-9-13 0,3 0 0,-4-3 0,0-1 0,0 0 0,-1-1 0,16-1 0,-32-3 0,-8-2 0,-7 5 0,-18 7 0,-15 9 0,-20 10-571,16-15 0,-1 2 616,-5 2 0,0 1 0,-1 2 0,1 1 0,0 0 0,-1 2-1507,-10 13 0,1 2 1462,13-15 0,1 1 0,-6 8 0,2-2 71,0 2-71,9-9 180,9-12-90,8-10 0,4-6 0,1-16 671,2-11-761,-3-19 0,4-19 0,2 23 0,0-3 0,1-4 0,0-3 0,1 0 991,1-7 1,1-1-1052,-1 9 0,0-3 0,-1 2-435,0-12 1,-2 6 44,-1 15 0,-2 3-281,-1-5 0,-4 5-1428,-10 9 2115,-8 12 1,-11 13 0,-4 5 0</inkml:trace>
  <inkml:trace contextRef="#ctx0" brushRef="#br0" timeOffset="75568">22127 10579 21115,'0'-41'1979,"-5"5"-1799,-2 4 269,-16 5-269,3 15 0,-10 6 0,5 15 90,1 11-180,1 12 0,3 11-90,2 11 0,5 7 0,5 3-1499,5 0 1499,8-8 0,7-8 0,11-10 0,9-13 90,11-11-90,6-14 0,6-14 0,-2-11 0,-20-6 0,-3-6 0,-10 8 0,-3-1-222,3-16 0,-5 0 222,-13-21 0,-16 4 0,-13 11 1281,-14 15-1281,-8 17-89,-6 12-181,2 18-180,2 5-360,10 12-629,7 2 1439,4 15 0,16-15 0,2 7 0</inkml:trace>
  <inkml:trace contextRef="#ctx0" brushRef="#br0" timeOffset="76075">22367 10199 21205,'0'-38'1979,"0"1"-1889,0 8 0,0 4 0,0 9 90,1 7-91,5 13 1,6 10 0,5 17 90,3 12-836,1 14 701,-12-24 0,0 0-45,0 2 0,-1 0 0,-2 2 0,0-1 45,-3-1 0,0 0-45,-1-1 0,0 0 0,-2 4 0,0-1 90,-4 13-90,3-1 90,-2-29-1,3-10 1,0-8 0,3-13-90,5-10 747,23-22-747,-1 7 0,17-10-90,-8 21 90,1 7 0,-1 9 0,-2 11 0,1 22 0,-16 3 0,-3 15 0,-21-5 0,-10-1 0,-12 0 0,-11-2 0,-10-2 0,-6-3 0,15-13 0,-1-3 0,-15 3 0,-8-2-90,33-18-180,13-5-180,7-9-269,10-10-720,6-6 1439,0 3 0,1-3 0,7-17 0,-7 15 0,1 0 0</inkml:trace>
  <inkml:trace contextRef="#ctx0" brushRef="#br0" timeOffset="76452">22683 10294 19406,'18'-13'2608,"5"-1"-2518,7-2-90,10 2-180,11-1-89,7 1 89,3 1 450,-4-1 134,-24 6 1,-1 1 225,16-5-91,-6 0-359,-23 8-180,-11 2 90,-6 6 0,2 7 180,2 40-270,-3 2 45,1-10 0,-1 2-182,-2-5 1,-1 2 136,1 19 0,0 5 0,-4-2 0,-2 0 0,1-1 0,-3-2 0,-1-11 0,-4-5 0,-14 2-149,-5-13-31,-5-11-90,-5-14-180,-2-16-269,0-13-631,3-19-2769,5-17 4119,20 19 0,2-3 0,1-6 0,3-3 0,1-5 0,1 1 0</inkml:trace>
  <inkml:trace contextRef="#ctx0" brushRef="#br0" timeOffset="76589">22801 9837 18057,'0'-34'4317,"0"3"-4137,0 3-90,0 6-540,0 2-1079,2 10 1529,2 2 0,6 8 0,3 0 0</inkml:trace>
  <inkml:trace contextRef="#ctx0" brushRef="#br0" timeOffset="76994">23410 10086 21385,'0'9'1439,"0"2"-1349,2 3-90,0 4 90,4 3 0,6 7-90,-1-8 0,7-2 0,-2-12 0,4-10 0,12-21 0,-7-5 0,4-24 90,-15 2 0,-5-7 90,-6 0 0,-3 0-91,-5 9 1,-4 11 0,-7 19 0,-3 18 0,-1 22-90,2 18 90,0 17-90,11-22 0,1 2 0,1 1 0,2 1 0,0 13 0,2 1 0,3-14 0,2-1-90,-2 7 0,2-2-269,10 4-271,3-6-450,1-12-1258,2-11 2338,3-12 0,1-13 0,3-5 0</inkml:trace>
  <inkml:trace contextRef="#ctx0" brushRef="#br0" timeOffset="77601">23885 9932 21205,'0'-29'1799,"0"4"-1709,0 5 0,0 6-90,0 5 0,0 4 0,0 15 90,0-7-90,0 14 90,0-16 0,0 3 0,-3-12 0,-2 1-1,1-6-89,0 6 270,-5 11-180,1 10-90,-7 18 90,2 11-90,7-5 0,0 2 0,-1 24 45,3-23 0,3 0-45,5-5 0,3-3 0,5 12 0,12 2 0,4-29 0,4-9-90,11-11-3392,2-11 3482,4-12-90,-1-15-242,-24 16 1,-2-3 331,0-3 0,0-5 0,5-23 0,-1-3 0,-7 12 0,-1-1 0,-4 5 0,0-3 0,-2 3 45,-2-4 0,-2 3-45,-1 0 0,-2 1 90,0 5 0,0 1-58,1-7 0,-2 2 58,1-12 0,1-6-90,-6 37 0,0 7 3096,0 9-3006,0 11 920,-6 14-1010,-2 19 90,-7 22-232,8-20 1,0 5 141,1 1 0,2 4 0,0 1 0,1 1 0,0 1 0,2 0 0,0 8 0,1 2 0,1-4-90,1 8 0,3-6-90,0-12 0,2-6-449,5 3-271,2-11-1079,-1-10 1979,3-10 0,-2-12 0,2-8 0</inkml:trace>
  <inkml:trace contextRef="#ctx0" brushRef="#br0" timeOffset="77808">24251 9815 22734,'-23'-14'1169,"5"1"-1079,11-3 0,15 0-90,18-2 0,19-2-45,-13 10 0,1 1-90,3-1 0,2 0-585,16-1 1,1 2-1,-17 3 1,-1 1-316,7 0 1,-3 0 1034,-2 5 0,-17 0 0,-6 0 0</inkml:trace>
  <inkml:trace contextRef="#ctx0" brushRef="#br0" timeOffset="83694">25790 13315 15628,'-7'11'6566,"-4"-5"-6026,10 4-180,-8-9-180,8 3 90,-3-4 2338,4 0-2338,11 0-180,1-4 90,14-1-90,4-8-90,7-1 45,-5-1 0,2 0-45,17-8 0,-18 7 0,0 1 0,6-3 0,-5 2 0,-5 3 0,0-1 90,-7 3-180,-4 2-810,-8 4 360,-8 3-5756,0 2 6296,-11 4 0,1 3 0,-8 5 0</inkml:trace>
  <inkml:trace contextRef="#ctx0" brushRef="#br0" timeOffset="84470">25790 13560 19856,'-19'5'3778,"1"-1"-3059,4-4-359,5 0 0,4 0-270,5 0 0,5-4-90,7-3 0,15-9 0,11-3 45,4 1 0,4 0-45,-10 4 0,1 0 0,14-5 0,2 0-264,-4 3 1,-3 2 263,-13 4 0,-1 0 45,6-2 0,-2 0 44,8-1 1,-18 3 0,1 1 0,-18 7-90,-4 0 0,-3 2 90,-2 0 0,-3 0 527,2 0-617,-3 0 90,1 0-90,2 0 180,-3 0-270,0 0 180,3 0-180,-9 0 90,1-2-90,-18-3-270,4 0-89,-9-3-1800,-1 1-450,6 0 2699,-8 0 0,7 5 0,-3 0 0</inkml:trace>
  <inkml:trace contextRef="#ctx0" brushRef="#br0" timeOffset="86282">26021 13410 26422,'8'4'-1619,"1"1"270,-1 0-630,-4 0 1979,0-5 0,-4 0 0,0 0 0</inkml:trace>
  <inkml:trace contextRef="#ctx0" brushRef="#br0" timeOffset="86442">26066 13397 22464,'-12'0'1889,"0"0"-2069,1 0-270,5 0-359,2 0-1170,4-2 1979,0-5 0,4-4 0,0-5 0</inkml:trace>
  <inkml:trace contextRef="#ctx0" brushRef="#br0" timeOffset="86602">26070 13447 22104,'-20'0'1619,"-1"0"-1529,3 0-269,3 0-361,7-4-809,5-1-1080,3-9 2429,3-2 0,4-4 0,3-3 0</inkml:trace>
  <inkml:trace contextRef="#ctx0" brushRef="#br0" timeOffset="86736">26033 13447 21475,'-16'5'1709,"2"-1"-1889,5-4-360,4 0-1259,5-6 1799,3-6 0,4-9 0,3-4 0</inkml:trace>
  <inkml:trace contextRef="#ctx0" brushRef="#br0" timeOffset="86871">26046 13429 22914,'-21'14'1169,"3"-5"-1079,2-5-90,7-4-450,0 0-269,8 0-1260,-2-2 1979,3-5 0,-4-4 0,-1-6 0</inkml:trace>
  <inkml:trace contextRef="#ctx0" brushRef="#br1" timeOffset="91838">24356 2542 20845,'-48'0'2339,"-3"0"-1800,0 0-89,0-2 0,2 0-180,5-1-90,7 1 0,7 2-180,11 0 269,9 0 1,46 4-90,23-3-68,-14-2 1,11-1-1,5 0 1,-3-1-858,-8 0 1,-1 0 0,2-1 0,3-1 762,7 0 0,5-1 0,2 0 0,0-1 0,-1 0-470,-6 0 1,0-1 0,-1 1 0,1-1 0,2 0 451,-6 0 0,1 1 0,1-1 0,0 1 0,1-1 0,0 0-262,4-1 1,1 0-1,0 0 1,0 0-1,1 0 1,-1 0 261,-7 1 0,1 0 0,-1 0 0,1-1 0,-1 1 0,1 0 0,0 0-150,-1 0 0,0-1 0,0 1 0,0-1 0,0 1 0,0-1 0,0 1 150,8-1 0,0-1 0,-1 0 0,1 1 0,-1 0 0,-1-1-12,-1 1 0,-1 1 1,0-1-1,-1 0 1,0 1-1,0-1 27,-3 1 0,0 0 0,0 0 0,-1 0 0,0 0 0,-2 1 92,7-1 1,-1 0-1,-1 0 1,1 1 0,1-1-19,-6 1 1,3-1 0,-1 1 0,0-1 0,-2 1 0,-3 0 0,4 0 0,-3 1 0,-1 0 0,1 0-45,4-2 0,3 0 0,-4 1 0,-6 0 45,3 0 0,-7 1 0,-10 0 0,-3 0 1280,20-3-1370,-17 2 2006,-11 5-2006,-8 0 2953,-6 2-2953,-6 0 1595,-2 0-5373,-4 0 810,-5 0 2968,-6 8 0,-7 6 0,-5 9 0</inkml:trace>
  <inkml:trace contextRef="#ctx0" brushRef="#br1" timeOffset="93053">29172 2642 21025,'-8'-53'2609,"4"4"-1980,-5 5-89,7 6-180,-7 9-180,9 4-1,-4 9-89,4 3-90,2 8 90,9 1-90,15 14 0,23 4 0,-15-1 0,3 2-585,7 2 1,2 1 584,4 3 0,2 1 0,4 6 0,-1 3 0,2 2 0,-1 2 0,-18-9 0,-1 1 0,0 1 0,-3 1 0,0 1 0,-2 0 0,13 15 0,-3 1 0,-6-2 0,-5 4 0,-10-5 0,-4 3 0,-3-2 0,-1 8 0,-7 1 0,-4-8 0,-2 1 0,-7 1 0,-13 4 0,-8-1 0,-2-2 30,5-7 0,0-3 0,-4 2-526,-1-2 1,-2 3-1,-1-1 1,0-2 495,-5 2 0,-1-2 0,0-1 0,-4 1 0,-1 0 0,-1 0-477,-2 0 1,0 1 0,0-1 506,1-2 0,0-1 0,-1 3-492,6-4 1,-1 2 0,0 0 0,4-2 461,3 0 0,2-2 0,1 2 0,-4 5 0,0 2 0,9-2 186,12-3 1,7-2-187,13 32 0,23-10 0,-4-28 0,3-2 452,6 0 1,2-2-453,2 1 0,1 0 0,2 0 0,-2 1 0,-2-1 0,-2 1 45,-4-1 0,-4 3 135,-3 14 0,-7 3-90,-10-10 0,-6 1 0,-4 15 0,-6 0-45,-11-11 0,-3-2 0,0 2 0,-2 1-45,0 0 0,0 0 0,2-2 0,2 1 45,3 0 0,4 1-45,4-2 0,3 1 0,4 2 0,5 0 0,5 0 0,5 0 0,4 1 0,3-1 0,5 3 0,3-2 376,2 1 1,2-1-377,-1 1 0,-1 0 45,-2-1 0,-1 0 0,-4-2 0,-3 2 45,-4-2 0,-4 3 134,-10 19 1,-8 2-135,-4-12 0,-5-1 554,-1-4 1,-5 3 0,-4-3-555,-1-8 0,-3-3 0,-1 1-502,-6 4 1,-2 0 0,0 1 411,-4 1 0,-2-1 0,1 1 0,-2 1 0,-1-1 0,-2 3 0,12-11 0,-2 2 0,-2 0 0,2 0 0,2-2 0,-12 10 0,3-1 0,-1 0 0,4-4 0,-2 2 0,2 0 0,3-5 0,6-5 0,3-2 0,-1 0-137,-4 4 0,-1 1 0,3-3 137,-2 0 0,2-1 0,-6 4 0,3-4 0,-1-5 531,5-13-531,5-6 1009,5-8-1009,2 0 1689,0 0-1779,6 0 696,5 0-1685,7 0-2519,0 0 3598,4 0 0,-13 6 0,2 2 0</inkml:trace>
  <inkml:trace contextRef="#ctx0" brushRef="#br1" timeOffset="94839">25692 13691 23634,'-12'0'1619,"5"0"-1529,2 0-1,16 0-89,10-6 0,21-6 0,17-8-266,-23 7 0,3-2 311,23-4 0,4-1-45,-3-1 0,-1 2 45,1 1 0,-3 0 45,-14 4 0,-7 1 360,-3-3-360,-28 8 90,-21 0 0,-34 14 134,-7 5 1,-4 2-180,10-1 0,-1 1-143,4 0 1,-2 0 0,3-1 52,0 2 0,2-1 0,-6 2 0,2-1 45,-13 3-90,1-1 90,44-8-180,20-7 90,22-1-90,25-11 90,-17 1 0,3-1-792,8-5 0,2-2 747,5-2 0,0-1 45,2-1 0,2-2-273,-10 5 0,1-2 0,-3 2 273,2-1 0,-3 0 36,6-2 0,-7 1-36,-18 0 0,-66 12 90,-16 13-90,2 3 0,-4 3 740,4 3 1,0 3-741,-2 0 0,0 0 45,1 1 0,0 0-45,12-4 0,-1 0 0,2 1 371,-8 3 0,2-1-371,2-2 0,5-2 0,3 2 23,40-14-113,20-4 90,23-7 0,3-6 0,3-3-261,-9 4 1,1-1 260,16-7 0,-2-1-388,-19 9 1,-2 1 477,25-10 0,-15 5 302,-15 6-302,-33 13-90,-21 9 0,-12 6 0,-12 7 0,0 0 0,4-1 0,0 1 0,-2 1 0,-5 2 0,-1 2 0,5-2 248,-4 3 1,11-4-249,18-5 1586,29-12-1586,16-10 0,17-5 0,0-7 0,2-2 0,-9 3 0,1-2 0,10-5 0,0-2 0,-9 5 0,-3 1 0,8-7 0,-13 1 0,-40 21 0,-28 8 0,-14 13 0,10-1 0,0 2-196,12-5 0,1 0 196,-7 2 0,3 0 0,1 2 0,11-6 0,11-1 0,16-6 0,14-1 0,17-8 0,13-5 0,8-7 0,2-1 0,-24 7 0,0 0 0,20-6 0,-4 0 0,-8 3 392,-20 6-392,-6 0 0,-19 5 0,-13 6 0,4 1 0,-3 0-900,7-1-2338,-11-8 540,-1-1 2698,-16-8 0,-10-3 0,-8-5 0</inkml:trace>
  <inkml:trace contextRef="#ctx0" brushRef="#br1" timeOffset="96838">10566 4899 18596,'-5'-17'3958,"-8"4"-3598,-11 4-180,-11 4 90,-9 11 0,-13 14-136,25-1 1,-1 5-630,-7 9 1,1 4 539,-3 7 0,0 7-23,13-10 1,-2 5-1,1 1 1,2-2 7,-1 3 0,3-2 0,0 3-265,3-3 1,-2 3-1,3 0 1,4-4 234,-2 17 0,9-2 30,10-10 0,6 1 0,3-3-75,5 7 0,7-3 75,2-9 0,3 0 0,3-5-30,14 4 0,3-6-45,5 2 0,1-1-571,0 3 1,0 1 615,-2 1 0,-4 2 90,-6 3 0,-6 3-383,-7 5 1,-6 3 352,-11-16 0,-3 1 0,-5 5 52,-4 9 0,-6 6 1,-1 2-1,-1-3-454,1-12 0,-1-1 0,0 0 1,-2 2 358,0 2 1,-2 4 0,0 0 0,-1-1 0,1-4-18,-4 11 0,-1-4 0,2-2-14,1-1 1,1-1 0,2-1 13,2-5 0,2-1 0,1-2 0,1 16 0,4-2 0,6-8 0,6-2 361,5-7 1,5-3-362,4-4 0,5-2 0,3-3 0,3-1 164,1-1 1,0 0-165,0 0 0,-1 1 0,-2 2 0,-1 1 0,-3 1 0,-3 2 0,-3 3 0,-1 3 0,-6 0 0,-1 4 0,-1-1 45,0 10 0,-2 5 153,-3-6 1,-1 8-1,-2 1 1,-1-4-199,-3-2 0,-1-3 0,-2 4 0,1 0 0,-1 4 0,0 0 0,-2-3 0,-2 5 0,-1-4 0,-1 4 22,0-1 1,0 3-1,0 0 1,0-4-23,1 1 0,0-3 0,1 1 0,0-6 0,0 2 0,2-1 0,1-5 0,0 10 0,6-5 0,10 6 0,6-5 302,-3-17 1,4-3-348,10 4 0,4-5 45,-4-16 0,1-4 0,2 1 0,1-3 0,-1 0 0,1-2 92,-1-1 1,-1 0-93,24 9 0,-10-2 417,-11 1-327,-7-3 2165,-9 7-2075,-13 9 563,-6 2-653,-19 27-90,8-17 0,-1 17 0,13-24 0,3-1 90,6 8-90,5-7 0,5-4 0,8-11 0,13-2 0,-4-14 90,-14-6 0,3 0 0,-15 0 0,-3 0 90,-4 0-91,-3 0-89,2 0 0,0 0 0,2 0 90,-1 0-90,-2 0 90,1 0-90,-1 0 0,2 0 90,-2 0-90,2 0 0,0 0 0,-1 0 360,0 0-360,-1 0 0,0 0 0,2 0 0,0-2 0,-1 0 0,0-3-90,-2 0 180,2 3-90,2 0 0,0 2 0,4-2 0,-2-1 0,2 1 0,-1-2 0,-2 3 0,0-3 0,-1 2 0,0-3 90,2 3-90,-4 0 90,2 2 90,-4 0 0,0-2-180,0-1 90,0 1-270,0 0-989,0 0-271,0-3-538,0-6-7853,0-11 9170,0-14 1,3-20 0,0 22-1,-1 1 1</inkml:trace>
  <inkml:trace contextRef="#ctx0" brushRef="#br1" timeOffset="98076">14464 2474 22014,'6'-26'1260,"4"-6"-1170,6-9 0,14-10-90,-9 19 0,3 0-646,7-7 1,5-1 690,7-6 0,3-1-352,-11 12 0,1 0 0,1-1 337,4-3 0,2 0 0,-1-1-549,2-1 0,0-1 0,1 1 549,2-2 0,0 0 0,0-1 0,2 1 0,0-1 0,0 0 0,1 1 0,0 0 0,0 0 0,0 2 0,0 0 0,-1 1 0,-2 2 0,0 1 0,-2 0 30,-5 5 0,0 0 0,-2 1-221,12-8 0,-3 2 161,-9 5 0,-3 3 344,-6 5 1,-3 3-345,10-13 1089,-12 9-1089,-10 7 1985,-6 7-2075,-4 2 765,-2 5-585,-2 1 12,0 1-102,0 0-1349,0 2 269,4-2-899,-3 6 1979,2 1 0,-8 8 0,-2 1 0</inkml:trace>
  <inkml:trace contextRef="#ctx0" brushRef="#br1" timeOffset="99186">11191 16594 21835,'-14'0'2968,"-7"0"-2698,5 0-90,-4 0 179,14 0-179,2 0 0,4 0-180,2-6 90,6-5-90,8-14 45,7-5 0,4-4-45,8-9 0,1-1 45,2-1 0,0-1-1617,1 0 0,-2 3 1662,-12 15 0,-1 2-45,-2 1 0,0 0 135,19-20-90,-5 4 0,8-7-90,-17 17 90,4-3-90,-19 20 0,-4 3 0,-4 6 2964,-2 1-6832,-2 4 1889,2 0-450,0 0 2429,2 0 0,2 0 0,0 0 0</inkml:trace>
  <inkml:trace contextRef="#ctx0" brushRef="#br1" timeOffset="100170">12487 15889 23903,'-44'0'1260,"-2"0"-1080,1 0-1,5 0-89,7 0-90,11 0 0,10 0 0,10 0 0,12 0 0,8-4 90,27-7 0,-5-6-90,21-7-975,-10-4 1065,6-1-90,0-3-101,-1 5 191,-10 2 0,-7 7 90,-9 4-1,-7 5 1,-7 3 0,-4 3 0,-8 1-90,0 2-1576,-4 0-1932,0-2 3496,-6-4 1,-2-8-1,-7-5 1</inkml:trace>
  <inkml:trace contextRef="#ctx0" brushRef="#br1" timeOffset="104287">15764 3103 21385,'0'-9'2518,"-4"2"-2068,3 0 0,-8 3 0,8-1-91,-8 3-269,19-6 0,12-2-90,35-10-45,-12 8 0,6-1-576,-7 2 0,2-1 0,3-1 621,9-1 0,3 0 0,1-1-431,-10 2 0,0 0 0,1 0 1,1 0 430,1-1 0,2 0 0,0-1 0,0 1-402,0 0 0,0-1 1,0 1-1,-1 0 402,-1 1 0,0 0 0,0 1 0,-2 0 0,-2 1 0,0 0 0,-1 0 0,0 1-205,10-2 1,-1 1 0,-2 1 204,-6 0 0,-2 1 0,0 0 331,2 0 0,0 0 0,-3 1-196,7-1 0,-4 1 548,1 0 0,-5 3-593,4 7 2085,-17 13-1995,-4 19-90,-8-8 0,1 2 175,5 9 0,1 3-175,7 7 0,1 4-929,-9-12 1,1 1-1,-1 2 899,3 4 0,1 1 0,-1 1-30,3 4 0,-1 2 0,0 1-454,-8-12 1,0 0 0,0 1 0,0 0 445,-1 1 1,1 1-1,-1 0 1,0 1-240,0-1 0,-2 1 1,1 1-1,0 5 217,-4-6 0,1 4 0,1 3 0,-2 1 0,1 1 0,-2 1 0,-1-2 0,0 2 0,-1 1 0,-1 1 0,1 0 0,-1 1 0,0-1-138,0 0 0,1 0 0,-1 0 1,0 0-1,0 1 0,-1-1 1,0 1 149,0 2 1,-1 1 0,0 1 0,-1-1 0,0-1 0,-1-1 0,0-4-13,0 7 0,-1-4 0,0-1 0,0-1 0,-1 0 0,2 1 0,-1 0 0,0-1 0,0 0 0,0 0 65,0-2 0,-1-1 0,1 0 0,-1 2 0,2 2-53,-2-5 1,1 2 0,0 1 0,0 2 0,0 0 0,1-1 0,-1 0-1,1-1 1,-1 0 0,1-1 0,0 1 0,0 0 0,0-1 0,0 1-81,1 8 1,0 1 0,0-1 0,0 0 0,0-1 0,0-2 67,1 4 0,1-1 0,0-2 0,-1-3 0,-1-5 0,1 5 0,0-6 0,0 0 182,1 4 0,1 1 1,0-4-93,-1-1 0,0-3 638,2 5 1,-3-6-729,0-9 1185,-7-12-1185,-13-11 0,-9-3 2675,-16-1-2675,-10 8 0,-15 10 91,16-9 1,-6 5-1,1 0-91,3-3 0,0-1 0,-3 2-633,-4 2 1,-4 2-1,-1 0 1,0-1 632,3-2 0,0-1 0,-1 0 0,-1 1-302,6-3 0,0 0 1,-1 0-1,-3 2 1,-3 2 301,5-3 0,-2 2 0,-3 1 0,-1 1 0,-2 1 0,-1 0 0,0-1 0,0 1 0,2-2 0,-2 0 0,0 1 0,-1 0 0,-1-1 0,0 1 0,0 0 0,1 0 0,-1 0-143,7-3 0,-1 1 0,0 0 0,0 0 1,0 0-1,1 0 0,-1 0 0,0-1 1,0 0-1,1-1 143,-6 3 0,0-1 0,-1 0 0,1 0 0,0-1 0,0 0 0,3-1 0,1-1 0,2-1 0,-7 3 0,3-2 0,2 0 0,1-2 0,0 0 0,0 0 0,2-1 0,0 0 0,0-1 0,1 0 0,0-1 0,1 0-123,-7 3 0,2-2 0,-1 1 1,2-1-1,0-1 123,-8 3 0,0-1 0,2 0 0,0-2 185,8-2 1,1 0 0,0-1 0,0 0-186,-2 1 0,-2-1 0,2 0 0,4-1 0,4-2 0,3-1 0,0 0 0,-2 1 0,-1 0 0,7-3 0,-11 4 808,10-3-808,18-6 1892,3-1-1982,11-4 1301,4 0-4000,0 0 3059,-1-6 0,-2-10 0,-5-7 0</inkml:trace>
  <inkml:trace contextRef="#ctx0" brushRef="#br1" timeOffset="105960">16393 4537 21835,'-26'-23'1439,"1"0"-1169,5 3-91,4 0-89,7 4 0,15-2-90,16 2 0,23-2 45,-14 8 0,5 2-45,6 1 0,5 1 0,0 1 0,10-1 0,0 2-406,-5 0 1,2 1-1,-3 2 406,4 4 0,-4 2 0,-3-1 0,-2 4 45,-5 2 0,-3 6 180,0 15 0,-8 7-90,-12-4 0,-6 4-493,-2 20 0,-10 5 448,-13-3 0,-6 2-410,3-14 0,-1 2 1,-2 0 349,-2 2 0,-2 0 0,0 1-114,-1 0 0,0 0 0,0 0 114,2-5 0,-1 0 0,1 1-30,-3 6 0,1 2 0,3-4 45,3 1 0,3-1-45,-2 9 0,9-4 0,27 4 0,18-8-199,-10-29 1,4-3 198,2 0 0,3-1 0,2 0 0,-1 1 0,1 0 0,-2 1 0,-1 1 0,-3 2 90,-3 2 0,-3 2 0,-4 1 0,-3 2 0,-4 2 0,-4 2 0,-3 1 0,-4 1 0,-4 1 0,-3-1-45,-3 1 0,-2 0-45,-3-1 0,-2-1 45,2-4 0,-1 0-45,-10 27 89,11-11 667,8-10-756,12-6 1142,32 7-1142,-2-11 0,-8-8 0,1-1 0,17 18 134,-15 2 1,-3 10-212,-12-5 1,-4 6 0,0 0 166,1 1 0,-2 2 0,-2 1-30,-2 8 0,-4 2 0,-3 2-15,-5-13 0,-3 2 0,-2 0 0,1-4 15,1 4 0,0-2 0,-3 3-322,-3 5 0,-2 6 0,-2-2 1,2-7 261,2-13 0,1-6 0,-1 2 0,-2 6 0,0 2 0,0-7 0,0-5 0,2-6 0,-8 20 0,-2-3 0,5-21 0,-1 2 0,3-18 0,3-6 1897,-1-3-1897,8-6 2102,-4 0-2102,2-3 0,-2 1 0,1-1 0,4 1 0,-1 1 0,3-1 0,-6 4 0,2-6 0,-3 5 0,0-3 0,4 1 0,0 1 0,4-3 0,-4 3 0,0 0 0,-4 2 0,0 0 0,-8 0 0,5 0-1170,-9 0-359,6 0 1529,-13 0 0,4 0 0,-8 0 0</inkml:trace>
  <inkml:trace contextRef="#ctx0" brushRef="#br1" timeOffset="117495">1234 8331 15352,'-18'-20'2159,"2"4"462,4 5-2531,5 6 1319,4 17-1319,10 16-90,9 28 45,-2-16 0,3 3-91,4 10 1,2 1 45,-5-13 0,-1 1 0,2 1 0,0 0 0,1 0 0,0 0 0,-1-1 0,1-1 0,0-1 0,8 14 0,-1-2 45,-3-7 0,-1-4 45,-3-7 0,-2-4 2921,9 8-3011,-11-24 0,-8-30-90,-15-25 45,0 8 0,-1-6 15,-4-10 0,-2-8 0,0 1-519,4 8 0,0-1 0,0-2 549,0-1 0,0-4 0,1 0 0,1 2 0,2-5 0,3 2 0,0 1 0,-1-1 0,2 1 0,0 0 0,2 4 0,2 0 0,0 2 578,0-17 0,8 3-608,7 19 0,8 1 0,6 17 30,8 26 0,7 16 0,-1 0-79,19-9 1,-1 13 78,-23 15 0,0 14 0,0 8 0,-4-1 0,-5-8-397,-5-6 1,-5-4 0,0 2 426,10 20 0,1 4 0,-7-12 60,-1 4 1583,-9-17-1583,-5-20-180,-6-16 90,-3-24 0,-1-19 0,0-11 0,3 6 0,1-3 0,0-3-909,3-11 1,0-2 0,2 2 908,-2 9 0,1 2 0,2 4 0,4-11 0,3 11 1008,5 14-1008,4 25 0,-2 27 0,1 12 0,-4-3 0,-1 3-276,8 17 0,-1 3 51,-7-9 1,0 0-901,7 13 1,3-2 1124,0-16 0,3-4 0,-1 0 0,1-9 0,28-15 0</inkml:trace>
  <inkml:trace contextRef="#ctx0" brushRef="#br1" timeOffset="117790">3094 7296 24713,'-34'-32'1169,"-3"23"-1079,-1 32-45,17 2 0,3 5-445,1 7 1,3 3 444,2 5 0,5 1-45,5 2 0,4 0 0,6-2 0,5-1 0,4-4 0,4-3 0,4-5 0,4-5-45,2-6 0,3-5 45,-2-6 0,1-6 0,31-14 0,-13-23 0,-29-13 0,-8-7 0,-7 10 0,-4-3-545,-5-20 0,-6 0 545,-7 18 0,-5 3-45,-4 3 0,-4 3-110,-4 5 1,-3 5 19,-5 5 0,-2 5-180,-2 5 1,-3 6-1215,-19 5 0,0 4 1529,19 0 0,2 2 0,-11 0 0,3 1 0,-2-1 0</inkml:trace>
  <inkml:trace contextRef="#ctx0" brushRef="#br1" timeOffset="118055">3249 5799 21475,'11'-63'599,"1"0"1,-3 6 0,0 3-555,-3 9 0,-1 4-45,2-20 1066,0 29-886,0 33-45,4 41 0,0 21-45,0-3 0,1 5-687,-3-15 0,0 5 0,1 1 1,0 0 618,-1-4 1,0-1-1,1 0 1,0 1-23,1 4 0,0 1 0,1 0 0,1 0-459,0 2 0,1 0 0,0 1 1,1 0 413,1 0 0,1 0 0,0 0 0,1 0-113,0-1 1,0 0-1,2-1 1,-1-1-380,0-2 0,0 0 1,1-1-1,0-2 132,-2-4 0,1-1 1,0-1-1,0-1-2872,4 7 0,0-2 0,0-3 2722,6 10 0,-1-7 0,-5-15 0,-1-5 0,14 11 0</inkml:trace>
  <inkml:trace contextRef="#ctx0" brushRef="#br1" timeOffset="118721">3180 6880 23993,'-43'-14'509,"1"0"1,4 1 0,3-1-510,-16-15 90,24-5-90,27-6-180,29-12-1244,-5 22 1,5-1 1198,8-6 0,3-1-90,6-2 1,2-2 215,-14 14 1,0-1-1,2-4-59,7-9 1,4-6 0,-1-2 0,-3 2 456,-1-3 1,-4 1 0,1-1-472,-3 6 1,2-2 0,-3 1 0,-5 4 350,-1-13 1,-9 9-90,-6 6 0,-6 10 0,-6 16 360,5 53-270,0 14 490,-1-2 1,2 7-641,1-4 0,1 4 0,2 0-422,2 1 1,2 1-1,-1-1 392,1-1 0,-1 0 0,2-2 0,3-2 0,2-3 0,-2-8 1238,12 9-1238,6-7 0,-15-49 0,-2-21 0,0-10 0,-3 3 0,-2-4-551,9-19 1,-2-3 550,-7 9 0,-2 0 0,0 2 0,-1 1 519,0-7 0,-1 4-519,6-9 0,3 7 0,-3 47 0,6 20 0,9 9 0,9 11 0,9 1-45,-21-20 0,1-2 0,1-3 1,2-5-136,17-8 0,1-6-373,-14-5 1,0-5 462,13-9 0,-5-6 45,-16-3 0,-6-5 45,-3-5 0,-4-3 45,-4-5 0,-5-3 90,-4-2 0,-5-2 44,-3 1 1,-6-2-30,-2 12 0,-3 0 0,-1 3-105,-2-1 0,-3 5 0,-5-4 0,-3 13 1512,-7 31-1467,7 36-90,18-3 0,5 4-75,2 8 1,4 3 74,5 5 0,6 3-240,5-5 0,6 3 0,3-2-480,3-6 1,3-2-1,1-1 0,0 0 1,0-1 0,1-7-4197,14 0 1,-2-15 4359,2-28 0,-15-32 1,-8-17-1</inkml:trace>
  <inkml:trace contextRef="#ctx0" brushRef="#br1" timeOffset="119095">5259 5500 20575,'-8'-57'528,"0"0"1,0 0-1,1 1 1,-1-1-1,-1-7 1,0 0-1,1 5 1,1 8-484,2 6 0,2 7 225,-3-19-1,14 46-89,6 41-90,-1 11 0,1 7-888,4 12 1,0 5 797,-4-15 0,-1 1 0,1 1 30,1 0 0,0-1 0,0 1 30,-2-3 0,0-1 0,0 0 176,1 2 1,0-1 0,-2-6-103,-2-5 1,-2-6 135,0 12 0,-25-92-225,3 2 0,-1-6-431,4 7 0,0-3 0,0-2 416,0-8 0,2-3 0,0 0-30,2-2 0,1-1 0,3-2 0,1 3 0,2-3 0,1 0 0,1 5-81,1 2 0,2 3 0,1-1 81,2-9 0,2-1 0,3 11 0,5 15 0,5 9 136,5 8 1,5 8-137,4 8 0,3 7 0,7 8 0,0 7 0,3 4 0,0 5 0,-1 3 0,0 5 0,-10-1 0,-1 5 0,-2-2 0,1 4 0,-2 0 0,5 9 0,-5-1 0,-5 7-449,-8-11-181,-7-8-359,-4-7-1710,3-8 2949,21-27 1,10-6 0,-13-3 0,1 0 0</inkml:trace>
  <inkml:trace contextRef="#ctx0" brushRef="#br1" timeOffset="119320">7529 4776 21924,'31'19'1229,"0"0"1,-6 6-1,-7 5-824,-11 14 0,-11 6-1546,-5-4 1,-7 3-1,-3 3 1321,-1-6 0,-2 2 0,-5 3 0,-9 8-139,10-21 1,-5 5-1,-3 4 1,-4 2-1,-3 2 1,-1 2-1,-2 1 1,-1 0-1,0 0 1,1-1 0,1-1-1,1-3 1,4-2-219,-4 3 1,3-3-1,0-1 1,2-1 0,-1 0-1,-1-1 1,0 1 0,-2 2-1,-2 2 1,-2 2 176,7-9 0,-1 2 0,-2 2 0,-2 1 0,-1 1 0,0 1 0,-2 0 0,0 1 0,0 1 0,0-1 0,-1-1 0,2 0 0,-1 0 0,2-2 0,0-1 0,1-2 0,2-2-62,-9 9 1,1-1 0,2-3 0,-1 0 0,2-2-1,0 0 1,0-1 0,0 1 0,-1-1 0,0 1 0,0 1 61,1-3 0,1 0 0,-1 1 0,1-1 0,-1 0 0,0 0 0,0 0 0,-1 1 0,1-1 0,0 0 0,0 0 0,0 0-97,-1 1 1,1-1 0,0 1 0,-1-1 0,1 0 0,-1 1 0,1-1 0,-1 0 0,1 1-1,-1-1 1,1 0 0,-1 0 96,2-1 0,-1 0 0,0 0 0,0 0 0,1 0 0,-1 0 0,0 0 0,1-1 0,-1 1 0,1-1 0,-1 0 0,1 1-26,-3 1 1,0 0-1,0 1 1,1-1-1,-1 0 1,0 0 0,1-1-1,0 1 1,-1-1-1,1 0 1,1 0-83,-4 2 0,1 0 0,1-1 0,-1 0 0,0 0 0,1 0 0,0 0 0,0-1 0,0 1 1,1-1-133,-3 2 0,0 0 0,1 0 0,0 0 0,0-1 0,0 1 0,1-1 1,-1-1-1,2 1-154,-4 1 1,1 1-1,0-1 1,0 0-1,1-1 1,0 0-1,0 0 1,1-1 393,3-2 0,0-1 0,0 0 0,1 0 0,0-1 0,0-1 0,1 0 0,0 0 0,-10 7 0,2-1 0,-1-1 0,1-1 0,1 0 0,-1 0 0,4-4 0,0 0 0,0 0 0,-1 0 0,1 0 0,0 0 0</inkml:trace>
  <inkml:trace contextRef="#ctx0" brushRef="#br0" timeOffset="763948">16491 4410 20755,'-17'0'3148,"1"0"-2698,0 0 450,-2 0-451,8 0 1,-2 0-90,11 0 629,-3 0-899,17-8 90,12-2-60,22-7 0,17-4 0,-2 1-120,-17 6 0,-2 1 0,5-1-285,10-3 1,5-2-1,3 0 1,-1 1 284,-3 2 0,1 1 0,-2 1 0,-2 0-631,2-1 1,-2 1 0,1 0 630,-5 2 0,3-1 0,-2 1 0,-5 1 45,13-2 0,-6 2-230,-8 1 0,-2 2 320,-10 1 0,-2 0-46,19-4-89,-9 6 0,-20 1 0,-5 4 856,-13 0-856,-4 0 2018,0 0-2018,0 6 526,7 16-526,-1 3 0,5 15 0,2 8 0,-3-6 0,0 2 0,1 2 0,1 3 0,0-1-549,1 8 1,-1-2 548,2 5 0,-2-2 0,-4-9 0,0 1 0,1 3 0,1 5 0,0-3 0,-3-9 0,-1-2 0,1 3 0,3 14 0,2 2 0,-1-3 0,1 7 0,0-2-946,1 0 1,1 0 945,-2-1 0,1-1 0,0 0 0,0 0 0,-1-2 0,0 0 0,0 0 0,-1 0 0,-1-4 0,0 3 0,-1-11 0,0 5 0,1 1 0,-2-5 0,3 15 0,1-1 0,0 0 0,1 4 0,-1-8 0,-3-12 0,-1-5 0,0 0 0,0-1 0,-1-4 0,1 1-176,2 10 0,1 0 176,-5-13 0,0 0 0,2 8 0,0-1 0,3 14 0,-6-20 0,0 0 0,2 3 0,-1-1 0,0-1 0,-1-1 0,0-1 0,-2-2 0,1 12 828,0 0-828,-4 0 0,4 0 2015,-4 1-2015,2-3 0,-2 0 0,-1-7 0,0-2 497,-1-5-497,4-2-3392,-1 0 3392,3-1 0,-4-2 0,2-3 0,-2 3 0,-2-9 0,0 2 0,-31 4 0,-27 5 0,20-10 0,-3-1 799,-9 2 0,-1-1-799,6-4 0,-3 1 0,-4 0 0,-5 2 0,2 0 0,10-3 0,1-1 0,-2 1 0,-16 4 0,-2 0 0,3 0 0,14-3 0,2 0 0,1 0 0,-1-1 0,0 1 0,1 0 0,-20 7 0,2 1-470,2-1 1,2 1 469,3-2 0,2 0 0,3 1 0,1-1 0,4-2 0,1 0-171,2-1 0,1 1 171,-7 3 0,1-2 0,13-5 0,1-1 0,-9 3 0,3-2 0,4-2 0,-5 0 0,20-5 1521,-1-2-1521,7-4 1087,1 0-1087,1 0 467,2 0-1277,4-4 810,0-22 0,8-6 0,0-20 0</inkml:trace>
  <inkml:trace contextRef="#ctx0" brushRef="#br0" timeOffset="766210">28754 2483 14152,'-47'0'2428,"15"0"574,-5 0-2192,28 0 923,17 4-1482,26-1 1,28-1 0,13-2 0,0 0 0,-11 0-222,-5 2 0,-5 0 0,11-1-101,-18 0 0,8 0 0,6-1 0,4 0 0,3 0 0,0 1 0,-2-1 0,-3 0 0,-5 0 0,-8-1 161,13 1 0,-8-1 0,-3 1 0,5-1-72,6 0 0,5 1-1,0-1 1,-5 1 0,-11-1 27,1 0 0,-12 0 2293,-5 1-2338,-9 0 90,-9 0-180,-6 0 180,0 0-90,-2 8 2850,8 11-2850,-5 1 0,5 6 0,-6-8 0,2 4 0,0 5 0,3 9 0,-1 10 0,0 8 0,0 9 0,-7-27 0,0 0-352,1 5 1,-1 0 351,1 3 0,0 0-1262,1 4 1,0-1 1261,0 2 0,-1 0 0,0 0 0,0-1 0,-1 0 0,-1 1 0,-1 17 0,-1-1 0,-2-15 0,-1-2-251,0 15 1,0-2 250,-3-21 0,0-1 56,-5 16 1,-1-1-57,2-13 0,0-1 0,-5 11 0,0-2 0,-1 16-300,5-22 0,0 0 300,-3 21 0,5-24 0,1-1-50,-1 15 50,3-4 0,0 4 0,0-4 459,0 4-459,0-16 0,0 0 0,0 24 0,0-23 0,0 1 0,0 0 0,0-1 0,0 18 178,0-20 0,0 0-178,0-2 0,0 0 1682,-2 1 0,0 3-1682,0 20 0,-1 1 0,-2-10 0,-1-1-187,3 0 1,0-3 186,-8 14 0,11-21 0,-4-5 0,4 0 0,0-1 0,0 1 0,0 5 0,0-1 0,0 3 0,-4 2 0,2 11 0,0 3 458,-3 2-458,4-8 0,0 15 0,0 1 0,1-14 0,0 11-1131,0-7 0,0 9 1,0-15 1130,0-20 0,3 8 0,0-17 0,5-2 0,-2 29 0,-1-24 0,-3 11 0,-1-1 3392,-1-10-3392,0 26-3392,-9-8 3392,-15 4 0,-14-1-2269,-5-13 2269,4-13 0,-2-2-195,9-4 0,-2 0 195,-17 8 0,-2 0 0,5-5 0,0 0 0,-4 2 0,-2 0 0,0-1 0,-8 1 0,9-3 0,-10 1 0,-4 2 0,1-1 0,8-2 0,-3 1 0,6-2 0,-6 2 0,2-1 0,-7 1 0,-2 2 0,1-2 0,7 0 0,9-2 0,4-2 0,0 1 0,-2 1 0,-1 1 0,-2 1 0,-1 0 0,0 0 0,2-1-163,-3 1 1,1-1 0,1 0 0,-2 0 162,-6 2 0,-1 2 0,1-2 0,7-2 0,-7-2 0,2-1 0,2-2 0,-5 0 0,2-1 0,12-2 0,2-2 0,-5 1 0,1-1 0,-4 1 0,-3 0 0,0-1 0,1 0 0,-6-1 0,1 0 0,1-1 0,-1 1 0,-2 0 0,1 0 0,-1 0 0,2 0 0,1 0 0,1-1 0,2 1 0,4-1 37,2 1 1,3-1-1,1 0-37,-20 3 0,2-2 39,8-1 1,2-1-40,8 1 0,3 0 342,8-3 0,1-1-342,-3 5 0,4-2 2007,2-6-3896,-5-2 2247,36-13-358,0-13 0,0-10 0,0-10 0</inkml:trace>
  <inkml:trace contextRef="#ctx0" brushRef="#br0" timeOffset="768595">26139 11705 21115,'-21'-43'4407,"-4"-4"-3912,7 16 0,-1-1-270,-1 1 0,-1 0-2261,-3 0 0,-2 1 2036,-18-12 194,-5 16 0,-2 5-194,-14 4 45,13 7 0,0 2 45,-13 6 0,0 8 90,0 5-135,32-1 0,1 1 0,-1 2 0,1 1-56,-1 1 1,-1 4 99,-13 14 1,0 5-45,10-7 0,2 3-265,5-2 0,-1 2 0,4 1 265,-2 10 0,3 0 0,0 5 0,2 0-45,1 4 0,2 1 0,1 0 0,2 1 0,2 1 0,2 1 1069,2-2 1,3 4-1070,3-6 0,3 4 0,0-2 0,-1 5 0,4 4 0,3-8 0,3 8 0,2 0 0,1-5 0,2-4 0,3-3 0,1 2 0,1-1 0,1 4 0,2-1 0,4-3 0,4-5 0,4-2 0,1-3 0,-1-3 0,-2-2 0,0-2 0,3-3 0,5 3 0,3-1 0,-2-7 0,-3-9 0,-1-4 0,1-1 0,0-3 0,0-1 0,0-2 0,0-3 0,-1-2 333,0 0 1,1-2-334,17-7 0,2-4 0,-13 1 0,1-2 74,15-6 1,0-3-75,-14 0 0,-1-5 0,-3-1 0,1-5 0,-3-10-394,-9-6 1,-3-11 0,-2-5 0,-2-1 0,1 6 393,1 5 0,-1 3 0,-1 0 0,-3-6 0,-6 3 0,0-6 0,-2-2 0,-2 0 0,-3 4 0,-4 6-376,-4-10 1,-7 7-1,-1 0 376,-3-1 0,-3 0 0,-1 2 0,-2 1 0,-2 0 0,-3 1 0,-3 4 0,-2-1 0,-3 1 0,-1 2 0,-1 5 0,-1 1 0,-2 2 0,1 0 0,-12-11 0,0 2 0,-1 5 0,5 9 0,0 4 0,0 6-711,-13 4 1,4 7-190,14 5 1,1 4-360,-7 5 0,3 6 1259,-6 25 0,28-9 0,1 4 0,2 1 0,0 0 0</inkml:trace>
  <inkml:trace contextRef="#ctx0" brushRef="#br0" timeOffset="771049">12483 14026 13829,'-5'6'7736,"2"1"-7107,3 7-179,0-1 0,0-5 90,0 4 89,0-11-89,0 5 89,0-6 361,0 0-630,5-2-1,4-4 1,10-10-90,12-9-90,13-11-135,-14 12 0,3-1-564,7-5 0,3-2 609,7-6 0,2-3-622,-12 11 1,0-1 0,2 0 561,3-5 0,0 0 0,1-1-30,3-2 0,1 0 0,0-1 0,1-1 0,1 0 0,-1 0 0,1 1 0,0 0 0,-1 0 0,-2 2 0,-1 1 0,0 1-811,-4 3 1,0 1 0,-2 2 810,12-11 0,-2 3 0,-8 6 0,-3 3-67,-9 5 1,-2 3 66,15-13 0,-13 9 591,-10 9-591,-7 3 1027,-5 8-1926,-6 7 2939,-6 8-3389,-4 8-270,-7 6-442,-3 10 2061,-8 7 0,-8 11 0,12-25 0,1 1 0</inkml:trace>
  <inkml:trace contextRef="#ctx0" brushRef="#br0" timeOffset="771538">12840 14451 21475,'-31'0'2159,"1"-4"-1620,5-1 1,3-4 0,6 0-91,4-1-89,6 3-90,2 1 0,4-1-90,4-2 90,7-6-1,15-10-89,21-11-45,-14 12 0,3-2-1651,7-4 0,4-1 1651,6-4 0,3 0-75,-15 10 0,0-1 0,1 2-683,3-2 1,1 1 0,0 1 622,1-1 0,2 0 0,-1 0 0,0 3 0,1 0 0,-1 0 0,-1 1 0,0-1 0,-1 2 0,-3 3 0,-1 0 0,0 1-189,14-7 1,-3 1 188,-8 5 0,-2 0 0,-8 3 0,-2 1 0,18-7-127,-15 6 127,-9 5 2217,-9 5-2217,-6 0 2329,-4 1-3049,-4 1 304,-6 0-933,-4 2-346,-5 8-1094,-4 2 2789,-7 10 0,-7 6 0,-6 5 0</inkml:trace>
  <inkml:trace contextRef="#ctx0" brushRef="#br0" timeOffset="772097">12986 14301 19559,'-34'-9'2698,"1"0"-1250,6 2-908,5 1 324,6 1-504,8 1 76,2-3-76,15-2 516,13-2-426,25-5-225,-13 7 0,5 0-668,10-2 0,3-1 533,11-1 0,2-1-881,-15 5 0,2-1 0,1 2 791,4-2 0,0 1 0,2 0 0,2 2 0,0 0 0,1 1 0,-1 0 0,1 1 0,0 0 0,-4 2 0,0 0 0,-1 0 0,-4 1 0,-1 1 0,-1 0 0,-5 0 0,-2 0 0,0 1-259,4-1 1,-1 2 0,-3-1 258,0 0 0,-3 0-969,5 0 1,-6 0 968,-5 0 542,-11 0-542,-6 0 1595,-6-2-1595,-2 1 802,-3-1-802,-2-2 2852,0 1-3841,-3-1-3239,0 6 1799,-2 3 2429,0 0 0,0 5 0,0-3 0</inkml:trace>
  <inkml:trace contextRef="#ctx0" brushRef="#br0" timeOffset="777582">21636 11502 22824,'-33'5'1439,"3"-1"-1079,3-4 90,5 0-1,6 0-89,2 0 0,7 0 90,1 0-90,6 0 449,0 0-539,4-2 90,4-3-270,41-18-90,-18 10 0,5-1-789,3-1 1,5-2-1,8-2 789,-7 4 0,6-1 0,5-1 0,1 0 0,0 0 0,-2 0-522,7-1 0,-2-1 1,1 1-1,2 0 1,5-2 521,-10 4 0,3-1 0,2-1 0,3 0 0,0 0 0,0 1 0,-1-1 0,-2 2-218,-4 0-1,-1 1 1,0 1 0,-1-1 0,0 1 0,1 0 0,1 0 0,0 0 218,-2 1 0,0 0 0,1 0 0,1 0 0,0 0 0,0 0 0,0 0 0,1 1 0,-1-1-130,4 0 0,0 0 1,0 0-1,0 0 1,1 0-1,-1 0 1,1 1-1,0-1 1,0 1 129,1-1 0,0 1 0,0 0 0,0 0 0,1 0 0,-1 0 0,0 0 0,1 0 0,-1 0-35,0 1 1,0-1 0,0 1 0,0-1 0,0 1 0,0 0 0,0 0 0,0-1 0,-1 1 34,-1 1 0,-2-1 0,1 1 0,-1-1 0,0 1 0,1 0 0,1-1 0,1 0 0,2 0 0,-4 1 0,2-1 0,1 0 0,1 0 0,1 0 0,0 0 0,1-1 0,-1 1 0,-1 0 0,0-1 0,-1 1 0,1 0 0,1-1 0,-1 0 0,0 1 0,-1-1 0,0 1 0,0-1 0,0 0 0,-1 1 0,0-1 0,-2 1 0,1-1 0,0 1 0,-1 0 0,0-1 0,-1 1 0,0-1 0,-2 1 0,0 0 0,-3 0 0,12-3 0,-2 0 0,0 1 0,-2 0 0,-3-1 0,-4 1 0,-4 0 0,5-2 0,-6 0 0,-3 0 0,-1-1 0,7-2 0,-2-1 0,-3 0 306,12-10 0,-5-1-306,-12 3 0,-5-1 605,-7 2 0,-4-2-605,12-22 0,-13 7 0,-12 5 0,-4 10 1917,-8 6-1917,0 9 2867,-2 6-2867,7 15 0,4 13 0,11 22 0,5 15 269,-11-20 1,2 1-270,2 8 0,1 3-382,3 7 1,1 2 381,-8-16 0,0 2 0,0 0-519,0 5 1,0 0-1,0 2 519,1 2 0,-1 1 0,1 1-501,-1 3 0,1 1 1,-1 0 500,-4-15 0,-1 0 0,0 3 0,2 6 0,-1-6 0,0 4 0,1 5 0,1 2 0,1 2 0,-1 0 0,0-1 0,0-1 0,-1-2 0,0 0 0,-1 0 0,1 0 0,0 1 0,-1 0 0,2 1 0,-1 1-165,1 1 1,0 1 0,0 2-1,1 0 1,-1 1 0,1-1-1,-1 0 1,0-1 0,-1-2 164,1 0 0,-1 0 0,-1 0 0,1-1 0,-1-1 0,0-2 0,-1 0 0,0-2-101,0 4 0,0-3 0,0-1 0,-1 0 0,0 2 0,2 4 101,-1-2 0,0 4 0,1 2 0,0 1 0,0 1 0,0-1 0,0-2 0,-1-2-85,0-4 1,-1-1-1,-1-2 1,1 0-1,0 1 1,0 0-1,1 3 85,0 2 0,2 4 0,-1 0 0,1 2 0,-1-1 0,1-2 0,-1-1 0,-1-4-65,1 1 0,0-3 1,-1-2-1,0-1 0,0 0 1,0 0 64,3 9 0,0-1 0,0-1 0,0 3 0,0 2 35,-2-7 1,0 2 0,1 2-1,-1 1 1,0 1 0,0-1-1,-1 0-35,0 0 0,-1-1 0,0 1 0,0 0 0,-1 1 0,1 0 0,-1 2 0,-1-7 0,1 0 0,-1 3 0,0-1 0,0 1 0,0 0 0,-1-2 0,0-1 0,0-2-41,0 3 0,-1-2 0,0 0 0,0-2 0,-1-1 0,0 0 1,0-1 40,1 3 0,-1 0 0,0 0 0,-1-2 0,1-3 0,-1-3 0,2 4 0,-1-4 0,0-2 0,0-1 223,2 14 0,1-1 1,0-2-224,0-4 0,0-1 0,0-1 0,-1-6 0,0-2 0,0-1 0,5 14 0,-1-3 604,-2-9 1,0-2-605,-2-8 0,0-2 0,7 18 0,-5-12 1450,-2-12-1450,-4-7 2773,-2-7-2773,-18-6 0,-10-3 0,-28-4 0,18 0 0,-3 0 70,-11 0 0,-5 0-70,10 0 0,-1 0 0,-3 0 0,-8 0 0,-3 0 0,-1 0 0,9 1 0,-2 0 0,0 0 0,-2 0-355,-6 1 1,-2-1 0,-1 0 0,-1 0 354,8 1 0,-1 0 0,-1 1 0,0-1 0,-1 1-471,-6-1 1,0 0 0,-1 0 0,-2 1 0,1-1 470,6 0 0,-1 1 0,0-1 0,0 0 0,-2 0 0,1 1-225,5-1 1,1 0-1,-2 0 1,1-1 0,-1 1-1,-1 0 1,0 0 224,-2 0 0,-1 0 0,-1 0 0,0 0 0,0 0 0,-1 0 0,1 0-96,5-1 1,2 1-1,-1 0 1,0-1-1,-1 1 1,-1-1-1,-2 1 1,-3 0 95,5 0 0,-4 1 0,-1-1 0,-3 0 0,0 1 0,-1 0 0,0-1 0,1 1 0,1 0 0,1-1 0,3 1-41,-4 0 1,3 0 0,1 0 0,1-1 0,1 1 0,-1 0 0,-1 0 0,-2 1 0,-1-1 40,6 0 0,-1 0 0,-2 1 0,-1-1 0,0 0 0,-1 1 0,1-1 0,-1 1 0,2 0 0,2 0 0,1-1 0,2 1 0,-11 1 0,2 0 0,3 1 0,0-1 0,2 0 0,-1 1 0,1-1 0,-1 1 0,0 0 0,1-1 0,1 1 0,0-1 0,-1 1 0,-1 0 0,-1 1 0,-2 0 0,8-1 0,-2 1 0,-2 1 0,0 0 0,-1-1 0,-1 2 0,1-1 0,0 0 0,2 0 0,2 0 0,1-1 0,-6 2 0,2-1 0,1 0 0,2 0 0,0 0 0,-1 0 0,-1 1 0,-2 0 0,6-1 0,-3 1 0,-2 0 0,0 0 0,0 0 0,0 0 0,2 0 0,1 1 0,2-2 0,4 1 0,-10 2 0,3-1 0,2 0 0,2 0 0,1 0 0,0 0 0,-7 1 0,0 0 0,2 0 0,0 0 0,1 0 0,-7 2 0,2 0 0,1 0 0,42-9 27</inkml:trace>
  <inkml:trace contextRef="#ctx0" brushRef="#br0" timeOffset="777582">21596 19049 27877,'-13'-52'-571,"-1"-9"571,-1 5 0,0-1 0,3 14 0,0 0 0,-1 0 0,-1-5 0,-1 0 0,-1-1-520,0-2 1,-2-2 0,0-5 519,1 4 0,0-5 0,-1-3 0,-1-3 0,2-1-351,2 9 1,1-2-1,0-2 1,0-1-1,0 0 1,0-1-1,-1 1 351,1-1 0,-1 0 0,0-1 0,1 1 0,-1-2 0,1 1 0,0-2-206,2 5 1,-1-2 0,1-1 0,0 1 0,0-1 0,1 1 0,0 2 0,1 2 205,-2-8 0,1 2 0,1 2 0,-1 1 0,1-1 0,0-1-112,1 6 0,0 0 1,1 0-1,-1 0 0,0 0 1,1-1-1,-1 1 112,1-1 0,0 1 0,1 0 0,-1-1 0,0-1 0,1-1 0,0-3-54,1 3 0,0-2 1,0-3-1,0-1 1,0-1-1,1 1 1,-1 1-1,2 2 1,-1 2 53,1-1 0,0 2 0,0 1 0,0 2 0,1-1 0,0-1 0,0-2 0,1-1 0,-1-3 0,0-1 0,1-1 0,0 1 0,0 1 0,1 4 0,0 3 0,1-7 0,1 5 0,1 2 0,-1 0 0,1-3 0,0-1 0,1-3 0,0-1 0,0 0 0,-1 2 0,1 4 0,0 3 0,-1 2 0,1 2 0,0 0 0,0-3 0,-1 3 0,1-3 0,0 0 0,0 0 0,0 1 0,0 1 0,1-3 0,-1 2 0,0 0 0,0 1 0,0 0 66,0-9 1,0 0-1,0 0 1,-1 1-67,1 2 0,1 0 0,-1 1 0,-1 0 125,0 3 0,-1-2 1,-1 4-1,1 6-125,0-4 0,0 3 562,-1-9 0,0 4-562,0-1 0,0 11 1952,0 8-1952,0 8 0,0 9 0,0 4 1905,0 5-1905,-4 6 1786,0 1-1786,1 4 658,13 0-658,22 0 0,32-4-1541,-14 0 0,5-1 1541,-7 0 0,2-1 0,3 1 0,-5 0 0,1 0 0,3-1 0,1 1-593,8-1 0,3 0 1,1 0-1,1 0 593,-7 0 0,0 1 0,2 0 0,0 0 0,1 0-380,2 0 1,0 0-1,1 0 1,1 0 0,4 0-213,-9 1 1,5 0 0,1 0 0,0 1 0,0-1 0,-2 0 0,-3 1 514,5-1 0,-2 0 1,-2 0-1,0 0 1,2 1-1,-2-1 1,2 1-1,1 0 1,-2 0-1,-2 1 0,-5-1 1,-3 0-1,0 0 1,-1 1-1,1-1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37:05.402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6733 4745 21835,'23'-41'652,"-1"0"0,1 0 0,6-16 0,-5 1-382,-8 6 0,-6 3-2442,-4 6 0,-6 2 2622,-16-24 1194,-15 22-1284,-21 27-45,13 21 0,-4 12-308,3 5 0,-2 7 0,-1 6 128,0 4 0,-1 5 0,0 4 0,-2 3-454,8-7 1,-1 3 0,0 1 0,-1 4 0,-1 0 0,1 3 318,7-11 0,1 2 0,-1 0 0,1 2 0,-2 2 0,1 0 0,-1 0 0,1 2 0,-2 0-31,3-3 1,0 0-1,-1 1 1,1 1 0,-1 1-1,-1 0 1,1 1-1,0 0 1,-1 2 0,1-1-1,-1 1 31,3-2 0,0-1 0,-1 2 0,1 0 0,-1 0 0,1 1 0,-1 1 0,0 0 0,1 0 0,-1 1 0,0 0 0,0 0 0,1 0-81,1-4 1,1 1 0,-1 0 0,0 0 0,0 1 0,0-1 0,1 1-1,-1 1 1,0-1 0,0 1 0,1 0 0,-1 1 0,1-1 0,0 1-1,0 0 81,0-2 0,1 1 0,0 0 0,0 0 0,0 0 0,1 1 0,-1 0 0,0 0 0,1 0 0,-1 1 0,1-1 0,0 0 0,0 1 0,0-1 0,0 1 0,0-1-28,1 1 0,-1 0 0,1 0 0,-1 0 0,1 0 0,0 0 0,0 1 0,0-1 0,0 1 0,0-1 0,1 0 0,0 1 0,0-1 0,0 0 0,0 0 0,1 0 28,-1 2 0,-1 0 0,2 0 0,-1 0 0,0 0 0,1 0 0,0 0 0,0 0 0,0-1 0,0 1 0,1-1 0,0 0 0,0 0 0,1 0 0,-1-1 0,1 1 0,0 0 0,0 0 0,0 0 0,1 0 0,-1-1 0,1 0 0,1 0 0,-1 0 0,1-1 0,0 0 0,1 0 0,0 0 0,0-1 0,-1 3 0,1 1 0,0-1 0,0 1 0,1-2 0,0 1 0,0-1 0,1-1 0,0 0 0,1 0 0,0-1 0,1-1 0,-1 4 0,1 0 0,0 0 0,0-1 0,1-1 0,1 0 0,0-1 0,1-1 0,2-1 0,0 0 0,-2 13 0,2-2 0,1 0 0,1-1 0,2-2 0,2-1 0,2-3 0,1 11 0,2-2 0,3-2 0,4-4 0,5-3 0,5 1 0,5-4 0,5-4 0,6-8 57,5-9 0,5-6 1,5-6-1,3-5-57,-3-8 0,3-5 0,2-4 0,2-3 0,1-2 0,-3-3 0,1-2 0,1-3 0,2-3 0,3-2 0,3-2 0,-10 2 0,2-2 0,2-2 0,3-2 0,1-1 0,1 0 0,1-2 0,1 0 0,1 0 0,-1 0 0,0 1 0,-8 2 0,1 1 0,0-1 0,1-1 0,1 1 0,-1-1 0,2 0 0,-1 0 0,0 0 0,1-1 0,0 1 0,-1 0 0,1 0 0,-1 0 0,1-1 0,1 0 0,0 0 0,0 1 0,0-1 0,0-1 0,0 1 0,0 0 0,0 1 0,0-1 0,0 0 0,0 1 0,0 0 0,-1 0 0,0 1 0,0-1 0,0 1 0,1-1 0,0 1 0,0 0 0,-1 0 0,0 0 0,-1 1 0,0 0 0,-2 1 0,-1 0 0,-1 1 0,-2 1 0,11-3 0,-2 1 0,-3 1 0,-1 1 0,-1 0 0,0 0 0,0 1 0,2-1 0,2 0-21,-5 1 0,2-1 0,1 1 0,0-1 1,1 0-1,0 1 0,-1-1 0,-1 1 0,-1 0 1,-2 1-1,-2 0 21,12-3 0,-3 1 0,-2 0 0,-1 1 0,0-1 0,0 1 0,2-1 0,-3 1 0,2-1 0,1 1 0,1-1 0,-2 0 0,-3 1 0,-3 1 0,-5 1 0,11-4 0,-7 2 0,-3 0 0,-2 0 267,5 0 0,-3 0 1,-2-3-598,-6-1 0,-1-3 0,-6 2-525,-3 0 1,-6-2-271,-5-6 1,-9 0 1124,-32-13 0,-1 16 0,-4 0 0,-6-3 0,1 1 0</inkml:trace>
  <inkml:trace contextRef="#ctx0" brushRef="#br0" timeOffset="451">6652 5202 23993,'-50'4'390,"1"1"0,4-1 0,3 1-345,6-1 0,3 1-45,-18 0 179,26-1 91,28-4 90,45 0-270,-1-4 0,7-2-1191,-3 0 0,4-1 1,4-1 1122,-4 0 1,3-2-1,3 0 1,1-1-5,-3 2 0,1-2 0,2 1 0,1-1 0,1 0-382,-6 1 1,0 1 0,1-1 0,2 0 0,2 0 0,3 0 403,-6 1 0,3 0 0,2-1 0,3 0 0,0 1 0,0-1 0,-1 1 0,-1 0 0,-3 0-219,4 0 1,-3 1 0,-1-1 0,0 1 0,0 0 0,2 0 0,2 0 198,-5 1 0,2-1 0,3 0 0,0 0 0,0 0 0,0 1 0,-3-1 0,-1 2 0,-5-1-174,8 1 0,-4 0 0,-2 0 0,-1 1 0,-2 0 0,2 0 171,7-1 1,0 0 0,0 1 0,-2 0 0,-1-1 105,-5 2 1,-2-1-1,0 1 1,-1-1 0,-2 1-124,6-1 0,-3 1 0,0-1 0,1 1 0,6-1 0,2 1 0,-1-1 0,-8 1-45,12-1 0,-4 0-75,-12 2 0,2 0 0,-12 1 802,-8 0-1491,-14 6 1565,-10 9-2645,-19 14 1889,-19 22 0,-1-14 0,-4 2 0,-7 7 0,0 0 0</inkml:trace>
  <inkml:trace contextRef="#ctx0" brushRef="#br0" timeOffset="851">4617 9765 20790,'-41'25'382,"0"1"0,0-1 0,-15 9 1,2-3-383,8-7 0,3-3-45,10-4 0,3-4 1727,-3-6-1592,40-22 45,16-6 0,9-4 89,18-11 1,9-3-1023,-7 7 1,4-1 0,3 0 841,-6 5 1,2 0 0,3 0 0,1 1-9,-6 4 0,0 0 0,3 0 0,3 1 0,4-1-36,-12 7 0,4-1 0,2 0 0,3 0 0,1 1 0,0 0 0,-1 0 0,-1 1 0,-3 1-160,7-2 0,-3 2 0,-1 0 0,-1 1 0,2 0 0,1 0 0,3-1 160,-3 2 0,2-1 0,2-1 0,2 1 0,0 0 0,-1 1 0,-1 0 0,-3 1 0,-2 2-184,10-2 1,-4 2-1,-1 1 1,-2 0-1,0 1 1,0 0 183,-1 0 0,0 0 0,-1 0 0,0 0 0,-1 1 0,0 0-177,-3 0 0,0 0 0,-1 1 0,0 0 0,-1 0 0,0 0 177,5-1 0,1 1 0,-2-1 0,0 1 0,-2 0 65,9-1 0,-1 0 0,-1 1 1,-3-1-66,-7 2 0,-1-1 0,-1 1 0,0-1 142,3 0 0,1 0 0,-2 0 0,-3 1-232,17-3 0,-4 1 411,-17 1 1,0 0 0,-7 0-862,17-4-360,-15-2 1724,-8-3-2892,-3-6 2068,-1-9 0,1-10 0,1-6 0</inkml:trace>
  <inkml:trace contextRef="#ctx0" brushRef="#br0" timeOffset="1590">10915 8318 23454,'27'-21'1529,"-3"3"-1439,-2 4 0,-1 7 0,3 15 179,2 18 1,9 23-675,-16-13 1,0 3 494,3 10 0,-1 3-482,-6-11 0,-1 3 0,0 0 422,0 7 0,0 1 0,-1 6-12,-4-6 0,1 6 0,-1 3 0,-1-1 0,-1-3-650,1 3 1,-1-3 0,-1 1 0,0 3 631,0 2 0,-1 3 0,0 1 0,-1-1 0,0-5 0,-2-3 0,0-3 0,-1-2 0,-1 0-190,0-2 0,-1 1 0,0-2 0,-1 0 190,1 11 0,-1-2 0,-1-2 30,0-5 0,-1-1 0,-1-3 256,-2 14 1,-2-4-242,-2 0 0,-2-5 814,-9 5-1039,-2-23 90,17-57 0,4-32 0,2-17 0,2-2 0,0 11 90,0 11 0,1 4 0,1-2 0,1-6 0,-1 0 0,0-6 0,0-5 0,1-2 0,1 1 0,1 3 0,1 5-18,1 1 0,1 4 0,2 2 0,0-1 0,3-4-30,-1 4 1,2-2 0,1-2 0,1 0 0,1-1-1,1 1 1,1 1 47,1 1 0,1 1 0,2-1 0,1 2 0,0-1 0,0 1 0,0 0-262,0 1 0,-1-1 1,1 0-1,0 1 0,1 1 1,1 1-1,2 3 262,2-2 0,3 1 0,0 2 0,1 2 0,0 4 0,0 4 30,16-11 0,1 8 0,6 7-156,-3 11 1,5 4 0,2 5-1,-4 4 156,2 3 0,-2 6 0,1 5-30,-5 3 0,3 3 0,-2 6 0,-4 8 22,-5 15 1,-4 9 0,-4 5-1,-2-2-22,-7-9 0,-3-1 0,-1 2 0,0 3 0,-1 2 0,0 3 0,0 1 0,-3 1 0,-2-3 22,-3 0 1,-3-2-1,-2 1 1,0-1-23,-1 0 0,0 0 0,-1 1 0,0 2-7,-2 0 0,0 4 1,0 0-1,-1-1 0,-1-3 37,1 15 0,-1-3 0,0 1-30,-1-7 0,0 2 0,-1-1 0,-2-6 45,-2 13 0,-1-7-45,0-8 0,-1-3 0,1-9 0,0-3 761,0 0 1,0-3-762,2 5 824,0-9-824,0-34 2551,7-23-2461,8-21-90,-3 16 0,2-2 1022,4-5 1,1-1-1023,2-2 0,1-1-1280,0 2 0,1 0 1280,-1 5 0,1 2 0,-4 4 0,0 2 0,3 0 0,-2 3 0,5-8-90,3 0 90,-19 23-90,-1 1-90,-6 7-5843,-2 2 6023,0-2 0,0-4 0,0-4 0</inkml:trace>
  <inkml:trace contextRef="#ctx0" brushRef="#br0" timeOffset="2690">20381 4130 23544,'16'-57'1799,"-1"5"-1710,-1 6-89,-4 10 90,2 5 0,-7 24 270,0 21 360,-9 44-1280,-1-10 0,-1 6 620,-1-6 0,-1 4 0,0 3-733,0-4 0,0 3 0,-1 1 0,-1 2 691,2-5 0,-2 2 0,1 1 0,0 2 0,-1 0-385,0 6 1,-1 2 0,0 1 0,1 1 0,-1 0 366,1-7 0,0-1 0,0 2 0,-1 0 0,1 0 0,0 0-214,-1 3 0,1 0 0,-1 1 0,1 0 0,-1 1 0,1-1 239,1-8 1,0-1 0,0 0-1,0 1 1,0 1 0,0 3-1,-1 1-53,2-5 1,0 2-1,-1 2 1,0 2-1,1 0 1,-1 1-1,0 0 1,1-2 0,0-1-1,0-3 28,0 3 0,0-2 0,1-1 0,0-2 0,0 1 0,0 0 0,-1 2 0,1 2 9,0-3 0,-1 2 0,1 2 0,-1 0 0,1 1 0,-1 0 0,1-1 0,0-1 0,0-3 0,1-2-9,-1 14 0,0-2 0,1-3 0,0-1 0,1 0 0,-1 0 0,1 0 0,-1-1 0,1 0 0,0 0 0,0 0 0,1-1 0,0-1 0,0-1 0,1 0 0,-1 0 0,1 0 0,1-1 0,-1-3 0,1 0 0,1 0 0,-1 0 0,1-1 0,-1-1 0,1 8 0,0-2 0,-1 1 0,2-2 0,-1 0 129,1 8 0,0-2 0,0-1 0,0 2-129,0-9 0,0 2 0,0 0 0,0-3 0,0-3 30,0 10 0,0-4 0,0 0 30,0 6 0,0 1 0,0-9 552,0-16 1,0-5-613,-2 2 0,0-6 1833,1-13-1833,-2-9 0,2-41 0,2-19 0,-1 12 0,0-3 0,0-22 0,0-3 117,0 9 1,0 0-118,0-7 0,0-1 0,0 20 0,0-1 0,0-1-331,0-1 0,0-2 0,0 1 331,0-2 0,0 0 0,0-1 0,0 1 0,0-1 0,0-3-266,0-2 0,1-4 0,-1-1 0,1 3 266,-1-5 0,0 3 0,0-3 0,0 4 0,0-3 0,-1-2 0,-2 0 0,0 11 0,-3-1 0,0 0 0,0 1 0,-1 3 0,-1-4 0,0 4 0,-1-1 0,-2-2-246,1-1 0,-2-2 1,-1-2-1,-1 2 0,0 4 246,-2 1 0,-2 3 0,0 1 0,-1 0 0,-2-1 0,0 0 0,-2 0 0,-1 1 75,-2 1 0,0 0 0,-1 0 1,-2 2-76,-1 1 0,-2 0 0,0 2 0,-2 0 0,0 2 0,-2 1 0,0 1 0,-2 2 0,-2 0 0,0 2 0,-2 1 0,-1 2 0,0 1 0,-2 1 0,-1 2 0,0 2 0,-1 0 0,1 1 0,-4 4 0,-6 5 0,2 7 0,-7 4 0,-4 4 0,-2 2 0,0 2 0,3 1 0,4 2 0,-2 2 0,4 2 0,1 3 0,-1 2 0,-4 3 0,5-2 0,-4 2 0,-2 2 0,-2 1 0,1 2 0,2 2 0,4 2 0,4 2-53,0 6 0,5 3 1,3 3-1,1 1 0,2 2 1,-3 0 52,5-4 0,0 0 0,0 1 0,1 1 0,-1 3 0,0 1 0,-1 3 0,5-2 0,-1 3 0,-2 2 0,1 2 0,0 1 0,-1 1 0,2 0 0,0-1 0,2-1 0,2-2 0,-2 2 0,2-1 0,1-2 0,1 0 0,1 1 0,0 0 0,-1 2 0,0 2-36,2-2 0,-1 2 1,-1 1-1,0 2 1,0 0-1,1 0 0,2 0 1,1-2-1,2-1 1,3-3 35,0 4 0,2-2 0,3-2 0,1 0 0,2-1 0,0-1 0,2 2 0,-1 5 0,1-1 0,1 1 0,2-1 0,2-1 0,2 0 0,1 6 0,1-1 0,4 0 0,2-1 0,3-1 0,2-5 0,4-1 0,1-1 0,4-1 0,2-2 0,9 9 0,3-2 0,5-2 0,3-4 0,5-2 0,4-4 0,4-2 0,2-4-13,-7-8 1,3-3 0,1-2-1,2-2 1,1-1 12,4-3 0,1-1 0,1-2 0,1-3 0,1-1 0,3-1 0,1-2 0,1-2 0,0-2 0,1-1 0,-9-3 0,0-1 0,0-1 0,1-2 0,0 0 0,0-2 0,2 0 0,-1-2 0,1-1 0,0-1 0,0-1 0,-1 0 0,2-2 0,0 0 0,-1-2 0,1-1 0,-1 0 0,0 0 0,-1-2 0,0 0 0,0-1 0,0 0 0,-1-1 0,0-1 0,-2 0 0,1 0 0,-1-1 0,-1 0 0,0-1 0,-1 0 20,-3 1 1,0-1 0,-2 0 0,1 0 0,1-2 0,0 0-21,1-2 0,1-1 0,0-1 0,1-1 0,-1 1 0,-1 0 0,-4 1 0,4-2 0,-3 1 0,-1 0 0,0 0 0,3-3 0,3-2 0,3-2 0,2-2 0,-1 0 0,-4 1 0,-5 3 77,-2-1 1,-4 2-1,-3 0 1,-1 1-78,14-9 0,-2 1 0,-6 3 0,0-3 0,-9 5 0,-5 2 1229,-17 4-1229,-19 8-269,-21 2-1081,-22 10-449,-6 5 0,-6 4 450,9 0 0,-2 3 1349,2-2 0,-3 1 0,1 0 0,6 1 0,1 0 0,0 1 0,-4-1 0,1 0 0,0 1 0</inkml:trace>
  <inkml:trace contextRef="#ctx0" brushRef="#br0" timeOffset="4219">4857 16599 23544,'-11'4'1439,"1"-3"-1349,2 3-90,4-4 180,0 0-1,4 0 91,0-4 0,0-1 90,2-4 0,6-2 0,6-3-91,10-4-179,7-4 0,6-4-90,1 1 90,5 1-90,0 1 0,1 3 0,1-3 0,0 5 0,1-2 45,-13 4 0,1 0 135,20-10-431,-18 7 1,0-1 385,-6 3 0,0 0-46,6-3 1,1-1-45,8-3 0,2-1-803,7-4 1,3-1 757,-14 8 0,2 0 0,1 0-888,6-2 0,1-1 0,2 0 888,-10 4 0,2 0 0,0 0 0,1 0 0,5-2 0,2 0 0,1-1 0,1-1 0,-9 4 0,1-1 0,1 0 0,3-1 0,4-1 0,-9 3 0,4 0 0,3-2 0,1 0 0,2-1 0,1 0 0,-1 0 0,-2 1 0,-1 0-223,2 0 0,-3 0 0,0 1 1,0 0-1,0 0 0,1-1 1,2 0-1,3-1 223,-4 1 0,2 0 0,2-1 0,2 0 0,0-1 0,1 0 0,1 1 0,-1-1 0,-1 1 0,0 0 0,-2 1-102,0 0 0,-1 1 0,0 0 0,-1 0 0,0 1 0,0 0 0,0-1 0,1 1 0,1-1 0,0 1 102,0 0 0,0-1 0,0 1 0,1 0 0,0 0 0,1-1 0,0 1 0,0 0 0,1 0 0,-1 0 0,1 0-45,-3 1 1,0 0 0,-1 0 0,1 0 0,0 1 0,0-1 0,1 1 0,1-1 0,1 0 0,2-1 0,1 1 0,3-2 44,-13 5 0,2-1 0,2 0 0,2 0 0,0-1 0,2 1 0,0-1 0,1-1 0,1 1 0,0 0 0,0 0 0,-1 0 0,1 0 0,-1 0 0,0 1 0,-1-1 0,-2 1 0,0 1 0,-2 0 0,6-2 0,-1 0 0,-2 2 0,0-1 0,-1 1 0,-1-1 0,1 1 0,-1 0 0,0 1 0,1-1 0,0 0 0,1-1 0,1 1 0,2-1 0,1 0 0,-8 2 0,1-1 0,2 1 0,1-1 0,0 0 0,2-1 0,0 1 0,0-1 0,1 1 0,-1-1 0,1 1 0,-1-1 0,0 1 0,-1 0 0,0 1 0,-1-1 0,-1 1 0,-1 0 0,-2 1 0,-1 0 0,9-2 0,-1 1 0,-2-1 0,-1 2 0,-1-1 0,0 1 0,-1 0 0,-1 1 0,0-1 0,1 1 0,-1-1 0,0 1 0,1-1 0,0 1 0,0-1 0,0 1 0,0-1 0,0 1 0,0 0 0,0 0 0,-1 0 0,1 0 0,0 0 0,-1 0 0,0 0 0,1 0 0,-1 0 0,0 1 0,3-2 0,1 1 0,-1-1 0,0 1 0,0 0 0,-1 0 0,1 0 0,0 0 0,-1 0 0,1 0 0,-1 0 0,0 0 0,0 1 0,3-2 0,0 1 0,0 0 0,0 0 0,0 0 0,0 0 0,-1 0 0,0 0 0,1 0 0,-1 0 0,-1 1 0,1-1 0,-2 1 0,-1 0 0,1 0 0,-1 0 0,0 0 0,0 0 0,0 0 0,0 1 0,-1-1 0,1 0 0,-1 1 0,0-1 0,2 0 0,0 1 0,-1-1 0,0 0 0,0 0 0,0 1 0,0-1 0,1 1 0,1-1 0,1 0 0,2 0 0,-7 2 0,3-1 0,0 0 0,2 0 0,1-1 0,0 1 0,0 0 0,0 0 0,0 0 0,-1 0 0,-1 0 0,-1 1 0,-2 0 0,-1 0 0,7-1 0,-1 1 0,-2-1 0,-2 1 0,0 1 0,0-1 0,0 0 0,1 1 0,1-1 0,2 0 0,-4 1 0,2-1 0,1 0 0,1 1 0,1-1 0,0 0 0,-1 1 0,0 0 0,-2 0 0,-2 0 0,-2 1 0,-3 1 0,13-1 0,-3 0 0,-4 0 0,-1 2 0,-1-1 0,0 1 0,1 0 0,5-1 0,0 1 0,0-1 0,-2 1 0,0 1 0,-1-1 0,-4 1 0,-2 1 0,0-1 0,-1 1 0,0 0 0,-1 1 41,4-1 1,0 0 0,-1 0 0,-2 1 0,0 0-42,5 0 0,-2 0 0,0 0 0,-1 0 131,2 1 1,1 0 0,-2 1-1,-5-1-131,-4 1 0,-5 1 0,1-1 285,2 1 1,1-1 0,-9 1-286,9 1 1803,-17 0-1803,-17-2 0,-26-2 0,-8-1 1943,-19-2-1943,3 3 0,-1-1 0,3 3 0,2 0 1569,9 2-1569,4 0 1285,6 0-2814,5 0-1080,-2 0 2609,-3 0 0,-18 4 0,-8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09:25.902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9307 5618 25432,'-12'22'1889,"5"7"-1259,2 11 0,5 15-1130,0-20 0,0 2 500,0 5 0,0 0 0,1 3 0,1 3 0,2 0 0,2 3 0,0-2 0,3 8 0,2 0-863,-2-8 0,1 3 0,1-5 863,3 3 0,0-5 0,0-3 0,1-2 0,-2-4 0,0-2 0,3 0 0,0-4 0,4 1 0,1-37 0,-13-25 0,-8-20 0,-1-2 0,1-1 0,-1-3 0,0-4-370,1 9 1,0-5 0,-1-1 0,1-1-1,0 1 370,-1 3 0,0 0 0,-1 0 0,1 0 0,0-1-45,1-3 0,0 0 0,0-1 0,0 0 0,0 1 45,0 0 0,1 2 0,-1-1 0,1 0 0,1-3-253,0 2 0,1-3 0,0-2 1,1 1-1,0 2 0,1 4 253,1-10 0,1 4 0,1 1 0,1-2-149,0 5 0,0-3 0,1 1 1,2 2-1,2 6 149,7-5 0,2 5 0,3 4 0,2 2 0,3 2 0,2 3 0,2 3 0,4 3 0,5 2 0,3 8 0,6 1 0,2 4 0,-3 2 0,3 1 0,-2 4 0,3 1 0,-3 3 0,3 1 0,0 3 0,-5 3 155,18 8 0,-6 6-155,-6 1 0,-2 3 510,-8 2 1,-3 3-511,-8 0 0,-3 1 0,18 19 0,-17 1 1172,-8 10-1172,-15-10 2389,0-3-2389,-9-16 2299,4-15-2389,-2-3-79,0-4-1000,-2 0-4948,-2 0 6117,-7 0 0,-9 0 0,-10 0 0</inkml:trace>
  <inkml:trace contextRef="#ctx0" brushRef="#br0" timeOffset="356">9169 4962 23768,'-48'10'389,"0"0"1,3 0 0,3-1-300,7-4 0,2-1 332,-15 6 118,25-1 449,65 1-629,18-1-1048,-3-3 1,6-2 732,-5-1 0,2 0 0,4 3 0,0 1-15,-19-3 0,0 0 0,-1-1-30,23 4 0,-1 0 90,-3 0 0,0 0-1,-3-1 1,-1-1-90,-3-1 0,-2-1 0,-5 0 0,0-2-132,11 0 1,-2-2 131,-18 1 0,-1 0 0,7 0 0,-3 0 0,4-2 0,-13 2 139,-6-2-139,-9 2-989,-7-2-720,-6 1 2010,-15-1 0,-3 8 0,-10 2 0</inkml:trace>
  <inkml:trace contextRef="#ctx0" brushRef="#br0" timeOffset="699">10680 4935 25882,'2'-62'1439,"0"4"-809,-1 23 0,0 1-630,-1-9 0,2-4 0,-2 31 0,4 23 0,2 23 0,-1 2 0,0 4-278,1 11 1,0 6 277,-1-8 0,0 6 0,0 2 0,0-3-609,0 5 0,0-2 1,1 3 608,-1-1 0,1 3 0,0 0 0,0-4 0,0-4 0,-1-3 0,1 1 0,2 8 0,1 2 0,-1-3-868,-1-8 0,-1-3 0,1 0 868,2 17 0,0-4 0,-2-19 0,-2-6 0,-3-4 0,0-10-418,-2-17-1471,0-13-540,-6-18 2429,1-15 0,-1-8 0,2-8 0</inkml:trace>
  <inkml:trace contextRef="#ctx0" brushRef="#br0" timeOffset="1056">11476 5310 24443,'4'-2'1709,"0"0"-809,-4 2-451,-4 10-89,-2 6-180,1 16 0,0 7-90,5 6-45,6-11 0,2 0-45,6 14 90,18 11-90,-1-34-3392,25-16 3482,-12-14-90,13-17-10,-25-14 10,-17-2 0,-4-4 0,-3 8 0,-3-1-115,0-13 1,-4 1 114,-11-16 0,-5 27 0,-7 4 0,-7 10 0,-5 5 0,0-1 0,-2 6 1497,-4 11 1,1 6-2038,-16 13-978,23-2 0,3 3-911,-6 9 2429,5 11 0,36-14 0,9 0 0</inkml:trace>
  <inkml:trace contextRef="#ctx0" brushRef="#br0" timeOffset="1905">12739 5211 20036,'-25'-16'2788,"-1"0"-2518,1 2 90,-1 3 89,3-2 1,3 3 0,2-1 0,2 4 269,-8 1-359,3 3 0,-11 5 0,0 9-91,-7 12-89,-8 13-135,11 3 0,0 4-384,8-8 1,1 1 382,-8 15 1,3 1-45,14-13 0,4-1 0,4 0 0,3-1 0,1-1 0,3-2 0,9 28 0,4-11-89,14-10-3319,34-13 3228,-5-19 135,-15-10 0,1-5-47,17-23 92,-19-5 0,-4-10 180,-11 2 0,-2-6 0,-2 1-30,-1 2 0,-2 1 0,-3-2-64,-4-4 0,-3-1 0,-3 6-86,-5 9 0,-2 5 90,-11-7-90,6 53 0,5 17 0,3 3 0,1 4 1169,0 5 0,2 1-1169,1 4 0,1 2 0,1 2 0,2 1 0,4-3 0,3 0 0,1-5 0,2-1 0,3-5 0,1-1 0,1-6 0,3-3 0,23 16 0,3-21-180,-11-27 0,0-8 90,-7-6 0,-1-5 45,13-11 1,-3-7-1,-10-4 0,-3-7-295,-2-7 0,1-7 1,-3 1 339,-6 12 0,-1 1 0,0-6-156,-3 3 0,0-6 0,0-3 0,-1 3 1,-3 4 275,1-3 0,-3 3 0,0-1-76,-2 5 1,-1-2 0,0-1 0,-2 4-45,-1-7 0,-3 3 0,0 4-215,-3-4 0,-1 3 215,-1-9 0,-2 6 214,-7 4-214,7 16 877,-3 18-877,6 20 1978,-7 23-1978,4 28 0,5-13 0,1 8 0,0-1-452,1 15 1,1 2 451,1-3 0,1 5 0,1-4 0,-1-12 0,1-2 0,2 3 0,1-1 0,0 3 0,2 0 0,-1-3 0,0 2 0,1-4 0,0 3 0,2 9 0,1 2 0,0-6 0,0-5 0,0-4 0,-2-8 0,0-1 380,7 23-380,0-3 0,-7-26-360,1 0-989,-8-24-2699,0-20 4048,-6-44 0,-2-7 0,1 16 0,-1-1 0</inkml:trace>
  <inkml:trace contextRef="#ctx0" brushRef="#br0" timeOffset="2110">13072 5102 23544,'-23'-18'2608,"5"2"-2248,4 0-180,7 1 0,7-3 0,32-17-180,8 7-273,-6 8 1,4 3 227,-1 4 0,1 3-180,4 0 0,0 2-270,1 1 1,0 0-361,-1 1 0,-1 1-494,-3 2 0,-1 1 1349,-2 0 0,-3 0 0,23 2 0,-5 0 0</inkml:trace>
  <inkml:trace contextRef="#ctx0" brushRef="#br0" timeOffset="4290">16726 4568 20305,'0'-15'3149,"0"-1"-1980,0-12-539,0 9-91,0-7-179,0 15-90,0 0-180,0 6 180,0 7-90,0 15-46,0 21 1,0 9-135,0-2 0,0 5-535,0 1 1,0 4 0,0 1 534,0-4 0,1 0 0,-2 0 0,0 5 0,-1 1 0,0 0 0,0-1 0,0-1 0,-1 4-708,1-7 0,-1 3 1,0-1-1,1-4 738,-2-1 0,1-4 0,0 2 90,1 12 0,1 1 0,-1-9 60,-1 8-90,6-12 0,7-52 0,9-21 0,9-23 222,-10 16 1,1-2-268,2-3 0,1-1-45,1-1 0,2 0 0,0 2 0,1 2 45,-2 3 0,3 3 1503,8 1 1,2 10-1549,-2 15 0,-1 9 0,0 4 0,-3 7-268,-5 17 0,-7 8 268,-9 1 0,-6 3 0,-7 0 0,-5 4 0,-1-2 0,-3 7 0,-4 0-630,0-8 0,-4 1 1,0-5 629,-6-2 0,-3-4 126,-13 6 1,-4-5-127,-1-12 0,-1-4 0,1 2 0,-1-7 0,-4-20 0,4-11-270,0-14 45,19 0 1,6-4-496,4-29 225,13 24 1,3-1-136,0 0 0,4-4 630,4-18 0,3-2 0,-2 18 0,2-1 0,4-12 0,0 0 0</inkml:trace>
  <inkml:trace contextRef="#ctx0" brushRef="#br0" timeOffset="4684">17819 4582 16982,'15'-30'809,"0"1"1,3-6 0,-2 1 2212,6-8-2483,-1-3 900,-14 29-899,-2 7 359,-4 47-899,0 9-6,-2 0 1,-1 5 5,-2 1 0,0 1-586,-4 8 1,-1 3 585,3-19 0,0 1 0,-1 1 0,1 0 0,-1 0 0,0 1-250,1-2 1,1 0-1,0-1 250,0 19 0,1-2 0,1-7 0,1-2 0,1-8 0,2-1 0,2-6 0,1-2 0,9 22-82,11-11 82,14-17-1519,15-15 1519,-20-10 0,3-4 0,6-3 0,2-4-270,2 0 1,1-3-271,2-3 0,-1-1 62,-1-4 1,-1-2-333,-5 0 1,0-3 809,5-13 0,-3-3 0,-17 9 0,-2-2 0,3-11 0,1 1 0</inkml:trace>
  <inkml:trace contextRef="#ctx0" brushRef="#br0" timeOffset="4867">17953 4482 22374,'-36'-29'1709,"10"-2"-1529,28-9-90,18 10-710,34-7 620,-19 24 0,5 3-1001,8 1 1,7 0-1,-2 1-79,12-2 1,1 0 1079,-8 3 0,4 1 0,-5 0 0,2 0 0,-3 1 0,-2 0 0,-1 1 0</inkml:trace>
  <inkml:trace contextRef="#ctx0" brushRef="#br0" timeOffset="5919">19443 4347 25163,'22'-9'719,"6"-2"-584,3 1 0,6 0-90,5 0 0,4 0-45,9-2 0,0 0 0,-12 3 0,-2 2-135,-5 1 0,-6 1-135,-5 0-269,-2 3 179,-17 2-360,-2 0 450,-13 0 91,-1 0 89,-10 6 90,0-4 0,-1 8 0,1-9 179,4 7 1,7-7 0,-2 3 90,10-4 360,-8 0-450,8 0 0,-8 4-1,2 1 91,-12 12-270,-1-4 90,-9 9 0,-4-6-90,-6 2 0,-5-2 45,11-9 0,-1-1 315,-31 1-180,5-3 0,18-4 0,29 0-90,6-2-1,27-14-89,4-2 180,28-13-90,6 4-248,-25 13 0,3 0 202,1 2 1,1 1 0,0 1 0,0 0 45,-1 2 0,1 3 90,6 0 0,1 7-45,-7 9 0,-1 5-135,-1-1 0,-4 7 0,-8 26 0,-10 5 0,-11-15 0,-5 1-1614,-3 16 1,-5-1 1613,-6-14 0,-3-3 0,-1 2 0,-1-1 62,0-3 1,-3 0-63,-6 7 0,0-2 0,9-13 0,0-1 0,-5 3 0,2-3 0,1-3 0,7-11 0,15-22 0,12-11 0,18-15 0,11-2 0,-2 15 0,2 1 1422,-8 6 0,0 2-1422,11-1 0,0 5 296,14 10-296,-19 14 0,-3 9 0,-4 14 0,-5 6-202,3 0 1,-7 6 201,-13 2 0,-7 6 0,-5-4-349,-4 1 1,-6-2 348,1-6 0,-4 3 0,-4-2-227,-9-1 1,-5-2 0,0-3 226,-6 7 0,-3-2-368,6-9 0,-3 1 1,1-5 367,-3-4 0,1-4 0,2-3 0,1-3 0,1-3 0,0-3 50,-3-4 1,1-4-950,-14-3 112,1-15-922,31-19-900,15-15 2686,8 14 0,4-2 0,5-6 0,2 0 0,4-5 0,0 1 0</inkml:trace>
  <inkml:trace contextRef="#ctx0" brushRef="#br0" timeOffset="6268">20665 4568 23004,'19'-34'3238,"-7"1"-2608,-12 5-91,-10 3 361,-18 7-630,2 15-270,-10 10 0,0 48-1696,23-13 0,3 2 1696,-1 3 0,3 0 0,7 6 0,6-3-39,2-14 0,5-2 39,11 9 0,6-4 0,-6-11 0,2-3 0,9 3 0,3-7 0,16-12 0,-2-16 0,-6-15 0,-23-7 0,-4-5 0,2-22 0,-16 1 0,-8-2 0,-4 22 0,-4 2 0,-5-10 0,-5 1 0,-7 8 0,-2 4-630,-17-12-854,8 16 0,-1 3-1035,-2 1 2519,-8 3 0,25 8 0,4 2 0</inkml:trace>
  <inkml:trace contextRef="#ctx0" brushRef="#br0" timeOffset="6724">21027 4035 24353,'16'-21'1349,"0"1"-899,2 2-180,2 2 0,5 0-90,5 5-90,5 2 89,5 4-89,3 3 90,0 2 90,-2 4 0,-7 3 360,7 15-630,-15-2 0,4 8 0,-15-3 0,-3 0 0,-4 6 0,0 6 0,-2 10 0,0 12-1655,-2-23 1,0 2 1654,-1 6 0,-1 2 0,1 8 0,0 3-1148,-1 6 0,1 3 1148,-1-18 0,0 2 0,1-1 0,-1 3 0,1 1 0,0-1-155,-1 1 1,0 1 0,0 2 154,0-4 0,0 2 0,0 1 0,0-1 0,0 11 0,0-2 0,0 1 0,0 4 0,0 0 0,0-5 0,1 0 0,-1-8 0,-1 11-66,-8-41 66,-9-14 1961,-17-5-1961,-14-10 0,-12-3 0,26 3 0,-3-1-765,-23-2 1,-2 1 712,13 2 0,0 2-1432,-18-2 0,0 2 1484,20 4 0,3 2 0,2 0 0,0 2 0,2 2 0,0 0 0</inkml:trace>
  <inkml:trace contextRef="#ctx0" brushRef="#br0" timeOffset="7834">22809 4496 24173,'13'-14'2069,"-5"3"-1889,-4 2 90,-4 4 0,0 3-2159,0 2-2249,1 6 4138,0 4 0,1 10 0,-2 3 0</inkml:trace>
  <inkml:trace contextRef="#ctx0" brushRef="#br0" timeOffset="8007">22785 5102 23903,'2'32'2159,"4"1"-1619,0-1-1,6 4-89,4 5-180,3 4-180,1 1-135,-9-12 0,-3 1-675,-3 22-45,-7-19 1,-6 1-849,-8-6 1,-5-1 1612,-8 3 0,-5-1 0,-7 3 0,-3 0 0,-7 0 0,1 1 0</inkml:trace>
  <inkml:trace contextRef="#ctx0" brushRef="#br0" timeOffset="9033">24596 597 21385,'-10'-49'2608,"-2"-1"-1888,3 4-180,3 5-271,-1 10-179,6 8 90,-3 8 0,4 8 0,6 13 0,2 18 0,6 19 0,1 8-45,-2-4 0,-1 4-944,1-1 0,0 5 0,-1-1 869,-2-5 0,-1 0 0,0 0 0,0 5 0,0 2 0,0 0-541,-1 1 1,1 2 0,-2-1 510,0 2 0,0 1 0,0-1-684,-1 1 0,0-1 1,0 0 683,-1-1 0,-1 0 0,1 0 0,-1-1 0,1-1 0,-2 0-260,0-3 1,0 0 0,-1-1 259,1-2 0,-1-1 0,1 0-30,0-3 0,-1-1 0,1-1 0,2 19 0,0-3 0,2-7 0,0 0 448,3 6 1,2-1-314,0-12 0,1-3 0,0-1 0,1-4-45,14 8 905,25-33-995,6-16 0,-8-5 0,3-4 361,8-7 0,4-3-361,-10 5 0,3-1 0,3 0 0,-4 2 0,1-1 0,3-1 0,2 2-241,-4 1 1,1 1 0,2-1 0,1 1-1,1 0 241,-4 2 0,2 0 0,0-1 0,2 2 0,0-1 0,1 1-206,-4 0 0,1 2 0,0-1 0,2 1 0,-1-1 1,2 2-1,-1-1 206,-4 1 0,1 0 0,-1 1 0,2 0 0,-1-1 0,1 2 0,0-1 0,1 0-123,-5 1 1,1 0 0,0 0 0,0 1-1,1-1 1,0 1 0,0 0 0,0-1-1,1 1 123,2 0 0,0 0 0,1 1 0,0-1 0,0 1 0,0-1 0,1 1 0,0 0 0,0 0-28,-5 0 0,0 0 1,0 1-1,1-1 1,-1 1-1,1 0 1,0 0-1,0 0 0,0 0 1,0 0 27,1 0 0,0 1 0,0 0 0,0-1 0,1 1 0,-1 0 0,0 0 0,1 0 0,-1 0 0,0 1 0,-1-1 0,-1 0 0,0 0 0,0 0 0,0 0 0,1 1 0,0-1 0,1 1 0,1-1 0,1 2 0,-6-1 0,2 0 0,1 1 0,1 0 0,1 0 0,0 0 0,0 0 0,0 0 0,-1 1 0,-1-1 0,-1 0 0,-1 0 0,-3 0 0,10-1 0,-2 1 0,-2 0 0,-1 0 0,-1-1 0,0 1 0,0 0 0,2 0 0,2 0 0,0 0 0,3 0 0,1 0 0,1 1 0,0-1 0,-1 1 0,-1-1 0,-3 1 0,-2-1 0,-4 0 0,9 0 0,-4 0 0,-4-1 0,-1 1 0,-1-1 0,0 1 0,6-1 0,-2 0 0,0 0 0,-2 0 0,-1 0 46,6 0 0,-1 0 0,-2 0 1,-2 0-47,9 0 0,-3 0 0,-2 0 0,-10 0 0,-3 0 0,-2 0 0,8 0 0,-6 0 1106,7-2-1106,-30-5 1595</inkml:trace>
  <inkml:trace contextRef="#ctx0" brushRef="#br0" timeOffset="9033">33866 2404 26962,'-37'-12'0,"-11"-1"0</inkml:trace>
  <inkml:trace contextRef="#ctx0" brushRef="#br0" timeOffset="9539">26764 647 23364,'-2'-44'1529,"0"0"0,-2-19-1169,4 26-1,0 1 181,2-3-270,2 8 0,4 14 90,4 17-360,7 33 0,-7-2 0,0 6-773,3 16 1,-1 7 772,-3-12 0,0 3 0,-1 2-546,1 6 0,0 3 0,0 1 546,-3-13 0,0 1 0,0 0 0,0 1 0,1 1 0,-1 0 0,1 1 0,-1-1 0,1-1 0,-1 0 0,1 0 0,2 3-36,1-2 0,1 3 0,1 0 0,0-1 0,-1-3-504,4 12 0,-1-4 1,4 3 539,1-2 0,3 3 0,0-2 0,-1-10 0,3-3 0,0-7 0,6 3 0,0 0 0</inkml:trace>
  <inkml:trace contextRef="#ctx0" brushRef="#br0" timeOffset="9817">27958 896 24263,'10'-62'1049,"-1"1"1,0 5-1,0 1-464,-1-4 0,2 5-585,10-1 0,1 32 0,3 83 0,-13-17 0,-1 9 0,1 4 0,-1-2-1104,3 8 0,-2-1 0,2 4 1104,-3-12 0,0 4 0,1 1 0,-1-1 0,0-3 0,1 0 0,-2-3 0,1-1 0,0 4 0,0 0 0,0 3 0,0 1 0,0 0 0,0-1-150,-1-4 1,0-1-1,0 0 1,0 0-1,0 2-876,1 5 1,0 1 0,-1 1-1,0-2 1,0-4 1025,0 10 0,0-4 0,-1-5 0,1 8 0,-1-10 0,1-6 0</inkml:trace>
  <inkml:trace contextRef="#ctx0" brushRef="#br0" timeOffset="10134">29298 719 25702,'8'-50'569,"-1"-1"1,-1 8 0,2 5 330,6-6-630,2 42-270,6 49 0,-7-5 0,0 9-478,-1-3 1,1 6 0,1 4 0,0 1 477,-1-6 0,1 1 0,0 2 0,0 1 0,0 2-257,0-1 1,0 3-1,0 0 1,0 2-1,0-1 1,0-1 16,-1-2 0,0 0 0,0 0 0,0 0 1,-1-2-1,-1 0 35,1 3 0,-2-1 1,0-1-1,-1-2 1,-1-3-1,3 13 1,-1-5-1,-3-4 1,0 7-1,-1 0 1</inkml:trace>
  <inkml:trace contextRef="#ctx0" brushRef="#br0" timeOffset="10307">30776 914 17780,'48'-7'652,"0"-1"0,0 1 1,-10 19-1,0 12-481,3 5 1,6 8 0,-2 5-1,-8 3-171,-7 12 0,-9 6 0,0 3 139,-4-17 0,1 3 0,1 1 0,-2 1 0,0-2-881,3 10-1,-2 1 1,0-2 0,0 1-45,0-3 0,-1 1 0,0-1 0,-2-3 787,0 7 0,-2-2 0,-2-8 0,-1-9 0,-2-4 0,-2-3 0,0-1 0</inkml:trace>
  <inkml:trace contextRef="#ctx0" brushRef="#br0" timeOffset="10567">32510 534 24155,'0'-36'720,"0"1"0,0-26 903,2 22-1263,6 19-37,8 30-323,13 27 0,-11-2 0,2 8 0,0 3 0,5 13 0,-1 4 0,1 1-357,-7-15 1,0 1 0,0 1 0,-1 0 356,0 2 0,0 1 0,-1 0 0,-2 1-113,-3 2 1,-2 1 0,-2 0 0,0-4-608,-1 4 0,-1-4 1,-2 3-68,-1-3 0,0 3 0,-2-2 0,-3-3 787,-4-4 0,-2-4 0,-1 0 0,-3-1 0,0 0 0,-2-1 0,-11 19 0,0 0 0</inkml:trace>
  <inkml:trace contextRef="#ctx0" brushRef="#br0" timeOffset="11642">25656 3741 17247,'0'-16'5577,"0"-2"-5037,0 2-91,0-2 1,0 0-90,-4 0-90,-2-2-90,-6-1 0,-1 2-180,-3 4 90,2 6-1,-2 4 91,-2 7 0,-3 9 0,-1 14-90,-3 12 0,1 14 0,0 9-90,9-12 0,2 4 0,5-1 0,1 0-186,-1 1 0,2-1 186,6-8 0,3-4 0,5 4-90,5-9 90,7-11-180,12-12 90,-5-13 90,8-12 0,-13-17 0,-6-3 0,-2-3 0,-4 4 0,-2 0 51,4-13 0,-3-1-6,-4 12 0,-1 2 45,1-26-90,-2 7 90,-2 14-90,-1 9 0,2 8 0,2 12 0,4 13 540,3 12-540,5 16 0,0 5 0,6 6-45,-6-14 0,0 1-585,16 27-89,-1-4-361,-6-14-449,-10-21-989,-3-8 2518,-6-4 0,-2-6 0,-4 0 0</inkml:trace>
  <inkml:trace contextRef="#ctx0" brushRef="#br0" timeOffset="12468">25412 3361 20575,'0'-14'3148,"0"1"-2608,0 1-90,0 1 0,0 4-91,0-2-89,0 4-90,0-1 0,0 3 360,0 1-180,0 37-271,0 27-89,-2-7 0,-1 2-331,1-5 1,-1-1 330,-2 2 0,0-4 0,2-14 0,1-2-180,-1 29-180,3-8-1079,0 7 359,2-23-449,2 5-629,2-25 2158,2-8 0,0-4 0,0-6 0</inkml:trace>
  <inkml:trace contextRef="#ctx0" brushRef="#br0" timeOffset="13075">25518 3619 20485,'0'-5'2789,"0"-1"-1800,2 1-449,3 2-90,11-1-271,2 4-89,9 6 0,-4 4 90,16 24-180,-11-6 0,9 18 90,-15-10 0,0 5-90,-1 2 180,3 18-90,-9-13-90,1 11 90,-12-21 0,-6 12 0,-15-2-90,-3-4 45,-3-20 0,-5-3-45,-26-1 0,-2 0 0,4-14 0,19-6 0,1 0-90,10 0-630,3-8-89,13 2-540,4-9-990,8 3 2339,4-3 0,6-1 0,3-3 0</inkml:trace>
  <inkml:trace contextRef="#ctx0" brushRef="#br0" timeOffset="13491">25908 3352 22284,'0'-30'1709,"0"5"-1349,0 5-90,0 6 450,0 7-451,5 29 271,5 35-450,-4-23 0,0 1-377,1 11 0,-1 0 332,-3-9 0,-1 1 0,0 16 0,-1 3-45,0 1 0,-2 0 0,1-2 0,0-2 0,0-7 0,0-5 0,0 7 0,2 0 0,0-19 0,2 2 90,1-25-90,4-1-360,9-10 0,5-3-270,10-6-269,-1-7 664,1-6-1474,1-5-630,-3-5 2339,-3-5 0,-7-2 0,-3-2 0</inkml:trace>
  <inkml:trace contextRef="#ctx0" brushRef="#br0" timeOffset="13642">25904 3388 20126,'-9'-25'2158,"5"0"-1978,14 3-90,12-1-270,13 2-629,13 1-900,8 2 1709,3 2 0,-4 2 0,-3 3 0</inkml:trace>
  <inkml:trace contextRef="#ctx0" brushRef="#br0" timeOffset="13975">26427 3361 20845,'-4'0'3148,"-3"0"-2788,6 4-90,-8 1-90,4 8 0,-5 3 0,2 31-180,0 18 0,5-22 0,3 0 45,0-6 0,2-2-45,18 27 90,7-41-90,1-5 0,-1-27 0,-14-9 0,-3-12 0,-6-7 0,-8-4 0,-6-2-180,-7 4-90,-3 2-360,-1 10-2248,-2 0-6953,5 8 9208,4 1 0,9 4 0,5 3 0</inkml:trace>
  <inkml:trace contextRef="#ctx0" brushRef="#br0" timeOffset="14368">26610 3107 20485,'10'-20'2519,"0"2"-2339,0 4-180,3 3 90,5 4-90,24 3 90,-3 0 0,16-1 359,-14 0 901,-1-3-1,-12 0-630,-8 1-629,-13 3 0,-7 2-90,0 8 0,2 10 0,0 15 0,4 19 90,-1 16-1199,-2-26 0,1 1 1109,-1 3 0,1 1 0,0 2 0,1 1-86,0-2 0,1 1 86,3 14 0,1-1 0,-3-18 0,0-1 0,3 7 0,0-1 0,0 16 0,-4-24-180,-2 5-270,-15-23-539,-8 1 1606,-16-3-3316,-11 1 2699,-9-4 0,-6-1 0,-4-1 0</inkml:trace>
  <inkml:trace contextRef="#ctx0" brushRef="#br0" timeOffset="15403">32498 3044 20485,'-4'-6'3328,"-4"1"-2788,8-2-90,-4 5-180,4 0 89,0 2-269,0 10 90,0 10 90,0 19-90,0 17-135,-1-1 0,-2 3-45,1-13 0,0 2-403,-2 6 0,0 5 0,0-6 403,1-6 0,1-4 0,-4 12 0,1-3-358,0 1 358,1-12 0,0-13 90,4-9-180,0-19 180,6-9 1156,4-15-1246,23-15-90,-5 14 501,13-6-411,-13 18 0,-1 7 0,-1 3 0,-3 10 0,-3 6 0,-4 11 90,-7 6-90,-4 7 0,-14 1 0,-2 1 0,-13-4 0,-3-2 0,-5-3-90,-5-6-90,-1-2-90,-1-12 0,4-3-89,5-8-91,5-4-809,2-22-1620,11-14-6952,1-8 9388,11-1 0,0 15 0,0 2 0</inkml:trace>
  <inkml:trace contextRef="#ctx0" brushRef="#br0" timeOffset="15817">32823 3297 20845,'4'-20'3598,"-2"-2"-3238,0 7-180,-2 4 180,0 7-181,6 22 271,2 21-270,1 10 0,1 12 90,-8-11-90,0-11 0,-2 2-90,-4 5-1,-1 2-44,1 0 0,0 1-1741,-1-1 0,0-2 1696,-1 17 0,6-6 82,0-8-82,0-8 0,4-7 0,0-7 0,8-7 0,3-8 3299,3-6-4019,17-14 12,-8-4-461,13-13-270,-14-6-3477,-10 2 1,-2-3 4200,2-21 1,-7 17 0,-3 0 0,-4-19-1</inkml:trace>
  <inkml:trace contextRef="#ctx0" brushRef="#br0" timeOffset="15940">32900 3451 20485,'-15'-41'2249,"23"-2"-2429,10 6-539,22 6-990,-1 18 1709,12 6 0,-17 3 0,6 4 0</inkml:trace>
  <inkml:trace contextRef="#ctx0" brushRef="#br0" timeOffset="16436">33034 3451 20305,'0'5'2879,"2"-1"-2519,0 0-91,4-3 91,-3 3-270,0 0 90,-3-3-90,0 3 0,0 0 0,0-3 360,0 3-360,0-10-90,4 1 0,2-6 0,7 4 90,3 0-90,4 5 89,1 0-89,1 8 90,-4 1 0,-1 11 0,-7 4 0,-8 26 0,-6-5-90,-10 14 0,-3-16 90,-9 5 0,8-12 0,3-7 0,6-14 0,8-13 0,-3 0-90,15 0 0,1 0 0,12-4 0,0 0-180,15-6-630,0 4-179,-2 0-540,-11 2-810,-16-1 2339,-6-6 0,-3-3 0,-1-4 0</inkml:trace>
  <inkml:trace contextRef="#ctx0" brushRef="#br0" timeOffset="16801">33457 3429 20755,'12'-7'2609,"-4"2"-2339,-2 3 89,-4 2 1,-2 0-180,-5 0-90,-6 4-90,-9 3 90,-7 5-90,-20-1 0,13-4 90,-17-3-90,31-4 0,3-6 0,13-3 0,21-21 0,14-6 90,8 0-90,7 8 180,-14 19-90,-2 15 0,-1 11 0,3 40-1,-12-5-310,-10-13 1,-3 1 220,-3 19-360,-11-18 1,-2 1-541,-8 16 225,2-21 1,-2-3-1665,-12 5 2339,1-9 0,1-14 0,1-8 0</inkml:trace>
  <inkml:trace contextRef="#ctx0" brushRef="#br0" timeOffset="17332">33566 3031 20935,'4'-28'2069,"-2"3"-1529,4-1-361,-2 11-89,6-4-90,4 11 90,12 0-90,-3 5 0,4-1 0,-9 4 0,-3-2 360,2-1-180,-7 1 0,-1 0 90,-7 2 539,-2 0-629,0 10 180,0 27-270,0 7-45,0-9 0,0 3-378,-2 15 1,0 1 332,2-9 0,-1 0 0,0 16 0,-1-1-570,2-15 0,0-2 615,0-1 0,0 0-45,-1-2 0,2 1-329,2 9 1,1-1 328,-2-14 0,1-2-33,4 7 1,0-3 32,2 4 0,1-5 0,-2-2 0,-4-2 0,0-1 607,-4 1-607,0 12 1124,-6-12-1213,-13 19 437,-5-23-1247,-18 7-543,-1-13 1442,4-8 0,-3-1 0,9-3 0,-1 0 0,-12 0 0,0 1 0</inkml:trace>
  <inkml:trace contextRef="#ctx0" brushRef="#br0" timeOffset="18752">28011 3691 23274,'-17'16'2428,"2"0"-1978,8-9 539,1 3-719,6-9-5217,0 3 4947,2-4 0,6-4 0,3-1 0</inkml:trace>
  <inkml:trace contextRef="#ctx0" brushRef="#br0" timeOffset="18919">28519 3763 24083,'0'-11'1080,"0"-2"-990,1-3-360,4-5-540,4 3-449,8-2-990,11 0 2249,10-1 0,15-2 0,7 1 0</inkml:trace>
  <inkml:trace contextRef="#ctx0" brushRef="#br0" timeOffset="19064">29160 3623 23723,'5'0'1170,"0"0"-1080,-3 0-450,1 0-1979,6-2-89,0-2 2428,7-5 0,0-1 0,0-1 0</inkml:trace>
  <inkml:trace contextRef="#ctx0" brushRef="#br0" timeOffset="19217">29380 3723 23004,'0'7'1439,"3"-1"-1709,2-6-539,3 0-810,4 0-8212,4-4 9118,6-1 0,9-4 0,1 0 0</inkml:trace>
  <inkml:trace contextRef="#ctx0" brushRef="#br0" timeOffset="19351">29749 3840 22104,'0'14'2339,"0"-5"-2069,2-5-90,-2-4-360,4 0-540,-2 0-809,6-4-989,4-3 2518,8-6 0,9-3 0,4-2 0</inkml:trace>
  <inkml:trace contextRef="#ctx0" brushRef="#br0" timeOffset="19507">30184 3840 23274,'8'0'2608,"0"0"-2068,0 0-270,0-4-450,2-1-630,4-4-809,6-2-989,9-1 2608,9-1 0,9 1 0,6 1 0</inkml:trace>
  <inkml:trace contextRef="#ctx0" brushRef="#br0" timeOffset="19636">30793 3822 22734,'0'-13'989,"0"-3"-1348,5-7-1081,5-2 1440,13-4 0,5-1 0,7-1 0</inkml:trace>
  <inkml:trace contextRef="#ctx0" brushRef="#br0" timeOffset="19787">31296 3781 25612,'0'-11'-2698,"15"-8"2698,3 1 0,18-6 0,1 6 0</inkml:trace>
  <inkml:trace contextRef="#ctx0" brushRef="#br0" timeOffset="19940">31844 3863 23723,'9'5'2789,"-3"-1"-2339,0-4-271,-4-6-358,2-2-631,-4-5-539,2-1-990,-2 1 2339,0-1 0,-9 6 0,-2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38:14.397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8702 7264 23544,'0'-64'2518,"-3"5"-2338,2 12-90,-7 8 90,8 14 270,-4 12 269,4 29-89,4 34-1566,-2-2 1,0 7 935,1-5 0,0 4 0,-1 2-559,0-5 1,-1 2-1,0 1 1,0 2 558,0 7 0,0 1 0,0 1 0,-1 2-389,1-10 1,-1 1-1,0 0 1,-1 1-1,1 1 389,0 1 0,0 1 0,0 0 0,0 1 0,0-1-235,0 1 1,0 0 0,0 0-1,0 2 1,0 3 234,1-9 0,-1 3 0,0 2 0,1 0 0,0 1 0,0-1 0,1-2-280,0-4 1,0 0 0,1 0 0,0-1 0,0 0 0,0-1 0,0 1-21,0 7 0,0 0 0,0 0 1,0 0-1,0-3 0,1-3-263,2 13 1,2-3 0,-1-5 0,0-7 621,0 4 0,0-9 1,-2-13-1,0-4 0,1 14 1</inkml:trace>
  <inkml:trace contextRef="#ctx0" brushRef="#br0" timeOffset="366">8519 7332 23903,'-17'-41'427,"-1"0"0,0 0 0,-7-16 1,1 1-338,5 5 0,3 2-987,4 6 0,4 1 1077,7 4 0,7 3-45,10 3 0,6 3 0,14 1 0,7 4-45,14 4 0,7 6-387,-15 6 1,3 3-1,0 3 327,5 3 0,0 3 0,1 3-30,-1 2 0,1 4 0,0 6 22,-4 5 1,2 7 0,-2 2-1,-5 1-22,1 3 0,-6 1 0,-1 5-224,-4 0 0,0 3 1,-5 3-1,-7-2 224,-9 6 0,-8 0 0,-6 0 0,-3 2 0,-5 1 0,-5-1-608,-5 0 0,-4 0 0,-5-2 638,-3 0 0,-5-2 0,-2-3 0,-2-2 0,-4-3 0,-7 0-138,1-9 1,-8 0-1,-2-1 1,0-2 0,5-2 137,-4 1 0,3-3 0,-4 0-30,-4 0 0,-6 1 0,2-2 0,10-7 0,5-5 0,6-6 286,8-2 0,2-2-556,-13 2-359,22-12 380,23-6-1730,23-10-899,22-10 3162,-17 14 1,3-1 0,5-1 0,1-1 0,2 1 0,0 0 0</inkml:trace>
  <inkml:trace contextRef="#ctx0" brushRef="#br0" timeOffset="892">10262 7088 25522,'5'-38'495,"0"0"0,1-28-315,-2 15-90,-4 12 90,0 16 269,2 18-89,2 29 0,0 41-270,-1-12 0,0 5-670,-1-8 1,0 2 0,0 7 597,0-3 0,-1 7 0,1 3 0,-1-1 0,1-2-708,0 1 1,0-1 0,0-1 0,1 4 689,-2-11 0,1 4 0,-1 1 0,1 0 0,0-3 0,0-3-393,0 4 0,0-2 0,1-3 1,-1 0 392,1 12 0,0-2 0,0 1-258,0 4 1,1 0-1,-1-5 258,-1-1 0,0-4 252,2 3 0,-4-13-252,-9-30 0,-3-47 0,0-21 0,0 0 0,1-7 53,2 10 0,1-4 0,0-2 1,2 0-54,1-1 0,3 0 0,0-1 0,0-1 0,-1-4 0,1-2 0,0-1 0,2 0-67,0-1 0,2 0 0,1-1 0,1 1 67,-1 3 0,1-1 0,1 2 0,1 1 0,2 4 0,0 1 0,3 1 0,0 2 17,6-10 0,2 2 0,2 4-17,1 8 0,3 2 0,2 4 3,14-8 1,7 10-4,-3 19 0,5 8 0,-2 4 0,7 6 0,0 8 168,-9 4 0,2 6 1,-5 4-169,-2 12 0,-7 6 0,-4 4 0,-5 3 0,-6 0 0,-4 1 0,-4-3 0,-6 0 0,-5-3 0,-5-3 942,-16 23-942,-7-37 0,-5-6 0,-18-7-750,15-13 0,2-6 750,-9-26 802,7-12-892,11-3-1035,19 10 1,7-1-855,10-18 1979,14 10 0,6 2 0,-7 22 0,3 2 0,10-7 0,0 0 0</inkml:trace>
  <inkml:trace contextRef="#ctx0" brushRef="#br0" timeOffset="1077">11439 6821 25343,'15'-8'2068,"-3"10"-1348,-4 20-270,-2 26-450,-4-11 0,0 4-736,1 13 1,0 3 735,-1-12 0,0 1 0,0 4-359,0 8 1,0 5-1,0 1 1,0-3 358,0 3 0,-1-2 0,1 5-18,-1-7 0,-1 5 0,1 2 0,0-3 0,-1-7-462,0 0 0,0-6 1,0 3-713,0-1 0,1 3 0,-1-2 1,-1-8 1191,-1-2 0,-1-7 0,0 2 0,-3-8 0,-8-17 0</inkml:trace>
  <inkml:trace contextRef="#ctx0" brushRef="#br0" timeOffset="1226">11366 5722 16071,'-8'-48'180,"0"0"0,0-1 0,-3-15 0,1 4 881,1 12 1,0 5-1691,-3-9 1054,5 39-2853,4 36 2428,8 31 0,0-12 0,1 2 0,2 5 0,0 1 0</inkml:trace>
  <inkml:trace contextRef="#ctx0" brushRef="#br0" timeOffset="1926">12069 6685 25972,'0'-36'1709,"1"2"-1529,5 6-180,6 12 90,9 18-90,9 19 0,7 23-417,-15-11 0,-1 4 417,1 9 0,-1 8 22,-8-8 1,0 6-1,-2 3 1,-1 1-23,0 6 0,-3 3 0,0 0 0,-1 0-772,0 1 1,0 0-1,-1 0 1,-3-1 771,-1-2 0,-2-1 0,-2-2 0,-1-5 0,0-8 0,-1-3 0,-3-2-247,-6 21 0,-3-8 247,-7-1 0,-6-33 0,12-75 0,11 6 0,3-6-342,2 9 1,2-3 0,0-2 341,2-8 0,1-2 0,0-1 0,1 12 0,0-2 0,1 1 0,1 0 22,-1 0 1,0 0 0,2-1-1,0-1 197,4-8 0,1-2 0,0 0 0,0 6-219,-1 1 0,0 4 0,2 1-147,2-5 1,2 1-1,1 10 147,19 2 45,-2 51 0,3 16-45,-5 3 0,0 7 0,-2 4 0,2 4 0,-3 2 0,-4-1 0,-2 0 0,2 5 0,1 3 0,1 5 0,1 1 0,-2-3 0,2 3 0,-2-3 0,1 3 0,-1-5 0,1 2 0,0 0 0,-2-5 0,-2-6 0,-1-4 0,0-2-45,9 12 0,1-5-7,-6-8 1,4-8-84,8-16 0,0-12-44,20-33-107,-24-12 0,1-17 1,-5 0 255,-9 7 0,-3-2 0,1-3 12,-4 9 0,0-4 0,1-2 0,-1-1 0,-1 3-141,0-8 0,0 1 1,-2 0-1,1-2 159,-3 9 0,0-1 0,-1-1 0,1 0 0,-1-1-118,0-3 0,1 0 0,-1-1 1,0 0-1,-1-1 136,1 0 0,-1-1 0,0 0 0,0 0 0,-1 1-166,0 0 1,0 0 0,0 1 0,0 0-1,-1 0 202,0 4 0,0 0 0,-1 0 0,0 2 0,0 0 13,1-7 1,-1 0-1,0 2 1,0 2 200,0-10 1,-1 2 0,0 1-269,-1-1 0,0 0 0,0 6 0,-1 1 0,-2 8 1325,-4-10-1325,-4 88 0,-1 34 0,-1 3 146,1-3 1,1 4 0,-1 5-147,2-20 0,0 5 0,0 2 0,0 1 0,1-1 0,0-1 0,1 4 0,0 0 0,1 0 0,0-1 0,1 1 0,-1 2 0,1 1 0,0-1 0,1 1 0,1 0-164,0-2 0,0 1 0,1-1 1,1 2-1,2 2 164,1-8 0,0 3 0,1 1 0,2 1 0,-1-1 0,1-2 0,-1-3-228,2 6 1,0-3 0,0-2 0,1 1-1,1 2 228,0-3 0,1 3 0,0 0 0,1-1 0,1-1 0,0-4 0,5 9 0,0-4 0,2-2 0,-1-2-82,2 5 0,1-3 0,-1-1-158,-2-4 0,1-2 1,-2-6-526,0 0 1,-4-21-2176,-12-29 2940,-10-28 0,-12-29 0,8 27 0,0 1 0</inkml:trace>
  <inkml:trace contextRef="#ctx0" brushRef="#br0" timeOffset="2312">12990 6504 24425,'-37'0'1709,"7"0"-1124,19-4-405,21-3 319,28-7-364,-5 6 0,5-2-707,12-2 0,4 0 632,-11 3 0,3-1 0,1 1-903,5-1 0,2-1 1,1 0 842,3 1 0,1 0 0,0 1 0,-1 0 0,1 0 0,-1 0-214,-3 0 1,-2 1 0,2 0 213,5-1 0,1-1 0,-2 0-60,-11 2 0,-2 0 0,-2 0-165,18-2 1,-6 0-226,9-3-270,-45 9-359,-10-3 452,-14 0-1712,-12-2 2339,-15 0 0,-11 4 0,-8 1 0</inkml:trace>
  <inkml:trace contextRef="#ctx0" brushRef="#br0" timeOffset="2961">17140 4175 23094,'16'-46'157,"-1"-1"0,0 1 1,5-18-1,-3 1-758,-5 8 0,-4 1 781,-4 10 0,-4 3 360,-16-19 269,-20 33 271,-27 42-586,28 10 1,-3 12 0,-1 6 0,2-1-1145,2-2 1,2 0 0,0 4 0,-2 7 649,8-8 0,-2 5 0,-1 5 0,-1 3 0,0 2 0,0 0 0,2 0 0,1-2 0,3-3-224,0 1 0,2-1 1,1-2-1,1 0 1,1 2-1,0 1 1,-1 3 223,1-1 0,-1 3 0,-1 2 0,1 1 0,0 1 0,1 0 0,2-2 0,1 0 0,2-4-227,1 3 1,2-1-1,1-2 1,2-1-1,1 1 1,1-1-1,1 0 227,-1 10 0,2-1 0,1 1 0,2-1 0,1 0 0,1 0-152,2-3 0,1 0 1,1 0-1,2 0 0,1-1 1,2-1 151,1-1 0,1-1 0,2 0 0,1-1 0,1-1 0,1 0-49,5 8 1,1-1 0,3-1-1,0-1 1,3-1 48,-1-3 0,1-2 0,2-1 0,3 0 0,3 0 45,-3-10 0,2 1 0,2 1 0,1-2 0,2 0 0,1-2 0,-1-2-405,7 3 0,1-3 0,0-1 1,2-1-1,0-2 0,0 1-45,-2-1 0,2 0 1,-1-1-1,1-1 0,-1-3 1,1-4 404,4-2 0,1-3 0,0-3 0,-2-3 0,-2-5 0,10-4 0,-3-6 0,0-3 0,0-4 0,0 0 0,0 1 0</inkml:trace>
  <inkml:trace contextRef="#ctx0" brushRef="#br0" timeOffset="3850">19837 5315 22374,'2'-51'539,"0"0"1,-1 1 0,-2 2-450,-2 3 0,-2 2-778,-1 3 0,-2 3 733,-2 4 0,-2 2 689,-19-16-420,0 29 1,-5 8 135,-26 18-754,16 12 0,2 11 394,4 16 0,5 13-72,13-16 0,0 8 0,0 3 0,1 0 0,1-2-620,0 3 1,2-1 0,0 0 0,0 4 619,1 2 0,-1 5 0,0 0 0,3 0 0,2-5-18,4-3 0,2-2 0,2-2 0,2 0 0,0-2 0,2-1 0,1 0 0,2-1-543,2 12 0,2-2 1,2-1 512,3-6 0,1-3 0,2-1-15,8 14 0,3-6-116,1-9 1,7-10-245,13-18 1,4-13 224,-11-11 0,1-10 76,14-19 0,-2-13 104,-24 9 0,-4-6 0,-1-1 153,2-8 1,-1-3-1,-2-1-18,-5 8 0,-1-1 0,-1-1 0,-1-1 22,-1-3 1,0 0-1,-1-1 1,-2 0-1,0 0 0,-2 0 1,-1 0-1,-1 1-45,-1 3 1,0 0-1,-1 0 1,-2 2-53,-2-9 0,-1 1 0,-2 2 30,-1-13 0,-7 7 2,-8 20 1,-5 14 87,-8 27-135,8 27 0,5 14-45,7 16 0,9 11-239,3-12 1,4 7 0,1 1 0,2-3 178,3 4 0,2-2 0,3 3-30,-3-15 0,1 2 0,1 1 0,2-2 0,2-5-50,8 11 0,3-7 1,3-1-251,1-3 0,3-3 0,1-2-180,0-4 1,3-3-1,1-3-107,0-5 0,2-3 1,1-5 676,0-4 0,0-4 0,0-5 0,22-6 0,-1-7 0,-1-8 0,1 1 0</inkml:trace>
  <inkml:trace contextRef="#ctx0" brushRef="#br0" timeOffset="4083">21343 3297 25612,'8'-61'390,"0"0"0,4 11 0,5 9-31,34 6-1311,-12 45 1,3 14 1160,-5 4 1,1 7 0,1 4-497,-4 0 1,1 2 0,0 3 0,-1 2 286,-2-3 0,-1 1 0,1 2 0,-1 1 0,0 2-263,-3-3 0,0 0 0,-1 3 0,1 0 0,-2 1 0,0 1 263,1 4 0,-1 2 0,-1 0 0,0 2 0,-1 0 0,-1 1-228,-3-7 1,-1 0 0,0 1 0,0 1-1,-2 1 1,0 3 0,-1 2 227,-4-6 0,0 2 0,-1 4 0,0 0 0,-1 2 0,-1 0 0,0 0 0,-1-2 0,0-1 0,-1-2-106,1 9 1,-1-1 0,0-3 0,-2 0 0,0 1 0,-1 0 0,0 4 45,-2-6 0,1 2 0,-1 3 0,0 0 0,-1 0 0,-1-1 0,0-2 0,-2-2 0,-1-3-188,-1 5 1,-2-4-1,-1-2 1,-2-1-1,-1 1 1,-1 3-242,-1-1 1,-3 3 0,0 0 0,-2 1-1,0-2 1,0-1 0,0-4-52,-1 4 0,0-3 1,0-3-1,-1 1 0,-2 1 540,1-3 0,-2 2 0,-1 1 0,0-2 0,0-4 0,0-5 0,-8 8 0,1-8 0,-2-1 0,2-6 0,-1 1 0,1 0 0</inkml:trace>
  <inkml:trace contextRef="#ctx0" brushRef="#br0" timeOffset="4317">24166 4519 26242,'5'-43'270,"0"1"0,-2 4 0,0 1-360,1-24-360,-4 16-270,0 12-2698,-6 28 3418,-4 20 0,-10 43 0,7-22 0,1 0 0</inkml:trace>
  <inkml:trace contextRef="#ctx0" brushRef="#br0" timeOffset="4516">24580 6169 27411,'25'42'390,"1"-1"0,-3 5 0,-3 3-1925,-4 6 1,-4 3 1534,-5-14 0,-2 2 0,-3 2-412,-2 4 0,-3 2 0,-3 0 412,-1 6 0,-2 1 0,-3 0 0,0-13 0,-1 1 0,-2 0 0,-1 0-203,-1 1 1,-2 0 0,-1 0 0,-1-1-311,-1 1 1,-2 0-1,-1-1 1,-1-1 107,0-1 0,-1-1 0,-2 0 1,-3 1 404,-3-1 0,-4 1 0,-3 0 0,1-1 0,1-4 0,-1 0 0,1-4 0,0 0 0,-3 0 0,-2-1 0,1 0 0,-1 0 0,1 0 0,-1 0 0</inkml:trace>
  <inkml:trace contextRef="#ctx0" brushRef="#br0" timeOffset="6101">24657 4306 25432,'-18'-34'540,"-1"-1"0,-17-20-450,-3 22 0,-19 34-90,18 19 90,-7 25-180,35 7 180,18 3-90,14-17 0,8-4-45,-5-10 0,4-3-208,12 3 0,2-6 253,24-12 34,-6-21-34,-8-14 0,-16-17 90,-21-11 0,-24-4-45,-5 31 0,-6 3-162,-6 0 1,-8 4 206,-24 3 0,-5 8-423,16 7 1,-3 6 332,-1 8 0,-4 6 0,7 3 45,9 5 0,6 5-90,-6 11 0,9 3 45,21 22 0,18-30 0,8 0 0,8 0 0,7-2-90,9-1 0,5-3-318,9-1 0,3-2 318,3-5 0,2-2 90,-1-2 0,-1-3-45,-6-4 0,-2-3 45,-9-1 0,-5-2 90,3-7 279,-47 3-189,-47-3-45,8 8 0,-5 4 62,-7 1 1,-3 5-138,0 6 0,-4 6 0,3 1-299,16-5 0,2 0 0,0 2 239,-10 8 0,-1 2 0,8 1 0,8 6 0,9 2 0,9-2 0,7 2-45,6 1 0,10 0-135,26 10 1,12-4 134,-6-12 0,7-5 45,8-4 0,9-2 0,-5-7 40,-6-6 1,-1-5 94,13 1 0,-12 0 135,-31-1 0,-35 9-136,-11-4 1,-6 1-393,-7 3 0,-2 3 258,-6 3 0,0 3 45,1 3 0,1 2-45,2 1 0,3 6 0,15-3 0,1 3 0,5 0-45,1 5 0,8 2-165,13 1 0,8 3 0,5-5 75,13-4 1,7-5 74,-1-4 0,4-1 0,1-3 15,11 1 0,0-4 45,-1 1 0,-2 0 0,-5-3 0,-4 4 995,-7 10 0,-9 4-545,-15 20-1703,-14-18 0,-10-1 1253,-11-10 0,-6-3 0,-3 4 0,-3-1-961,-1-1 0,0 0 961,1-1 0,2 1 223,4-4 1,3 2-224,-1 8 0,8 5 0,14 1 0,7 2 0,3-1 0,7-1-65,16 2 1,7-5 64,5-8 0,4-3 0,1 2 0,2-1 672,0 2 1,1 0-673,-2-2 0,-1 1 0,5 9 0,-4 1 1372,-12-12 1,-3 0-1373,4 11 0,-6-1 0,-7-2 151,-6 2-151,4-11 0,2-8 0,13 10 0,5-4 0,6 5 301,-7-4 1,2 3-302,2 3 0,0 3-180,7 9 0,-1 0-270,-11-10 0,-2 0-854,-5 2 0,-4-3-675,-7-2 569,-5 5 1410,-18-19 0,-11-4 0,-6-3 0</inkml:trace>
  <inkml:trace contextRef="#ctx0" brushRef="#br0" timeOffset="7232">9409 2293 21025,'-6'-49'2429,"-4"-1"-1890,-10-2 91,-9 2-136,4 15 1,-6 2-270,-7 6 0,-3 4-135,2-1 0,-2 6-237,-3 12 1,0 10 236,12 7 0,1 10-30,-1 12 0,-1 10 0,3 4-60,5 0 0,2 5 0,1 2 0,1-1-438,-2 1 1,1 0-1,1 2 1,3 4 437,7-9 0,1 6 0,2 1 0,1 0 0,2-2 0,1-6 0,2 16 0,2-6 0,4 2 0,0-5 0,1 2 0,3-1 0,5-5 0,9 0 0,5-4 0,2-7-239,4 4 0,6-9 119,5-14 0,7-7 0,-3-9 120,-3-17 0,-1-11-430,-6-1 1,1-7 0,-5-3 429,1-19 0,-7-9 45,-11 12 0,-1-6 0,-3-2 0,-1 3 45,-1-4 0,-2 2 0,-1-3 22,-2 1 0,1-2 1,-3 0-1,-2 4 38,-3 4 0,-3 4 0,-1 0 30,-2-17 0,-2 4-90,-1 8 0,-3 4 114,0 2 1,-2 14-205,1 27 90,5 28-135,11 20 0,6 10 45,1 1 0,4 4-582,5 1 0,3 6 0,2-4 282,-5-13 0,1-3 1,5 2-556,7 5 1,6 4-1,2-3 1,-1-8 854,-3-10 0,0-7 0,2-2 0,12 7 0,4-3 0,-1-6 0,6-10 0,0 1 0</inkml:trace>
  <inkml:trace contextRef="#ctx0" brushRef="#br0" timeOffset="7501">10651 2198 23520,'-24'-48'1619,"-6"-7"-1529,12 23 498,1-2-498,18 18 139,15 2-139,20 1-90,23-3 0,-18 7 0,2 0-552,5-1 0,2 0 552,3-1 0,0 1 0,-1 1 0,0 0-45,-4 2 0,-2 0-135,-5 2 1,-1 1-176,3 1 0,-1 0-904,19 0 539,-9 1-269,-29 2-810,-17 8 1799,-6 2 0,-11 10 0,-3 1 0</inkml:trace>
  <inkml:trace contextRef="#ctx0" brushRef="#br0" timeOffset="7798">10798 2492 22194,'-47'21'779,"1"1"1,13-8 0,2-1-510,-5 0 0,2-2 179,6-1-179,14-9-180,12 1 180,23-9 0,24-6-30,-5 1-1,8-3 1,0 1-742,15-4 1,3 0 561,-4 1 0,4-2 0,-3 2-60,-12 4 0,-3 1 0,0 1 0,-2 1 0,0 0 0,-1 0-710,16-3 0,-2 0 710,-9 3 0,-3 1 45,-8 1 0,-3 1-402,19-5 357,-17 5 0,-12 3 0,-10 2 670,-4 2-2109,-7 0 97,-18 0-1357,-4 4 2699,-15 5 0,4 7 0,-1 5 0</inkml:trace>
  <inkml:trace contextRef="#ctx0" brushRef="#br0" timeOffset="9426">12885 1384 22464,'-15'-7'2249,"3"1"-1889,6 1-1,8-3-269,10-2 0,14-5-90,16-4 90,18-1-268,-24 7 1,3 1 177,4 1 0,1-1-1582,3 0 0,0-1 1582,0 2 0,0 0 0,-2 0 0,-1 1-143,-4 1 1,-2 0 97,-4 2 0,-1 1-1394,29-5-180,-29 6-1080,-8-2 2699,-37 7 0,-19-2 0,-12 2 0</inkml:trace>
  <inkml:trace contextRef="#ctx0" brushRef="#br0" timeOffset="9876">12848 1398 24263,'2'13'990,"0"7"-811,0 14 1,-1 15-135,-1-16 0,1 2-907,-1 5 1,0 0 861,1 4 0,-2 1 0,-1-2 0,-1 0 0,1-2 0,-1-1 267,0-4 0,0-1-267,-1 24 0,4-14 90,0-13 234,0-16-324,4-8 0,7-18 0,12-9 0,12-15 0,13-9 0,-19 19 0,1 0-1209,5-2 1,3 2 1208,4 1 0,1 2 0,4 2 0,2 2-257,2 4 1,0 4 256,0 3 0,2 7 0,-10 6 0,3 5 0,-5 2 0,4 5 0,-3 3 0,8 12 0,-8 5-39,-21-7 1,-9 4 83,-9 17 0,-8 1-45,-3-13 0,-3 0-266,-10 11 0,-5-2 266,2-19 0,-1-4 45,0-1 0,-1-2-45,-21 15 2802,6-10-2802,9-9 338,4-6-1058,14-7-425,4-11-1373,10-12 2518,1-16 0,9-9 0,3-7 0</inkml:trace>
  <inkml:trace contextRef="#ctx0" brushRef="#br0" timeOffset="10094">14716 1140 15802,'2'-54'1529,"-2"4"1092,4 4-2531,-2 10 1319,4 9-1499,0 9 590,4 9-1310,3 5 2853,3 12-11874,2 6 8960,-1 15 1,-7 10 0,-4 7-1</inkml:trace>
  <inkml:trace contextRef="#ctx0" brushRef="#br0" timeOffset="10279">14927 1846 16971,'41'-5'1799,"1"7"1092,1 13-2441,0 15-180,-2 17 249,-24-18 0,-3 3-519,-1 5 0,-6 5-540,-8 5 1,-6 4-1,-4 3 540,-3-8 0,-3 1 0,-2 1 0,0 0 0,0 1 0,0 0 0,-1 0 0,-3-1 0,-4 0 0,0 1 0,0-1 0,0 0 0</inkml:trace>
  <inkml:trace contextRef="#ctx0" brushRef="#br0" timeOffset="14528">26967 4071 24893,'-31'0'2608,"12"0"-2158,14-6 180,28-8-630,27-13 0,-7 8 0,6-1-1311,-8 4 0,3-2 1,3 1 1310,8-3 0,3 0 0,2 0-321,-10 4 0,1-1 0,2 1 0,0 0 321,4-1 0,0 0 0,1 1 0,1 0 0,1-1 0,0 1 0,0-1 0,0 1 0,-1 1 0,-1 0 0,0 1 0,0-1 0,-4 1 0,0 0 0,-1 0 0,-1 0 0,11-3 0,-2 1 0,-2-1 0,-7 2 0,-2 0 0,0 0 71,1-2 0,0 0 0,-4 0-71,-1-1 0,-3-1 0,4 0 0,-6-1 0,-10-8-1709,-13 0 356,-11-8 1353,-5-2 0,-2-4 0,0 0 0</inkml:trace>
  <inkml:trace contextRef="#ctx0" brushRef="#br0" timeOffset="14760">30354 2416 25612,'12'-41'1440,"10"2"-1171,14 3-711,-8 18 1,3 2 486,6 1 0,3 1-495,9-2 0,2 2 405,5 2 0,2 1-444,4 1 0,2 0-6,1 2 0,0 1-315,-2 1 1,-3 0-495,-5 1 0,-4 1 1304,-8 0 0,-5 2 0,10-1 0,-18 1 0</inkml:trace>
  <inkml:trace contextRef="#ctx0" brushRef="#br0" timeOffset="15112">30488 2321 22284,'-57'16'1394,"22"-2"1,-1 5-676,-2 9 1,2 3-540,0 0 0,3 3-1024,1 9 0,3 0 979,11-7 0,2-1-45,4 0 0,2 0-45,2-1 0,3 0 714,7 25-669,15-7 0,13-26 0,12-5-60,-2-9 0,6-4 0,0-1-326,3 1 0,1-1 0,2-1 326,7-2 0,3-1 0,0 2-484,3 5 1,0 2 0,-3 2 482,-16-1 1,-3 1 0,0 2 0,10 5 0,0 4 0,-8 2 206,-9 5 0,-11 6-236,-6 19 0,-11 4 0,-6-16 0,-7 1-270,-7 15 1,-7-2 269,-3-20 0,-3-3 0,0-2 0,-3-1 361,-9 4 1,1-3-362,-12 11-1215,15-21 1,3-5-1214,5-10 2826,-2-15 1,13-15 0,0-11 0</inkml:trace>
  <inkml:trace contextRef="#ctx0" brushRef="#br0" timeOffset="15627">31540 1629 23544,'-57'-34'382,"0"1"0,13 13 0,-1 3 1,-3 3-114,-8 4 1,-2 4 0,-2 4-1483,10 3 0,-1 4 1,-1 2-1,0 2 1348,-4 4 0,-1 2 0,1 4 0,0 2-198,-2 4 0,-1 4 0,1 2 0,1 3 117,11-3 0,0 2 0,0 2 0,2 2 0,0 1-133,0 4 1,1 3 0,1 1-1,1 1 1,2 2 78,-1 3 0,2 1 0,1 2 0,2 1 0,1 1-156,7-9 0,1 0 1,1 2-1,1 0 1,2 3-1,2 2 168,2 3 1,1 4 0,3 3 0,1 1 0,2-1 0,1-2 0,2-2-13,0 6 0,2-3 0,2-1 0,3 0 0,2 3 0,1-2 0,-1 3 0,2 2 0,4-2 0,8-3 0,10-4 0,5-15 0,8-1 0,6-2 0,4-2 0,2-1 0,1-3 0,-2-2 0,-3-3-34,7 6 1,-1-5-1,-1-3 1,3-1-1,6 0 34,-6-4 0,5 2 0,3-1 0,2 0 0,0-2 0,-1-3 0,-2-4 0,-4-5 0,7-4 0,-2-7 0,-2-3 0,-1-4 0,1 1 0,0-1 0,0-2 0,0-1 0,-1-2 0,-1-2 4,0-1 1,-2-1 0,1-2 0,-2-2 0,-1-1 13,-1-3 0,-1 0 0,-1-3 0,-1-2 0,-1-1 0,-1-1 0,-1-3 0,-1-1 0,-2-2 0,0-2-18,-2-2 0,-1-1 0,-1-3 0,-1 0 0,-2-2 0,0-1 0,-2-1 0,0-2 0,-3-1 0,0 0 0,-2-1 0,-2-2 0,-1 0 0,-2 0 0,-1-1 0,-2 1 0,-2-1 0,-1 0 0,-2 0 0,-1 0 0,-2 1 0,-2 0 0,-2 0 0,-1 0 0,-2 1 26,-1-11 1,-3 0 0,-2 0 0,-3 2-27,-1 2 0,-3 1 0,-3 1 0,-1 1-203,-3 3 1,-3 1-1,-1 2 1,-2 0-57,-2 4 0,-1 2 1,-1 0-1,-3 3-461,-12-11 1,-2 4-1,-4 2 720,-1 5 0,-2 4 0,-3 4 0,-4 4 0,-3 4 0,-1 3 0,-2 4 0,0-1 0,0 1 0</inkml:trace>
  <inkml:trace contextRef="#ctx0" brushRef="#br0" timeOffset="17180">10976 12646 17940,'-8'-36'839,"0"0"1,-1-1-1,-2 1-659,-1 0 0,-1 0-90,-1 1 0,0 2 0,0 0 0,-1 2 1110,-15-23-1020,-2 9-90,-3 9 90,-3 13 0,-5 9 180,-6 20-90,-9 15-135,25-2 0,0 5-942,-3 5 0,-1 3 852,-1 6 0,1 3 0,-1 5 0,1 1-36,1 2 0,2 0-9,3 1 0,1 0 45,5-3 0,2-1 0,4-4 0,3 0 148,5-4 1,3-2-194,-1 28 0,13-8 90,9 8-90,1-18 0,6 9 139,-6-17-139,-2-1 0,-1 3 0,-1-3 0,-1 0 0,3 9 0,0-1 0,-4-7 0,1-2 0,4 6 0,1-1 0,-3-8 0,1 0 653,11 19 0,0-1-653,5 4 0,-10-23 0,1-1 0,3 2 0,1-7 1215,-7-12-1035,0-6 164,-6-8-255,2-6-89,-2-10 0,4-14 90,3-13-90,3-11 481,6-7-481,0 16 0,4 0 0,-6 11 0,4 2 30,6 0 0,7 0 0,-3 6-513,1 7 1,2 4 482,14-4 0,2 7 0,-16 13 0,-1 6 45,1 2 0,-1 3-45,-2 6 0,-2 5 0,6 15 0,-5 4 0,-13-7 0,-4 3 0,3 10 0,-10 5-154,-25 7 0,-15-1 184,1-18 0,-5-2 0,-2-1 0,-1 1 0,-1-2 0,-4-3-573,-3-4 1,-4-5-1,2-5 588,-6-7 0,0-6 0,2-5 0,1-4-601,2-5 1,2-4 555,4-4 0,3-4 245,3-3 0,3-2-245,5-1 0,3-2-89,-12-28-271,17 3-585,12 18 1,1 0-585,4-15 1529,0 11 0,0 3 0,0-1 0,0-7 0</inkml:trace>
  <inkml:trace contextRef="#ctx0" brushRef="#br0" timeOffset="17645">12113 12908 24443,'-39'-4'1529,"6"-3"-1349,7-4-180,14-3 90,8-3-90,21-4 90,22-8-90,-8 10 0,5 0-600,11-4 1,3 0 599,9-3 0,3 0 0,-19 8 0,2 1 0,2-1-60,13-2 0,4-1 0,-1 1-210,-9 2 0,0 1 1,-1 1 59,-2 1 0,0 0 0,-4 2-150,3 0 0,-8 3-449,-5 3-2429,-15 13 3238,-23 6 0,-16 13 0,-16 2 0</inkml:trace>
  <inkml:trace contextRef="#ctx0" brushRef="#br0" timeOffset="17862">12316 13306 24083,'-30'31'1619,"5"-5"-1439,10-10 360,19-15-360,20-13 0,19-11-1,14-9 1,-1 1-180,0 1 0,3-1-394,-10 6 1,5-3-1,1 0 1,-3 2 303,5 0 0,-3 3 0,-3 1-135,5-3 0,-3 1-180,10-2 0,-5 2-1166,-3-1 42,-10 7-900,-11 3 2429,-6 1 0,-1 1 0,-3-1 0</inkml:trace>
  <inkml:trace contextRef="#ctx0" brushRef="#br0" timeOffset="18162">14416 11846 22554,'-4'-28'2159,"3"1"-2069,-2 0 0,4 2 90,7-2-90,10 2 0,12 2 0,7-1-90,-4 5 0,4 0-422,17-9 1,3 1 421,-8 7 0,-2 1-90,1 1 0,0 0-45,-4 3 0,0 0-852,3 0 0,-1 0-812,12-3 1799,-2-1 0,-42 10 0,-7 0 0</inkml:trace>
  <inkml:trace contextRef="#ctx0" brushRef="#br0" timeOffset="18580">14420 11601 18611,'-27'4'810,"3"5"1424,0 9-1964,1 14-90,-3 15-587,12-16 1,1 4 451,0 6 0,0 2 0,0 5 0,1 1 0,3 2 0,2 1-45,1-1 0,2 2 90,2 9 0,2-1-90,2-18 0,0-3 45,0 6 0,2-4 771,6-6-726,4-17-90,30-19 0,3-21-311,-8 4 1,1-2 310,1-6 0,0 0 0,6-2 0,1 1-257,4-2 0,4 2 257,-5 7 0,4 1 0,-3 3 0,6 1 0,0 4 0,-12 5 0,1 2 0,-4 6 0,-4 10 0,-6 7 45,-3 4 0,-4 6 512,-4 2 0,-6 4-467,-5 23 0,-9 4 0,-3-15 0,-5 0-1157,-5 17 0,-7-3 1112,-1-20 0,-2-5 0,-1-1 0,-1-2 623,-9 3 0,0-3-668,-11 13-194,15-21 0,2-5-2684,10-14 380,7-15 2498,20-31 0,11-15 0,-9 20 0,1 1 0</inkml:trace>
  <inkml:trace contextRef="#ctx0" brushRef="#br0" timeOffset="18828">15804 11488 24803,'0'-25'1259,"-3"2"-1169,2 5 0,-6 5-90,6 4 90,-3 2-180,4 5-3778,0 0 3868,0-2 0,-5 3 0,-2-3 0</inkml:trace>
  <inkml:trace contextRef="#ctx0" brushRef="#br0" timeOffset="19232">16738 11036 25073,'7'-39'1169,"-1"5"-1079,-6 9 90,-8 17 0,-4 20-90,-9 26-90,-3 23 45,12-21 0,3 2-45,0 4 0,5 4 0,6 9 0,6 8 0,4-5-1131,4-13 0,4-3 1,2 1 1130,-1 11 0,2 1 0,5-10 0,14-4 0,7-17-114,1-23 0,0-12 114,-15-3 0,-1-6 0,10-13 0,-7-7-585,-17-1 1,-7-5 629,-2-5 0,-6-6 15,-9-1 0,-6-6 0,-1 3 0,1 11 0,0 2 0,-4-2-30,-5-13 0,-5-2 0,0 5 15,-7 0 0,-1 5-45,-1 5 0,-2 4 0,1 6 0,-1 4-45,4 6 0,-3 7-1052,-10 6 0,2 13 1097,15 20 0,4 7 0,-5-6 0,4 4 0,19 16 0,-1 0 0</inkml:trace>
  <inkml:trace contextRef="#ctx0" brushRef="#br0" timeOffset="19521">17896 10443 15442,'4'-53'157,"1"-1"0,-1 24 1,3-27-1</inkml:trace>
  <inkml:trace contextRef="#ctx0" brushRef="#br0" timeOffset="19696">18602 10973 19992,'48'0'779,"0"0"1,0 3-1,-1 2-689,-1 1 0,-2 4 0,-1 3 0,-3 3 893,-2 4 1,-2 3-939,-5 2 0,-3 2-45,-5 3 0,-4 2-45,-3 2 0,-5 4-450,-11 23 0,-7 3-225,-1-9 1,-4 0-739,-2-4 1,-3 2 0,-1-3 1457,-8 11 0,-3-2 0,8-19 0,-2 0 0,0 0 0,0 0 0,-1 0 0,0 0 0</inkml:trace>
  <inkml:trace contextRef="#ctx0" brushRef="#br0" timeOffset="20844">11057 16391 23813,'-18'-52'2339,"2"2"-2159,-1 9-90,5 7 270,6 17-1,10 21-89,10 32-180,-1-3 0,2 5-923,4 12 0,1 6 833,-5-12 0,0 3 0,0 0 0,2 6 0,-1 1 0,0 1-937,0 2 0,0 1 1,1 3 711,-1 0 0,2 3 0,0 1 0,-2-5-165,2 1 0,-1-3 1,0 1-308,-1-6 1,1 2-1,-1-1 1,0-6-249,4 8 1,-1-6-3972,-2-10 1,0-3 4012,8 13 0,-5-30 0,-6-17 0</inkml:trace>
  <inkml:trace contextRef="#ctx0" brushRef="#br0" timeOffset="21079">11260 16757 23137,'-15'-45'269,"-1"-1"1,0 1 0,-6-19 0,2 3-225,5 7 0,3 2 0,3 7 0,4 2 0,6 7 0,5 2 544,21-21-589,20 21 0,12 25 0,-25 14 0,0 8 45,0 8 0,-3 7-384,0 9 0,-5 4 339,-3 8 0,-5 4-1377,-4 6 1,-5 2 1376,-8 3 0,-6 2 0,-1-22 0,-2 1 0,-3-1-148,-2-1 1,-2 0 0,-2-2 147,-11 19 0,-3-4 0,0-5 0,-2-2-45,2-7 0,-1-3-225,4-6 1,1-3-901,-19 18-539,11-19-899,10-17 2608,13-19 0,18-20 0,7-11 0</inkml:trace>
  <inkml:trace contextRef="#ctx0" brushRef="#br0" timeOffset="21452">11805 16499 23723,'24'-52'2069,"-1"4"-1709,5 26-270,-7 29 0,10 31-90,-18-6 0,-1 3 0,1 3 0,2 4 0,1 6 0,2 4 0,-1-3 45,1 2 0,-1-2-374,3 10 1,-2-9 328,-6-28 0,-12-51 0,-4-24 0,-1-9 0,4 8 0,0-3-426,-2 1 0,-1-5 0,2 2 456,2 13 0,1 2 0,2-3 30,2-10 0,3-4 0,3 3-937,3 8 0,3 2 0,1 2 907,-1 1 0,0 2 0,4 5-30,12-1 0,3 12 466,13 19-421,-16 19 0,-1 7-45,11 14 0,-18-7 0,-3 3 0,-4 29-360,-10-17-1349,-8 16 1068,-1-33-1518,-8-4 3007,8-21 0,-5-12 0,6-7 0</inkml:trace>
  <inkml:trace contextRef="#ctx0" brushRef="#br0" timeOffset="21615">12706 15798 21835,'45'-45'3238,"-3"13"-8539,-19 34 5661,3 20 1229,2 21-1499,-4 8 0,-1 6-70,-3-11 0,-1 2-110,-3-3 0,1 3 0,-1-2-270,1 4 1,-2-2-316,0-3 1,-1-2-496,-2-5 1,0-2 1169,5 19 0,-7-17 0,-7-11 0</inkml:trace>
  <inkml:trace contextRef="#ctx0" brushRef="#br0" timeOffset="21761">12905 15120 21807,'-10'-43'329,"0"-1"1,1 6 0,-1 3-420,-6-17 605,7 27-1775,4 23-1020,9 23 2280,2 18 0,8 13 0,3 7 0</inkml:trace>
  <inkml:trace contextRef="#ctx0" brushRef="#br0" timeOffset="22236">13327 15459 24443,'23'36'1439,"-1"9"-1169,0 11-380,-11-20 1,-1 1 154,1 2 0,0 2 80,-1 2 0,0 2-125,3 11 0,0 0 0,-3-15 0,0-1 40,2 5 1,-1-4 49,4-7-90,4-38 0,-3-22 0,-6-4 0,-1-5-206,1-4 1,-2-1 205,2-5 0,1-4 30,-1 7 0,2-3 0,-1 2 15,2-2 0,1 1 0,1-7 0,5 12-134,26 28 179,-7 31-90,-10 3 0,1 7-194,6 17 1,-1 2 193,-8-14 0,0 0 0,8 10 0,-1-4-90,10-6 0,-3-21-149,-2-28 149,-3-27 90,-19 11 0,-3-5-80,0-9 1,-2-3 34,-1-8 0,-2-3-326,-3 15 0,0-2 1,-2-5 415,0-6 0,0-7 0,-2 0 0,1 2-343,-1-4 0,1 3 0,-2-3 410,-1 4 1,0-4-1,-1 1 1,0 5-23,-1 7 0,0 5 0,-1 2-1,-2-12 1,0 5 45,2 8 0,0 19 22,-1 47-157,11 40 0,-1-17 0,1 9 0,2 6 0,2 1-471,3-2 1,2 5 0,2 0-1,0 0 1,-1-3 177,0 5 1,-1-2 0,1-1 0,1 2-14,-1-9 0,3 4 0,0-2 0,-2-4 1,-1-7-596,2 5 1,-1-7 900,-4-7 0,0-4 0,2 12 0,-6-16 0</inkml:trace>
  <inkml:trace contextRef="#ctx0" brushRef="#br0" timeOffset="22388">14054 15088 24803,'-29'-38'1079,"12"-1"-989,23 5-675,22 9 1,9 3-226,-3 2 1,3 2-1282,19-7 1,3 0 2090,-10 5 0,0 1 0,1 0 0,0 0 0,-1 0 0,1 0 0</inkml:trace>
  <inkml:trace contextRef="#ctx0" brushRef="#br0" timeOffset="23011">17372 13528 23184,'-13'-50'599,"0"0"1,0 3 0,-5 1-241,-11-4 1,-6 7-454,8 16 0,-4 7 454,-10 3 0,-1 14-1,6 20 1,1 17-1109,6 11 1,0 13 0,2 6-1,1-2 771,3-5 1,3-1 0,0 2-1,0 5-229,2-5 1,0 4 0,-1 3-1,2 2 1,1-2 0,2-2 206,2 4 0,3-1 0,1-1 0,1 1 0,2-1-247,1-9 0,1 0 0,1-1 1,1 1-1,1 0 0,1-1 247,2 10 0,0-1 0,2-1 0,3 2 0,4 2-131,2-10 0,2 2 1,4 2-1,1-1 0,0 0 1,2-2-1,-2-4 131,4 7 0,0-4 0,1-1 0,2-1 0,3 1-15,1 0 0,2 1 0,1 1 0,2-2 0,1-3 0,0-6-104,6 1 0,2-6 0,0-4 0,2-1-61,0-4 0,2-1 0,0-3 1,2-3-91,-1-3 1,2-2 0,0-2-1,1-3-158,0-3 1,0-2 0,1-3 0,0-2-225,-2-3 0,1-2 0,0-3 0,-2-2 652,0-3 0,-1-2 0,-1-2 0,-1-3 0,14-7 0,-3-4 0,0-2 0,-4-5 0,1 1 0,-1 0 0</inkml:trace>
  <inkml:trace contextRef="#ctx0" brushRef="#br0" timeOffset="23444">19142 13392 17421,'0'-61'1259,"0"12"986,0 22-2155,0 35 89,0 31-134,0-3 0,0 5 0,0 10 0,0 9-206,1-9 0,-1 10 0,0 4 0,1-1 0,-1-6 161,1 8 0,1-5 0,-1 6 18,0-8 0,0 7 0,0 2 0,1-5 0,0-8 329,1 14 1,2-9-348,-1-7 0,0-4 45,-2-10 0,0-4-45,4 11 1983,-2-26-1983,4-31 263,6-28-173,8-23-90,-8 25 0,1-1 1279,4 0 0,2 0-1279,1 4 0,1 3-45,2 5 0,1 4 45,27-3 293,-19 35 0,-1 10-293,9 23 45,-19-3 0,-6 6-265,-12-6 1,-6-1 219,-5 3 0,-4-2 0,-3 1 0,-5-2 0,-3-2 0,-5-2 0,-1-3 0,-3-3 0,-1-1 0,-3-4-180,-10 0 0,-1-3-539,-16 2 89,23-13 1,4-6-1260,4-22-7942,13-18 9175,13-25 1,10 19 0,2-2 0,3-5 0,-1 0 0</inkml:trace>
  <inkml:trace contextRef="#ctx0" brushRef="#br0" timeOffset="23679">20105 13035 24675,'7'-34'854,"0"0"1,13-30-405,10 18 359,20 19-719,-15 26 0,5 12-798,10 14 0,6 14 1,-2 7 707,-17-6 0,-1 6 0,0 4 0,-1 2 0,-1-1-511,3 2 0,-1 1 0,0 2 0,-2 1 0,-3 2 511,-5-2 0,-1 2 0,-2 2 0,-2 0 0,-3 0 0,-2-2 0,-3 1 0,-4 0 0,-2-2 0,-2 1 0,0 1-158,-1-1 0,-2 1 1,-1 0-1,-1 0 1,-1 0 157,-2-1 0,-1-1 0,-2 0 0,0 0 0,-2-1 0,-1-2 0,0-1 0,-2-1 0,-1 0 0,0-1 0,-5 10 0,-1-1 0,-1-1 0,-1-1-121,1-6 1,-1-1-1,-2 0 1,-1 0-443,-4 5 1,-4 2 0,0-2 0,2-4-428,1-3 1,1-4 0,-2-1 932,-3 5 0,-2-1 0,3-9 0,5-14 0,2-7 1,-21 6-1</inkml:trace>
  <inkml:trace contextRef="#ctx0" brushRef="#br0" timeOffset="24264">24222 12818 24353,'-38'9'1079,"0"1"1,-25 1-810,30-5-180,33-14 179,47-10-179,1 1 0,7-2-1026,-4 1 0,5-1 0,2 0 1026,-4 1 0,2-1 0,2 0 0,2 0-413,-6 1 0,2 0 0,1 0 1,2-1-1,0 1 353,-6 1 0,2-1 0,0 1 0,1 0 0,1-1 0,0 1-302,3-2 1,2 1-1,-1 0 1,2 0 0,-1 0-1,0 0 272,-7 2 0,1-1 0,-1 1 0,1 0 0,-1 0 0,1 0 0,-1 0-192,9-3 1,0 1-1,1 0 1,-1 0-1,-1 0 1,0-1 191,-3 2 0,0 0 0,-1-1 0,0 1 0,0-1 0,-2 1 124,6-1 1,-2 1-1,-1 0 1,2-2 0,3-3-125,-12 3 0,3-3 0,3-2 0,0-1 0,-1 0 0,-3 1 0,-3 1 0,-5 4-101,4-3 1,-6 4-1,-2 0 1,4-3-188,13-6 0,9-4 0,-2-1 1,-15 3-1,-28 6-4569,-37 1 5283,0 10 0,-14 1 0,7 9 0</inkml:trace>
  <inkml:trace contextRef="#ctx0" brushRef="#br0" timeOffset="24511">29201 11163 25343,'6'-53'809,"4"4"-809,10 3 90,10 6-90,15 3-701,10 6 656,-24 17 0,1 3-180,1 0 1,-1 2-586,30-3-2290,-2 5 3100,-30 5 0,-14 8 0,-27 2 0</inkml:trace>
  <inkml:trace contextRef="#ctx0" brushRef="#br0" timeOffset="24833">29018 11045 21565,'-53'25'2069,"1"2"-1710,3 6-3293,4 8 3204,2 9 89,10 5 773,7 3-1042,14-1 45,11-16 0,5 1-135,10 16 45,-1-19 0,3-2-45,23 9 0,-13-24 0,2-2-485,6 0 1,2-1 529,6 0 0,1 0-90,3 0 0,0 0-170,3 1 1,0 1 214,-3 1 0,0 1 510,-5-1 0,-1 4-420,4 10 0,-8 6 0,-17 0 0,-6 3-45,0-1 0,-8-1-45,-15 0 0,-10-3 34,-12-5 0,-7-2-439,-1 0 0,-3-2-1124,-5-1 0,1-4 1679,12-8 1,4-6 0,-4-12 0,26-15 0</inkml:trace>
  <inkml:trace contextRef="#ctx0" brushRef="#br0" timeOffset="25006">30005 11239 25702,'4'-61'900,"0"6"-810,-8 13-630,0 4-449,-1 16 989,2 17 0,3 12 0,0 15 0</inkml:trace>
  <inkml:trace contextRef="#ctx0" brushRef="#br0" timeOffset="25344">30720 10787 23037,'19'-41'1799,"-4"7"-879,-8 15-290,-11 21 40,-9 25-491,-3 18 1,-1 11-120,6-11 0,3 3 0,7 4-38,9 9 1,9 6 0,5-1-1,4-8-611,6-6 0,6-7 1,5-3 610,-5-5 1,3 2-1,2-8 1,0-13 7,6-19 0,1-14 0,-6-6-180,3-13 0,-6-7 240,-3-6 0,-5-6-608,-5-5 1,-5-4 517,-10 19 0,-2-1 0,-3-1 0,-3 0 0,-2 0 0,-2-1-16,0-20 1,-11 1-255,-13 7 0,-11-1 0,-8 15-1139,-5 25 0,-7 11 0,1 0 761,2-11 1,0-1 0,0 14 647,-4 24 0,1 15 0,9 3 0,11 4 0,7 4 0,0 1 0,0 1 0</inkml:trace>
  <inkml:trace contextRef="#ctx0" brushRef="#br0" timeOffset="32181">18574 2054 22824,'-20'-23'2249,"1"2"-7730,3 3 5571,7 5 1409,7 6-1319,14 3 859,16 4-949,17 4 0,15 5-45,-26 0 0,1 2-102,0 2 0,-1 4 102,0 1 0,0 6 90,7 17 0,-3 9-105,-16-10 0,-1 3 0,-2 1 583,2 0 1,-2 0 0,-2 2-614,-3 2 0,-3 2 0,-1-4 44,-1 7 1,-2-4-168,0-2 0,0 0 123,0 8 0,0-3 0,-2-17 0,-1-2 0,1 4 0,0-3 0,-3-3 0,0-10 253,-2-10-253,0-5 1002,0-10-1812,0-5 28,0-9-837,0-7-810,-6-5 2429,-1-1 0,-8 1 0,-2 1 0</inkml:trace>
  <inkml:trace contextRef="#ctx0" brushRef="#br0" timeOffset="32845">18822 3003 21385,'-15'5'2338,"7"4"-2158,2-8 90,6 9 0,6-1 0,6 9-90,12 5-90,9 6 0,8 7-90,2 7 45,-12-7 0,0 2-45,-8-9 0,0 1-171,5 7 1,-2 0 170,5 8 0,-7-9 90,-4-7 270,-3-8-90,-5-9-90,-2-6 0,0-14-90,4-10 250,4-19-340,8-17 45,-11 20 0,-1-2-409,2-5 0,-1 0 409,0-3 0,0-1 0,-2 1 0,-1 0 0,-1 3 0,0 0-94,-3 2 1,-2 2 138,3-29 0,-8 29 0,-4 1-90,-17-17 0,-6 12 0,-16 29 90,-4 21-180,-6 12 90,-5 0 45,21-5 0,-1 0-45,-13 7 794,-6 3-794,30-16 300,8-4-300,7-6 0,6 0 0,5 0-180,0 0 180,3 0-89,0 0-1,1 0 90,-2 0-2969,-2 0 1170,4-2 1799,2-3 0,8-2 0,3-2 0</inkml:trace>
  <inkml:trace contextRef="#ctx0" brushRef="#br0" timeOffset="34312">22346 2302 21115,'-16'0'3238,"0"-2"-2698,0 2-180,1-2-1,7 2 1,-1 0-180,8 0 0,-3 0-90,4-2-90,5-1 0,9-5 90,22-4-90,27-6-622,-16 7 1,5 0 621,-9 1 0,3 0 0,1 0-521,8 0 1,3-1 0,0 0 520,-9 2 0,1-1 0,1 1 0,1-1-616,4 0 0,1 1 1,0-1-1,2 0 638,3 0 1,0 0-1,2 0 1,0 0-353,-10 2 1,1 0-1,-1 0 1,2 1 0,-1-1 329,3 0 0,-1 0 0,1 1 0,0-1 0,0 1-159,1 0 0,-1 0 0,1 0 0,0 0 0,-1 1 159,1-1 0,0 0 0,-1 0 0,1 1 0,-1-1-97,-2 1 1,0-1-1,0 1 1,-1 0-1,1-1 97,10 0 0,1-1 0,-1 1 0,-1 0 43,-4 0 1,-1 0 0,0 0 0,-1 1-22,-4-1 1,0 1-1,-1 0 1,-1 0-23,11-1 0,-1 0 0,-1 0 30,-7 1 0,-1 0 0,-1 0 0,-6 1 0,-2 1 0,-1 0 507,12-2 0,-2 1-492,-10 1 0,-1 1 732,-9-1 0,-2 1-777,21 0 1729,-13 1-1729,-5 2 90,-7 0-90,-2 0 3126,-1 0-3126,-3 0 627,0 0-627,-3 0 176,-3 0-176,-2 0 0,-2 0 0,0 0 90,1 0-90,-1 0 180,9 0-180,-5 0 90,9 0 0,-6 0 0,1 0 0,6 0-90,-6 0 0,1 0 0,-7 0 0,0 0 0,1 0 0,3 0 0,15 0 0,-7 0 0,12 0 0,-13 0 0,1 0 0,-1 0 0,-1 0 0,0 0 0,1 0 0,-1 0 0,1 0 0,1 0 0,2 0 0,5 0 0,23 7 0,-9-6 0,18 11 0,-14-6 0,-2 7 0,2-4 0,-3 2 0,-1 0 0,0 1 0,-4-1 0,-1-4 0,-5 4 0,-3-10 0,-5 9 0,-3-9 0,-4 3 0,1-4 0,-5 0 0,0 4 0,-2-3 0,1 7 0,-1-7 0,2 3 0,-1 0 0,1-3 0,-2 7 0,-2-7 0,0 3 0,-2-4 0,-1 0 0,-3 0 90,0 0-90,-6 0 0,2 0-7286,-4 0 7286,-9 0 0,-2 0 0,-10 0 0</inkml:trace>
  <inkml:trace contextRef="#ctx0" brushRef="#br0" timeOffset="35122">28019 1506 20935,'-14'-4'1889,"0"1"-1709,7 1-90,-2 2 0,8 0 0,-3 0 0,15 6-90,5 2 90,16 8-90,8 2 0,0-3 0,2 0 0,-9-2 0,1-1-223,11 5 1,0-1 222,12 3 0,-10-2 0,-11-5 90,-10-1-90,-8-6 90,-5 3-90,-7-7 90,-2 15 354,-4-7-174,-6 13-90,-1-2 0,-7 5-90,0 7 90,-4 4 0,-2 4-90,-5 6 0,-1 3 0,-3 4-90,3-1 0,9-18 0,0 0 0,-5 14 0,-4 6 0,14-25 90,6-6-90,-1-7 90,6-3 0,-3-8 89,1-1-89,2-4 360,-3 0 0,0 0 90,4 0-181,-8-4-89,2-5 90,-10-23-270,3-1 0,-5-18 0,11 6-90,2-3 0,5-4 90,0 2-90,0-2 0,0 5 0,0 1 0,0 6-90,0 6-180,0 4-270,0 10-359,0 4-271,0 7-179,0 5-270,-4 2-719,0 2 2338,-6 0 0,-1 0 0,-1 0 0</inkml:trace>
  <inkml:trace contextRef="#ctx0" brushRef="#br0" timeOffset="36779">21522 10973 22194,'-60'-25'3688,"28"13"-3328,-9-10-90,36 15 0,9-2-90,9-4 89,17-7-89,25-8-665,-17 11 0,5 0 530,12-2 0,5 0-574,-12 4 0,1 1 0,3 0 619,7-1 0,3 0 0,2 0-629,-11 2 1,1 1-1,2-1 1,0 1 582,5-1 1,1 0 0,1 0 0,1 0-45,-11 2 0,1 0 0,0 0 0,3 0 0,3 0 0,-7 2 0,3 0 0,2-1 0,3 1 0,-1-1 0,0 1 0,-1 0 0,-2 0-271,7-1 1,-3 0 0,0 1-1,-1 0 1,2-1 0,4 1 270,-7 0 0,2 1 0,2-1 0,1 0 0,1 0 0,-1 1 0,1 0 0,-2 0-83,0 0 0,-1 1 1,1 0-1,-1 0 0,1 0 1,-1 1-1,1-1 0,-1 1 83,0 0 0,-1 0 0,1 0 0,-1 1 0,1-1 0,-1 1 0,0-1 0,0 1-55,-1-1 0,1 1 0,-1 0 0,0-1 1,0 1-1,-1 0 0,-1 0 0,-1 1 55,10-2 0,-1 1 0,-1 0 0,-1 1 0,-2-1 0,-1 1 0,1 1 0,0-1 0,-3 1 0,-1 0 0,-4 1 64,15-1 1,-5 1-1,2-1-64,-10 2 0,3-1 0,-2 0 0,-7 1 0,9 1 0,-6 0 0,-6 0 0,-3 0 0,-6 0 0,-1 0 769,22 0-769,-11 0 1554,-13 0-1554,-7 0 1670,-6 0-1670,-5 0 3151,-5 0-6119,-6-10 1717,-4 0-1088,-2-14 2339,0-2 0,0-1 0,0-2 0</inkml:trace>
  <inkml:trace contextRef="#ctx0" brushRef="#br0" timeOffset="37494">27211 9779 22284,'2'-14'3328,"0"2"-2878,-2 3-90,0 3 359,0 1-179,2 17-360,2 8-90,4 24-45,1-2 0,2 3 0,-3-7 0,0 0-457,3 14 1,1-1 411,-3-14 0,-2-2 0,2-1 0,-1-2 0,6 25 90,-2-10-90,-4-10 0,-3-10 0,-4-7 0,-1-11 823,0-7-823,0-15 0,-5-12 0,-4-16 0,-5-13-375,-2-10 375,7 29 0,1 0-639,0-1 0,0 0 639,-1 2 0,0-1 89,-3-9 1,0 1 90,-8-15-180,9 22 0,-1 3 0,-3-2 0,3 2 0,6 14 0,24 4 327,7 15-327,29 7 0,3 4 0,-24-4 0,2 0 0,14 3 0,2-1 0,-14-1 0,1-1 0,8 3 0,-3 0 0,8 4 0,-12-1 0,-11 1 0,-8-1 1327,-11 7-1327,-22 29 0,-8-3 0,2-9 0,-4 1-1553,2-8 1,-1-1 1552,-1 2 0,-1-1 0,1-1 0,-1 1-152,-4 8 0,-1-1 152,-11 15 0,17-20 0,1-1 0,-7 17 0,9-17-90,4 3-175,11-30-1894,5-4-194,0-11 2353,-4 2 0,3 4 0,-3 1 0</inkml:trace>
  <inkml:trace contextRef="#ctx0" brushRef="#br0" timeOffset="48381">5689 1746 21205,'-25'-32'1979,"3"3"-1709,6 8 269,2 6 91,7 8 0,2 7-91,5 11-179,5 9 0,4 14 0,9 9-91,8 13-89,-1-4 0,3 6-120,-5-5 0,0 3 0,0 2-742,0 2 1,-1 2-1,0 2 749,-5-8 1,-1 2 0,0 1-1,-3-2 0,-3-5 1,-3-1-1,0 1 1,0 0-46,-1 5 1,0 1-1,-1 1 1,0 0-542,-2 3 0,0 0 1,-1 0-1,0 1 519,0 2 0,0 0 0,-1 0 0,-1 1 0,0-1 0,-2 1 0,1 0 0,-1 0-410,1 0 1,0 0 0,-1 0 0,1 0 409,-1 0 0,1-1 0,-1 1 0,1-1 0,0 1 0,1 0 0,0-1 0,1 1 0,0-2 0,2 0 0,-1 0 0,2 0 0,-1-2 0,2 0 0,-1 0 0,2-1 0,1-3 0,0 1 0,1-1 0,0-1 0,1-2 0,-1-1 0,1-1 0,1 0 0,-1-2 0,1-1 0,1 0 0,1 2 0,0 0 0,2 2 0,0 0 0,0 0 0,0-3-236,0-1 1,-1-3 0,0 1-1,4 4 236,-1-1 0,3 4 0,2 3 0,0-1 0,-1-2 0,-1-5 0,1 1 0,-2-4 0,1-1 0,3 5 0,2 2 0,3 5 0,1 2 0,1 0 0,-1-2 0,-3-4-56,2 0 1,-2-3-1,0-2 1,1 4 55,1-1 0,1 3 0,1 1 0,-1-2 0,-3-4 0,7 12 0,-3-4 0,0-1 0,-1-1 0,-1 1 0,-1-1 141,-1-1 0,-1 0 0,0 0-141,-2-3 0,0 1 0,-1 3 0,-1 0 0,-1 5 0,1 0 0,-2-3 22,1 4 1,-1-3 0,0 4-23,-1-3 0,0 5 0,-1-1 0,-1-3-164,0 3 0,-1-2 0,-1 0 164,-2-13 0,-1 1 0,0 0 0,2 5 0,0 3 0,0 3 0,1 3 0,1 1 0,-1 0-37,-1-8 0,1 1 0,-1 1 0,1-1 0,0 1 0,-1-1 37,1 0 0,-1 0 0,1-1 0,-1 1 0,1 0 0,1 2-83,-1-2 1,1 3-1,0 0 1,1 1-1,-1-2 1,-1-3 0,0-4 82,2 10 0,-2-7 0,1 0 0,0 2 5,0 0 0,1 1 1,0 1-1,0 1 1,0-1-6,0 0 0,0 2 0,0-2 0,0 0 0,0-2 0,0 2 0,-1-3 0,1 1 0,1 5 0,-2-8 0,1 5 0,1 3 0,0 1 0,-1-1 0,1-3 0,-2-4 32,0-1 0,-1-5 1,-1-1-1,1 1 1,2 5-33,1 4 0,1 4 0,1 4 0,1 1 0,-1-1 0,0-3 0,-1-5 8,-1-2 1,0-4 0,-1-1 0,0-1 0,2 4-9,0 1 0,0 2 0,2 0 0,-1 2 0,1 0 0,0-1 0,1 2 0,1 1 0,0 0 0,0 0 0,-1-2 0,0-2 0,1 1 0,-2-4 0,1 0 0,0 2 0,2 6 0,-5-12 0,2 3 0,1 4 0,1 1 0,0 1 0,-1 0 0,0-3 0,-1-1 0,-1-5 0,4 15 0,-2-5 0,0-3 0,-1 1 0,2 4 0,-3-8 0,0 0 0,1 2 0,0 0 0,-1 2 0,1 2 0,-1 0 0,-3-3 0,0 1 0,1 1 0,-2 2 0,1 0 0,-1 1 0,1-1 0,-2-1 0,1-1 0,0 1 0,-1 0 0,0-1 0,-1-1 0,0 1 0,1 0 0,-1 2 0,1 0-28,0 1 0,0 0 1,1 2-1,-1 1 0,1-1 1,-1 1-1,0 0 1,0-2-1,0 0 28,-2-4 0,0 0 0,0 1 0,0-2 0,-1 1 0,1-2 0,-1 0 0,0-2 0,0-2-25,3 13 0,-1-3 1,0-1-1,0-2 1,-1 0-1,1 1 25,0-1 0,0 0 0,-1 0 0,1-1 0,-1-2 0,1-1 80,0 1 0,0 0 0,0-2 0,-1-4 0,0-4-80,0 2 0,-1-6 0,2-2 297,7 19 1,1-8-1737,7-5-3148,6-67 4587,-24-15 0,-5-10 0,0-2 0,-1-6 0,-1 0 0,-1 1 0,0 0 0,-1 1 0</inkml:trace>
  <inkml:trace contextRef="#ctx0" brushRef="#br0" timeOffset="50179">21615 606 21385,'9'-22'2698,"-1"1"-2338,-4 5-90,0 7 180,-2 5-91,0 12 1,2 6 0,-2 15 0,0 14 90,2 14-136,1 0 1,3 4-180,-1-11 0,2 2-298,-1-4 0,1 4 0,0-3 298,1 7 0,2 1-135,0-2 0,1 3 0,-1-3 0,2 8 0,1 2 0,-2-15 0,1 5 0,0 0 0,-1-3 0,1 1 0,-1-2 0,1 2-1037,3 8 0,2 3 0,-2-4 1037,-5-14 0,0-2 0,-1-2 0,4 12 0,0-2-280,-2 0 0,-1-2 280,-3-9 0,2 2 0,2 10 0,1 7 0,1-5 0,1 4 0,1-1-234,-1-4 1,1 3-1,0-4 234,3 8 0,2-1 0,0-7 0,1 3 0,1 0-453,-1 0 0,1 0 0,1 0 453,-1-1 0,1 0 0,-1-2 0,-1-4 0,0-1 0,-2-4 0,1 4 0,-1-3 0,0-1 0,0 0-179,-1 0 1,1 0 178,-1-1 0,0 0 114,0-1 0,-1 0-114,0-2 0,0 1 0,4 15 0,0-1 0,-6-14 0,-1-1 0,3 10 0,-1 2 0,1 7 0,-1-2 874,-7-22 1,2 2-875,4 15 0,3 7 0,-3-7 0,-5-16 0,0-1 905,7 23 0,0-2-905,-10-22 0,-2-3 0,0 2 0,0 0 0,0-1 0,0 2 0,1 12 0,0-1 0,-1-10 0,-1 0 0,1 10 0,0 0 1247,3 16-1247,-2 0 0,0 0 0,1 0 0,-3 2 0,0 3 0,-4-1 0,0-31 0,0 2 0,0 16 0,0 1 0,0-11 0,0 1-239,2 14 0,0-1 239,-1-14 0,0 0 0,4 19 0,1 0 0,-2-14 0,0-1 0,3 15 0,0-2 0,-3-17 0,0-3 0,-1 2 0,0 0-75,1 0 0,0 3 75,0 0 0,0 4 0,0-1 0,1 10 0,1 2-25,0-8 0,0 3 1,0-2 24,1 9 0,0-2 0,2 2 0,1 0 0,-1 1 0,0 1 0,2 0 0,0 0 0,1 1 0,-1-1 0,0 0 0,1 1 0,0-1 0,-1 0 0,0-1 0,1 3 0,0-6 0,0 3 0,1-2 0,-3-12 0,0-2 0,1 2-338,4 14 0,0 2 0,1-3 338,-3-12 0,1-2 0,-1 0-181,2 4 1,1 1 0,0 0 180,1 3 0,1 0 0,2 5 0,-4-9 0,2 5 0,0 1 0,1-1 0,-2-2 0,1 1 0,-1-3 0,0 2 0,2 4 0,-3-7 0,1 4 0,1 3 0,1 0 0,-1 1 0,-1-4 0,-2-4 0,4 10 0,-2-4 0,-1-2 0,2 4 0,-2-1 0,2 2 0,0 1 0,0 1 0,-1-1 0,0 2 0,0 0 0,-1 0 0,0-1 0,0-2 0,0 2 0,-2-3 0,1 1 0,2 3-323,-4-11 1,1 3-1,0 1 1,1 0-1,-1-2 1,-1-2 322,4 9 0,-2-2 0,0-2 0,1 1 0,1 1 0,0 1 0,1-1 0,0 1-257,0-1 0,0 1 0,0-1 0,1 0 257,-1 0 0,1 0 0,0 0 0,0 0-56,0-3 0,-1-1 1,1 1-1,1 3 56,0 1 0,1 4 0,0 0 0,1 0 0,-3-4-97,1-1 0,-1-2 0,-1-1 1,1 3 96,-1-2 0,0 2 0,1 1 0,-1 0 0,-1-1 0,-2-2 0,0 0 0,-1-1 0,-1-1 0,0-2 126,-1 1 1,0-3-1,-1 1 1,0 1-127,0-2 0,0 2 0,0 0 0,-1 0 0,-1-1 0,1 7 0,-1 1 0,-2-2 0,1-4 0,0 2 0,-1-4 0,0 4 0,1 2 0,-1 5 0,0-2 0,0-8 0,0 4 0,0-5 0,2 11 0,-1-6 574,0-5-574,0-11 1513,-3-14-1513,-1-9 526,-2-19-2415,2-20-540,0-20 1,1-8 2428,0 6 0,1-3 0,-1 2 0,1-3 0,-1 2 0,4-11 0,-1 1 0</inkml:trace>
  <inkml:trace contextRef="#ctx0" brushRef="#br1" timeOffset="63006">1446 11375 23094,'-13'-16'3238,"1"3"-3058,0 5 90,5 4 269,2 15-44,9 20 0,6 10-360,0 4 0,0 4-505,1 3 0,2 6 0,2 4 370,-2-11 0,1 5 0,2 2 0,-1-1 0,0-3-563,0 3 0,0-3 1,-1 0-1,2 3 563,0-1 0,1 3 0,1 1 0,0-1 0,-1-3 0,3 3 0,-1-2 0,0-1 0,0-3-329,3 6 1,0-3-1,-1-2 329,-1-3 0,0-2 0,-2-7 0,11 16 0,-31-78 0,-7-12 0,-4-8 0,0 2 0,-1-5 0,-2-5-173,-2-5 1,-3-7 0,-1-5-1,-1-2 1,0-1 172,4 12 0,-1-3 0,0-1 0,-1-1 0,0 0 0,0-1 0,1 1-81,-1-1 0,0-1 0,0 0 1,1 0-1,-1 0 0,1 0 0,-1 1 81,1-1 0,-1-1 0,0 0 0,1 0 0,1 2 0,0 2 0,3 3-125,-1-2 0,2 3 1,2 3-1,0 0 1,1 0 124,-1-9 0,1 0 0,1 2 0,2 0 0,4 5 0,0 2 0,3 0 0,2 1-425,1-11 1,4 2 0,9 0 424,8 9 0,7-1 0,5 2 0,-1 5 71,4-1 0,2 4 0,9 4-593,-1 8 0,7 0 1,5 3-1,0 5 1,-2 10-671,2 10 0,0 11 0,0 5 1,-1-1 1191,1-2 0,0 1 0,-3 3 0,-4 8 0,-6 7 0,-4 8 0,-4 2 0,-6 0 0,-9 6 0,0 0 0,0 0 0</inkml:trace>
  <inkml:trace contextRef="#ctx0" brushRef="#br1" timeOffset="63296">1937 11497 23274,'-25'37'1619,"5"-5"-810,22 10-539,12-9-90,14 0 0,4 0-90,15 11-45,-14-16 0,-1 0 45,6 7 270,-7-8-1,-7-7-89,-6-11-90,-6-3-180,-4-18 90,-2-9-90,0-22-45,0-4 0,2-5-593,0 7 0,3-3 548,-1 4 0,1-4 0,1 2-225,8-11 0,1 2-225,5-1 1,1 1-181,1 4 0,2 2-449,-2 6 0,1 2 1155,-4 7 0,-1 3 1,13-10-1,-10 11 0</inkml:trace>
  <inkml:trace contextRef="#ctx0" brushRef="#br1" timeOffset="64171">1937 11461 22014,'-40'15'689,"0"0"1,4-1 0,1-3-240,-23-4-270,32-12 90,20-19 90,40-17-226,-6 16 1,3-1-556,9-3 0,2-1 511,3 1 0,4 2 29,-3 5 1,4 1 0,-3 3 105,4 0 0,1 5 15,2 8 0,3 3 0,-5 7-105,-9 9 0,-3 7-46,13 9 1,-2 9-1018,-19 0 1,-2 5-1,-2-1 928,4 8 0,-1 2 0,-7-9 0,1 5 0,-1-1 0,-3-4-168,3 7 1,-3-3 212,6 14 0,-3-5-45,0 0 0,-6-13 0,-6-12 90,-3-9 646,-5-12-736,-3-11 3208,-1-19-3208,-7-24 0,3 10 0,-1-4-131,-3-11 0,0-4 131,0-7 0,0-2 0,2 17 0,2 0 0,-1-3 0,2-15 0,0-4 0,1 4 0,-1 15 0,1 3 0,1-2 0,2-9 0,1-2 0,1 5 0,1 4 0,2 5 0,4 3 0,2 2 0,1 3 0,3 2 0,12-2 0,2 5 0,16-3 0,-5 28 0,-1 12 90,5 28-619,-16-2 0,-3 4 529,-9-3 0,-2 2 0,2 0 0,-2 1-144,0-1 1,-1-2 98,1-2 0,0-2 45,14 21 0,-3-12 612,8-10-612,-13-15-90,2-24 90,-24-12 90,-8-23-90,-14-1 90,-3-4 0,-1 5-90,3 0 1110,7 4-1110,16-20 0,16 14 0,0 14 0,6 2 0,20 5 0,5 5 0,-9 6 0,0 5-388,16 2 1,-1 9 387,-17 12 0,-3 7 0,-3 6 0,-5 7 0,-4 7 0,-5 3 0,-4 6 0,-5 2 0,-7 6 0,-5 2 0,-2 2 0,-3 1 0,-6 0 0,-3 0 0,1-3 0,-1-2 0,0-4 0,-1-2 0,4-7 0,0-4-45,2-6 1,1-2 44,-6 15 0,10-16 0,11-14 0,17-15 0,15-18 0,9-8 0,-3 1 0,4-2 0,1-1-103,0-1 1,0-1-1,1 0 43,5-3 0,1-1 1,-5 3-121,2-1 0,-4 1-855,6-5 1,-3 0 269,-17 11 1,-3-1-316,3-3 1,-7 0-8752,-17-7 8983,-20 5 0,-20 1 0,-14 4 1</inkml:trace>
  <inkml:trace contextRef="#ctx0" brushRef="#br1" timeOffset="64553">3277 10896 23813,'-38'-12'569,"0"1"1,4 0 0,1 0-480,-16-16 0,22-5-90,27-10-270,28-5 1,12-1 89,-2 7 0,4 0-394,-2 2 0,5-3 0,1 0 529,-5 9 0,3 0 0,-1 0 0,-2 1-454,1 0 1,-3 0 0,2 0 558,10-8 0,1-1 0,-6 3 165,-6 4 0,-4 0 314,1-7 1,-5-1 0,-11 6 0,-4 0-406,0 2 1,-4 1 45,-7-12-180,-6 27 966,0 9-786,0 25 90,2 23-91,1-2 1,1 5 330,4 11 1,2 3-511,0-12 0,1 1 0,1 0-406,3 5 0,1 0 0,2 0 406,0 2 0,2-1 0,1 0 0,1 0 0,1-1 0,1-1 0,0-2 0,0-2 0,1-1 0,0-3 0,1-2 0,0-1 0,13 12 0,2-3-270,-1-8 1,1-3-271,-3-6 0,3-6-1806,11-7 0,-1-8 2346,-15-9 0,-2-7 0,7-9 0,-4-9 0,-17-6 0,0-1 0</inkml:trace>
  <inkml:trace contextRef="#ctx0" brushRef="#br1" timeOffset="65130">4885 9914 23094,'-4'-21'1529,"4"14"-1169,-4 21-90,0 22-180,3 14-1,-6 7 1,3 0 90,-1-7 180,-2-9-90,2-12-90,1-13 0,-5-10-90,0-16 0,-3-13 0,0-15 89,5-13-89,10 3 0,3-1-90,10-7 45,-2 13 0,6 6 45,20 16 90,11 10 0,7 19-3482,1 13 3347,-30-2 0,-1 3-45,-1 2 0,-1 2 0,-2 1 0,0 1 90,4 6 0,-2 0 180,8 11-180,0 3-90,-24-34 0,-7-16 0,-10-19 0,-9-20 0,-8-17 1696,8 21 0,-1-3-1696,-1-3 0,-2-4 0,0 0 0,-1-2 0,-1-1 0,1 1-290,-1 0 1,1 0 0,0 2 289,-6-14 0,2 7-1054,-3-2 1054,5 13 0,5 11 0,6 10 0,6 4 0,-2 7 680,7 2-1130,-2 4 1062,3 3-5199,0 2 2248,-6 0 2339,-4 0 0,-10 0 0,-5 0 0</inkml:trace>
  <inkml:trace contextRef="#ctx0" brushRef="#br1" timeOffset="65437">4036 9706 21565,'-42'20'989,"0"-1"0,4-3 1,1-2-720,-22 2-90,18-14 90,21-17 89,27-15 91,28-20-225,-3 19 0,5-2-848,10-5 1,4-1 802,-12 12 0,2 0 0,1 0-61,2-2 1,1 1 0,3-1-30,0 1 0,4-1 0,0 1 0,-4 1-60,1-1 0,-3 2 0,3-1-8,2 0 1,4-2-1,-2 1 1,-6 3-23,0 0 0,-4 2 0,7-3 0,-4 1 434,4-4-434,-14 12-180,-8 2-270,-14 11-449,-11 4-540,-3 0 541,0 6 898,-3 5 0,-7 12 0,-5 5 0</inkml:trace>
  <inkml:trace contextRef="#ctx0" brushRef="#br1" timeOffset="66847">1978 14559 17247,'-7'8'4408,"-2"-2"-3419,4-6-719,1 0 450,0 0-541,15-10 91,26-33-180,-11 14 0,3-2-30,0-1 0,2-2 0,5-3-393,-2 4 1,3-3 0,3-2 0,1-1 0,3-1 377,0 0 0,1 0 0,3-2 0,1-1 0,2-1 0,3-1-311,-8 6 0,4-2 0,1-1 0,2-1 0,0 0 1,1-1-1,0 1 0,-1 1 0,-2 1 306,-3 3 0,-1 1 0,0 0 0,-1 1 0,0-1 0,1 1 0,0 0 0,0 0 0,1-1-195,2-2 1,2 1-1,0-2 1,1 1-1,-1 0 1,0 1-1,-1 0 1,-1 1-1,-1 2 193,2-3 1,-1 2-1,-1 1 1,0 1 0,-1 0-1,0 0 1,0-1-190,0 1 1,0-1 0,0 1 0,0-1 0,0 1 0,0 0 0,0 1 165,6-5 0,0 0 0,1 1 0,-1 0 0,0 1 0,0 0-37,-3 1 1,1 0 0,-1 0 0,0 1 0,0 0-1,-1 1 22,-1 1 0,-1 1 0,0 0 0,0 0 0,-1 1 0,0 0 0,6-5 0,0 2 0,0-1 0,-1 1 0,-1 0 18,-3 3 0,-1 0 0,0 0 0,-1 0 0,0 1-18,6-5 0,-1 1 0,-2-1 0,0 2 22,-6 3 1,0 0 0,-2 1-1,-2 0 38,7-4 0,-3 1 0,0-1-30,-1 1 0,0-1 0,-5 3-75,-2 0 0,-3 1-90,2-1 0,-9 2 719,-19 7-1304,-16 9-449,-22 21-270,-16 15 851,15-2 0,-2 4 588,-6 6 0,-2 2 0,10-7 0,-1 2 0,0 0 0,-3 3 0,0 0 0,0-1 0</inkml:trace>
  <inkml:trace contextRef="#ctx0" brushRef="#br1" timeOffset="67447">2497 14559 15950,'-33'37'749,"-1"-1"1,1-1 0,1-2-660,3-4 0,1-1 0,3-5 0,1 1 1418,-1 2 1,3-2-1059,0-1 963,13-13-1234,30-36-134,0 1 0,2-4 45,8-8 0,3-2-522,-6 5 1,1-2-1,2 0 522,6-8 0,2-2 0,2-1 0,-7 8 0,2-2 0,0 0 0,2-1-23,5-4 1,2 0-1,0-1 1,2 1-351,-6 5 1,2 1 0,0-1 0,1 0 0,0 0 312,-3 5 0,1-1 0,0 0 0,0 1 0,2-1 0,0 0-316,2-1 0,1-1 0,1 1 0,1-1 0,0 1 0,0-1 301,2 0 0,-1 0 0,1 0 0,2 0 0,1-1 0,3-1-5,-9 6 0,3-1 0,1-1 0,2 0 0,0-1 0,1 1 0,0-1 0,0 1 0,-2 1-145,0 1 1,0 1 0,0-1 0,1 1 0,-1 0 0,0 1 0,0-1 0,0 0 0,-1 1 134,0 0 0,0 0 0,0-1 0,0 1 0,0 0 0,0 1 0,-2 0 0,0 1 0,-1 1-42,5-3 0,0 1 0,-1 0 0,-1 2 0,-2 1 0,-2 1 0,-4 3 109,5-3 1,-5 2-1,-2 2 1,-1 0 202,6-3 0,-1 1 0,-4 0-45,10-5 0,-4 2 472,-10 5 1,-4 2-698,15-13 0,-17 8 1886,-16 4-1886,-8 5 2443,-6 2-2443,-8 5 1917,1 0-2547,-4 6-1344,-5 13 625,3 3-360,-7 17-810,4-2 2519,-4 7 0,-1 1 0,-1 3 0</inkml:trace>
  <inkml:trace contextRef="#ctx0" brushRef="#br1" timeOffset="72381">14379 8227 23813,'-12'4'1889,"2"-3"-1619,3 3 180,0-4 180,6 0 899,-2 0-2069,-1 0-4407,-8 8 4947,0-6 0,-7 12 0,5-6 0</inkml:trace>
  <inkml:trace contextRef="#ctx0" brushRef="#br1" timeOffset="73699">28084 1678 13373,'-21'-28'674,"1"-1"1,-10-11 2216,-3-5-2621,17 22 1409,2 5-1499,4 4 859,3 3-949,0 4 3482,6-1-3482,-2 1-90,3 2-360,0 1-359,-4 4-900,-2 4 1619,-8 3 0,-8 4 0,-5 3 0</inkml:trace>
  <inkml:trace contextRef="#ctx0" brushRef="#br1" timeOffset="75340">26204 1203 24803,'-16'-29'809,"3"4"-719,5 11-90,1 10 90,6 21-4251,-3 19 4430,5 3 1,2 14 0,1 4 0,-1-4-150,0 2 0,0-1 0,1 6-323,0-1 0,0 6 0,0 4 0,0-1 0,0-3 221,-1-10 0,1-1 0,-1 0 0,0-1 0,0 3-318,1 6 1,-1 1-1,1 1 1,0 1-1,-1 0 330,0-7 0,1 1 0,-1 0 0,0 1 0,1 0 0,0 0-15,0 3 0,0 0 0,0 0 0,0 0 0,1 1 0,0 1-154,-1-9 0,0 1 0,1 1 0,-1-1 1,1 1-1,0 0 0,0 0 151,1 1 1,-1 0 0,1 0 0,0 1 0,1 0 0,-1-1 0,1 1-1,-1 0 1,1 0 0,0-1 0,0 1 0,0 1 0,1 2 0,1 2-4,-2-8 0,2 2 0,-1 2 0,2 2 0,-1 0 0,0 0 0,1-1 0,-1 0 0,0-2 0,0-3-23,2 11 0,-1-4 1,0-2-1,0 0 0,0 2 1,1 1-1,0 6 14,-2-16 0,1 3 0,0 3 0,0 1 0,1 1 0,-1 1 0,1 1 0,0-1 0,0-1 0,-1-1 0,0-1 0,0-3 20,1 7 0,0-2 0,-1 0 0,1-2 0,-1 0 0,0-1 0,0 0 0,0 0 0,1 1-10,-1 0 0,0 0 0,0 0 0,0 0 0,-1-1 0,1 0 0,0 0 0,-1-1 0,1 0-10,-1 2 0,1 0 0,-1-1 0,0 0 0,0-1 0,0-2 0,-1-1 0,0-3 0,2 10 0,-2-3 0,1-3 0,-1 0 0,0 0 0,0-1 0,-1 0 0,1-1 0,0 1 0,-1-1 0,1-2 0,0 1 0,-1-1 0,1 0 0,0 0 0,1 11 0,1 0 0,0 0 0,-1 0 0,1-2 0,-1 0 0,0 0 0,2 5 0,-2-12 0,1 4 0,1 1 0,0 1 0,0 0 0,-1 0 0,1 1 0,0 1 0,0 0 0,0 0 0,0-1 0,0 1 0,0 0 0,1-1 0,0 1 0,-1-1 0,1 0 0,-1-1 0,0-4 0,0 1 0,-1-1 0,1-2 0,-1-1 0,0-3 86,1 7 1,1-4-1,-2-1 1,2-1-87,-1 1 0,0-1 0,0 0 0,0-1 0,0 0 0,0-1 0,1 1 0,-1-2 0,4 16 0,1-1 0,-1 0 0,1-3 0,-1 1 0,1 2 0,-3-14 0,0 3 0,1 1 0,0-1 0,-1-3 0,0 0 0,0-3 0,-1 0 0,2 3 0,1 11 0,2 3 0,-1-1 0,0-4 0,0-2 0,-1-4 0,1 0 0,-1 0 0,2-1 0,-1-1 0,1 1 0,0-1 0,0 0 241,0-2 0,0-1 0,0 0-241,0 0 0,0-1 0,0 0 274,-1-2 1,0 0 0,0-1-275,0-2 0,-1 0 0,1 3 0,6 11 0,0 2 0,-1-2 0,2 6 0,-1-1 0,-2-9 0,-1 1 0,-1-4 0,-2 0 0,-1-3 0,-2-1 0,0-1 0,-3-2 0,0-1 693,-2-2 0,0-1-693,0-2 0,-2-2 0,5 30 1470,-1-12-1470,-2-9 1009,18-18-1009,6-22 0,28-26-620,-24 0 0,1-6 620,9-8 0,2-3 0,-11 9 0,1-2 0,1 0-295,3-4 1,1 0 0,4-3 294,-5 4 0,3-2 0,3-2 0,-1 0 0,-1 3 0,2-2 0,0 1 0,0 1 0,3-3-304,-8 7 1,2-2 0,1-1 0,1 1 0,0 1 0,-2 2 303,0 1 0,-2 2 0,0 1 0,2 0 0,4-1 0,-1 2 0,2-1 0,2-1 0,2 0 0,2 0 0,-1 1 0,1-1-160,-5 3 0,2 0 0,0 0 0,1 0 0,1 1 0,-1-1 0,0 0 0,1 1 160,-1-1 0,1 1 0,0-1 0,0 1 0,1-1 0,-1 1 0,0 1 0,0-1-23,6-1 1,1-1 0,0 0 0,-1 1 0,0 1 0,-2 1 0,-3 1 22,7-2 0,-4 1 0,0 2 0,-2 0 0,2 0-71,0 0 1,0 0-1,-1 1 1,1 0 0,0 0 70,0 1 0,-1 0 0,1 0 0,-1 0 0,1 1-6,-2 0 0,1 1 0,-1 0 1,0 0-1,0 0 6,-1 1 0,-1 1 0,0-1 0,2 1 0,2-1 0,-5 3 0,3 0 0,3 0 0,-1 0 0,-1-1 0,-3-1 0,-6 0 0,5-7 0,-6-1 0,-1-1 0,2 2 215,15 1 1,7 3 0,-7-3 0,-23-5-216,-26-16 0,-14 21 0</inkml:trace>
  <inkml:trace contextRef="#ctx0" brushRef="#br1" timeOffset="75340">33866 5076 20389,'0'-60'0,"0"0"0,0-2 0,-1 1 0,0 2 0,0 1 0,-1 3 0,-1-13 0,0 4 0,-1 2 0,0 0 0,-1-1 0,0 0 0,0-1 0,-1 1 0,0 0 0,0 0 0,-1 1 0,-1 0 0,0 0 0,0 0 0,0 1 0,0 2 0,1 0 0,-1 0 0,0-1 0,-1-1 45,0 0 1,0-3 0,0-1 0,-1 0 0,1 2 0,0 4-46,0 3 0,1 3 0,0 1 0,-1 0 0,0-2 0,-1-9 0,-2-2 0,1-1 0,0 3 0,0 5 0,-1-6 0,0 6 0,0 1 0,0 2 0,0 2 0,-1 1 0,1 4 0,-1 1 0,0 1 0,-6-18 0,-1 2 376,1 6 0,-1 1-376,1 4 0,0 1 483,2 4 0,-1-1-483,-5-11 0,-1 0 0,7 15 0,1 1 344,-6-11 0,1 2-344,7 17 0,1 2 0,0-1 0,0-1 1067,0 2 1,0 0-1068,0-2 0,1 1 417,-1 0 0,-2 0-417,-6-13 0,-3-2 0,-3 1 0,-4-1 0,5 11 0,-2-1 0,0 2-296,-6-5 1,-2 4 295,0 3 0,0 5 0,-19-7 0,24 20 0,-2 2 0,-5 1 0,-1 1 0,-7 2 0,-3 2 0,-7 1 0,-8 3 0,7 1 0,-8 1 0,-2 0 0,2 2-172,7 1 0,3 1 0,-2 0 0,-4 1 172,8-1 0,-3 0 0,-2 1 0,-2 0 0,-1 1 0,0 1 0,-1 1 0,-2 2 0,-1 1 0,-1 0 0,1 0 0,1 1 0,1-1-333,0 0 0,3 0 0,0 0 1,0 0-1,-2 1 0,-3 0 333,5-1 0,-3 1 0,-1 1 0,-2 0 0,0 0 0,1-1 0,2 1 0,2-1-241,-6 2 1,3-1-1,0 0 1,2 1 0,-1-1-1,-1 0 241,-1 0 0,0 1 0,0-1 0,0 1 0,-1-1 0,1 0-136,0 1 0,0-1 1,0 1-1,0-1 0,0 0 1,0 0 135,2 0 0,2-1 0,-1 1 0,0-1 0,-2 1 0,-2 0-15,6-1 0,-2 0 1,-3 1-1,0 0 1,0 0-1,0 0 1,3-1-1,2 0 15,-4 1 0,3-1 0,2 0 0,0 0 0,-2 0 0,-1 0 8,0 1 0,-4 0 0,0 0 0,-1 1 0,2-1 0,3-1 0,4 0-8,0 0 0,4-1 0,2-1 0,1 0 0,0 0 38,-8 2 1,0 0 0,2-1 0,0 1-39,5-2 0,2 0 0,0-1 0,1 1 0,-7 2 0,1 0 0,2-1 0,6 0 0,3-1 0,1 1 0,-10 2 0,3 0 503,9-2 0,3 0-503,-21 7 1487,17-5-1487,11-4 1867,6 1-1867,9-7 1840,5 12-3009,3-5-109,4 11-1420,-4 6 2698,-2 7 0,-4 13 0,-3 3 0</inkml:trace>
  <inkml:trace contextRef="#ctx0" brushRef="#br1" timeOffset="75985">20154 9412 22554,'-31'-2'-2069,"-10"-8"-1349,8-5 3418,6-3 0,12 2 0,15 5 0</inkml:trace>
  <inkml:trace contextRef="#ctx0" brushRef="#br1" timeOffset="77049">23565 1420 14279,'5'-4'5487,"0"-1"-4228,1 1-719,-4-1-360,0 1-90,-2 1-1260,0 1-449,0 0 1619,0-2 0,0-3 0,0-2 0</inkml:trace>
  <inkml:trace contextRef="#ctx0" brushRef="#br1" timeOffset="78881">23585 1203 18416,'0'-13'3688,"0"-1"-3328,0 1-180,0-1 90,0 1-90,0 1-90,0 1 90,0 4-180,2 0 180,0 3-90,0 1-1,2 1 1,-2 8 90,2 4 90,2 10-90,0 7 270,6 37-270,-1-3-530,-5-17 0,0 2 440,0-8 0,0-1-45,0 2 0,0 1 45,0-1 0,1-1-198,-1 2 0,2 1 242,1 16 1,1 0-45,-3-13 0,0 0-281,3 13 0,1-1 236,-4-17 0,1-1-45,0 0 0,0 1 45,0-1 0,0 1 0,0-2 0,0 0 45,1 0 0,0-1-45,0 0 0,1 0-1,1-2 1,0 0 45,0 1 0,1 0 0,0-1 0,2 0 0,-1 1 0,0 0-45,1 0 0,1 0 0,-1 0 0,0 0 0,0-1 0,1 0 0,-2-2 0,2 1 90,5 9 0,1 4-45,-2-5 0,1 2 0,0-2-232,4 10 1,0 0 171,-5-9 0,0 1 0,-2-4 15,-2-4 0,-2-2-45,3 4 0,-1 0 0,0 1 0,0-1 0,1 2 0,-1-1 15,0 0 0,0-1-15,0 1 0,1 0 0,-2-1 0,0-1 0,1 0 0,1 1 0,3 10 0,-1 0 0,-4-13 0,-1-1 0,4 10 0,-1 1 0,-2-3 0,0-1 0,6 23 0,-4-12 0,0 0 0,2 9 0,-3-11 0,-1 2 0,-2-6 0,-1-1 0,0 0 0,0-1 0,-2 1 0,-1-3 0,2 20 0,-5-15 0,0 4 0,1 3 0,0 2 0,0 1 0,-1 0-92,0 0 1,0-3 91,-1-13 0,0-2 0,-2 1 0,0 0 0,2 0 0,0-1 0,-2 2 0,0-1-173,2 2 1,0 0 172,-2 0 0,0 2 0,1 0 0,0 2 0,-1-2 0,0 0 0,1 1 0,0 0 0,0-2 0,-1 0 0,1 0 0,0-1 0,-1 0 0,0 0 0,0-2 0,0-1 0,0 0 0,0 0 0,1 14 0,0-1 0,-1-11 0,0 0-338,1 11 0,0 0 338,-2-14 0,0-1 0,1 1 0,0 2 106,1 16 0,2 6-106,-1-7 0,2 5 0,0-3-308,-2-9 1,1-1-1,0 0 308,1 8 0,0 1 0,1-2 0,2 10 0,1-4-27,-2-12 1,0 2 26,2 2 0,1 5 0,-1-5 0,-1-4 0,0-2-544,4 15 1,-1-2 543,-2-16 0,-1-3 0,1 1 0,0 0-874,1 0 1,0 1 873,0-1 0,1-1 367,0 0 1,0 2-368,5 12 0,1 3 0,0-4 0,-1 0-39,0 1 0,1-2 39,-3-7 0,-1-3 0,7 13 0,-3-2 0,0-2 0,-3-2 0,-1 1 0,-2 1 0,-3-12 0,-1 2 0,6 25 1023,-5-24 1,1 3-1024,4 18 0,1 2 0,-2-6 0,1 1 790,-3-13 0,1 2 0,0-1-790,-1 2 0,1 0 0,-1-4 0,0 0 0,1 0 0,1 5 0,1 5 0,-1-4 0,-1 0 0,-1-2 0,0-6 0,0 2 0,0-2 0,0 7 0,0-3 0,2 0 0,1 2 0,-2-6 0,2 3 0,-1-2 0,2 5 0,1 0 0,2 2 0,1 4 0,-2-5 0,-1-7 0,0-1 0,1 2 0,1 4 0,-1-5 0,-2-5 0,-1-1 0,4 10 0,-1-1 0,-5-13 0,-2-3 0,11 32-2732,-1-1 2732,-2-3 0,0 1-93,-1-2 93,-1-1-168,0-3 168,0-2 0,-1-1 0,1 2 0,-6-13 0,1 0 0,11 24 0,-3-6 0,1 1 0,-6-22 0,1-1-8,3 13 1,-1 0 7,-3-14 0,-2-2 0,1 0 0,-1 1 0,-1-1 0,0-1 0,1 1 0,-2 0 0,9 31 0,-1-2 0,-4 0 0,0-4 0,-1-3 0,-1-2 1257,2-7 1,2 2-1258,-2-3 0,1 0 0,4 8 0,-1-1 0,-2-9 0,-1-1 0,1 2 0,0-1 0,-3-9 0,1 0 0,2 9 0,1 1 12,7 15-12,-1 1 0,1 0 0,-3-2 0,1-1 0,-2-2 0,0 3 0,1-1 0,-3 5 0,0 0 0,-10-28 0,0 0 0,9 31 65,-10-32 1,0 1-66,4 12 0,-1 1 0,-2-10 0,0-1 0,3 11 0,0-1 308,5 19-308,2-1 0,-4-18 0,0 1 0,-4-12 0,0 1 0,9 22 0,-2-1 0,2 5 0,-4-13 0,-1 0 0,1 2 0,3 11 0,-8-25 270,0-3-270,-2-5 779,-3 5-779,-2-13-189,-3 1-1070,0-14-1968,0-23 3227,-5-9 0,-5-28 0,-7-2 0</inkml:trace>
  <inkml:trace contextRef="#ctx0" brushRef="#br1" timeOffset="80438">26407 17065 21295,'-26'5'2968,"1"3"-2428,1-7 0,3 3-1,5-4-89,8 0 90,2 0-450,26-4 0,7-5-1,30-11-44,0-4 0,6-4-235,-12 6 1,2-1-1,5-2 262,-7 2 0,4-1 0,3-2 0,-2 2 0,-4 1-308,-4 1 1,-2 3 0,-2-1 0,3-1 302,10-5 1,4-2-1,-4 2 1,-9 3 22,-9 4 0,-4 2-265,5-4 1,-3 2 174,-3 1 0,-9 2 0,-7 4 430,-8 5-1059,-4 3 976,-4 4-1607,-8 0-1706,-13 10 448,-4 1 2518,-14 11 0,2 1 0,-4 2 0</inkml:trace>
  <inkml:trace contextRef="#ctx0" brushRef="#br1" timeOffset="80716">26935 16848 23454,'-14'0'2968,"1"0"-2608,7 0 179,2 0 631,13 14-1080,3 3-90,10 23 0,2 10-257,-10-17 0,1 2 257,0 6 0,0 4-1611,2 5 0,-1 2 1611,-1 4 0,0 1 0,1 3 0,-1 0-1077,-2 0 0,0 0 1077,0-1 0,-1 0-101,-1-3 1,0-1 100,-2-4 0,0 0-360,3 6 0,0-1-225,-4-18 1,0-2-91,0 4 1,1-5-2885,1-5 1131,-2-28 2968,0-22 1,0-28 0,1-9 0</inkml:trace>
  <inkml:trace contextRef="#ctx0" brushRef="#br1" timeOffset="81116">27374 17612 20564,'10'-39'4497,"0"5"-4047,-2 5 229,-2 8 131,2 6 136,-2 8-406,4 13-516,2 14-24,3 19 0,1 15 35,-8-21 1,0 0-36,0 3 0,-1 1 0,0 0 0,0 1 0,2 9 0,-1-1 0,4 14 0,-4-25 0,-1-3 0,0-5 0,-3-17 0,-2-15 0,-11-50 0,1-2 0,1 12 0,0-2 0,3 9 0,2 0-214,-1-13 1,2-3 213,2 8 0,2 1 0,0 2 0,3 3 0,11-11 0,8 37 0,3 8 0,1 12 0,1 4 0,-5 8 0,-1 0 0,-7 0 427,-4-4-427,-3-7-900,-5 1-2158,-5-7 1079,-5 3-539,-3-8 2518,4-3 0,4-6 0,4-4 0</inkml:trace>
  <inkml:trace contextRef="#ctx0" brushRef="#br1" timeOffset="81482">28161 17277 22374,'9'-16'3778,"-3"3"-3238,-10 4 89,-6 4 1,-9 9-180,-3 10-270,-1 13-180,3 12 0,9-4 0,2 3 0,0 23-1696,4-10 0,4-1 1696,7 6-497,7 6 227,3-32-270,11-10 270,-2-19 90,5-11 90,-10-17 3325,-4-7-3145,-7-29 90,-4 16 45,-4 11 0,-2 1-135,1 3 474,0 2-564,0 21 0,0 15 0,0 9 0,4 14-270,2 1-1439,12 14 180,-3-16-630,5 4-449,-8-23 2608,-3-4 0,-5-14 0,-3-3 0</inkml:trace>
  <inkml:trace contextRef="#ctx0" brushRef="#br1" timeOffset="82055">28332 17106 22194,'8'-11'3958,"0"9"-3328,0 20-1,-1 16-179,0 16-90,-2 10-270,1 3-3230,-2-2 3230,0-6 764,0 4-1034,2-23 609,-4-8-429,2-33-90,0-40 180,0-1-46,0 12 1,0-1 1079,4-12-1034,-1 6 90,4 7-180,0 17 0,21 27 0,-4 12 0,5 17 0,2 6 0,-10-13 0,-1-1 0,5 9 0,-2-1 37,6 4-37,-15-25 0,-4-9 0,0-13 0,-1-32 0,-5-7 0,-4 9 0,-2-1 0,0-26 0,-2 0 0,0 4 0,0-7 0,0 24 0,3-3 0,6 31 697,21 20-697,2 14 0,-8-2 0,1 5 0,5 14 0,-2 4 0,-2 2 0,-2 1 0,1 0 0,-3 0-667,-7-8 1,-3-3 666,0 1 0,-8-9 0,0-9 0,-10-9-1350,-2-9-269,-9-11-180,-3-13-270,-1-17-269,-1-20-2131,12 23 1,2-3 4468,0-8 0,1-2 0,3-5 0,0-1 0,2-4 0,1-1 0</inkml:trace>
  <inkml:trace contextRef="#ctx0" brushRef="#br1" timeOffset="82298">29002 16789 19406,'10'-60'1277,"0"0"0,0 0 1,-1 5-1,0 2 0,0 5-917,-1 5 0,0 5 719,6-25-89,2 19-990,-1 22 0,3 20 0,2 24 0,4 21 0,-9-11 0,-1 4-1696,1 5 0,0 2 1696,2 6 0,-1 2 0,0 1 0,0 0-277,1 2 0,-1-1 277,1-2 0,0 0 0,0-2 0,-1-1-315,1-4 0,0-2 315,0-2 0,-1-3 0,-2-4 0,1-3 0,11 22 0,-8-13 0,-4-10 1637,-5-11-4875,-5-15 1259,-8-12-360,-5-16 2525,-5-12 0,0-4 1,0-4-1</inkml:trace>
  <inkml:trace contextRef="#ctx0" brushRef="#br1" timeOffset="82838">29566 16884 22374,'17'-52'3148,"-3"2"-2338,-2 2 179,-2 5-269,-5 9-270,0 7-360,-4 7-90,0 10 0,-1 15 0,0 15 0,0 19 0,0 11 0,2 7 0,2 0-645,4-5 285,3-7-359,8-5 359,-5-20 270,7-10 0,-8-25 90,1-13 180,-4-10 554,0-6-374,-3 1 0,-2 4 180,16 20-540,-4 19-90,16 20-90,-4 10-450,21-5 270,-9-11 181,14-14-1,-18-20 180,-7-19 90,-3-20-490,-18 24 1,-2-3 534,-1-5 0,-2-2 45,-1-1 0,-2-1 0,-3-2 0,-2 0 0,2 1 0,-2 1-91,-2 5 1,0 0-90,0 4 0,1 2 0,-1-23 0,-1 14 0,6 15 0,3 28 0,12 37 0,4 20 0,-6-19 0,1 2-1033,2 5 1,2 6 0,-2-6 1032,-2-3 0,0-5-315,1 0 0,-1-2-530,7 24-954,-3-10-360,-9-11 2159,-14-8 0,-9-20 0,-9-8 0</inkml:trace>
  <inkml:trace contextRef="#ctx0" brushRef="#br1" timeOffset="83175">30082 16395 22284,'-14'-34'2339,"5"5"-2069,5 4 359,28-3-449,4 8-135,8 2 0,7 0 0,-2 2 0,1 1 135,-1-1 0,1 1 584,3 0 1,-6 2-225,-12 3-270,-5 14-270,-35 17 0,-7 20 0,-5 7 0,4 6 0,9 1 0,10-21 0,4 0 0,9 12 0,9 1 0,4-33 0,1-18 0,0-15 0,-7-17 0,-4-12-270,-8-9-270,-2-2-2124,-4 2 1495,-4 7-360,3 10-270,-2 8-360,3 9-7672,0 6 9657,0 5 1,3 3 0,2 3 0</inkml:trace>
  <inkml:trace contextRef="#ctx0" brushRef="#br1" timeOffset="83497">30598 16016 22284,'16'-12'3958,"-2"1"-3238,0 2 899,8 4-1619,-3 11 0,9 10 0,-1 18 0,-1 9 0,3 8 0,-5 1 0,0-4 0,-7-8 0,-3-10 0,-6-14 0,-2-20 0,0-21 0,0-12 0,1-4 0,1 6 0,0-1-564,2-14 1,2 1 563,-2 14 0,2 2-98,4-4 1,1 3 97,10-7 0,10 6 0,6 37 0,2 22 0,3 1 0,-8 11 0,-16-14 0,-4-4-809,-5-2-67,-5-3-1733,-6-5 2663,-6 2 1,-12-5 0,-5 4 0</inkml:trace>
  <inkml:trace contextRef="#ctx0" brushRef="#br1" timeOffset="84332">29408 15604 21745,'0'5'2428,"-5"5"-1978,0-8 359,-2 8 1,0-9 0,6 3-181,-2-4 91,3 0-540,5-14-180,5-8 0,11-19 0,5-13-581,0 6 0,1-4 581,-6 11 0,1-1 0,8-16 0,1 2-87,-10 17 1,1 1 86,3-8 0,1 0 0,-5 7 0,-1 3-90,-1 1 0,-1 4-540,3-7-359,-15 24-540,-2 3-360,-4 6 1889,0 1 0,2 2 0,0 0 0</inkml:trace>
  <inkml:trace contextRef="#ctx0" brushRef="#br1" timeOffset="85267">30062 14568 21835,'4'-25'2968,"0"3"-2608,-4 3-1,0 4 1,0 3-270,0 1 0,0 6-90,0-1 90,0 6 0,0-2 90,0 6 90,-6 7 179,-4 11-179,-8 15-3482,-5 12 3302,0 11 0,5 3-90,8 3 90,8-7-90,10-3-180,12-10-90,10-10-89,13-13-1,12-16 0,8-16 67,-28-1 1,1-5 247,14-19 0,-3-5-150,-11 8 1,-4-2 284,9-14 0,-6-1 44,-17 15 1,-4 0 45,7-26 0,-11 12 3089,-14 6-3089,-9 28-90,-7 14 0,-3 29 0,4 11-90,9 9 0,7 2-90,10-1 0,8-6 372,11-11-641,9-11-91,29-20 405,-30-15 0,-1-5 45,0 2 0,-3-3 497,-4-8 1,-6-3-408,-4-12 90,-8 0-90,-4 7 0,-4 5-1,0 6 91,-4 5-180,3 6 90,-2 6-90,3 4 0,0 0 90,5-1-90,6-1 0,9-3 0,7-2 0,7-2 0,5-5 0,2 0 0,1 0 90,11 2 90,-14 11-90,5 8 90,-21 14-90,-5 4-90,-6 14 0,-5-12 0,-4 4 90,-3-20-90,0-5-90,0-4 90,2 0 0,0-4-90,4 1 90,0-2 0,1 3 0,-1 2 0,-1 0 90,11 0-90,14-6 0,7-1 0,10-9 0,-2-4 90,0-3 0,2-4-305,-3-3 305,-1-1-90,0-1 0,-6-4 0,-3 4 0,-6 0 0,-5 3-180,-2 0-989,-9 9-720,-3 5-595,-11 11 2484,-6 18 0,-12 14 0,-5 16 0</inkml:trace>
  <inkml:trace contextRef="#ctx0" brushRef="#br1" timeOffset="85748">29993 17689 25792,'-27'-21'2789,"1"3"-2789,7 7 0,9 4 0,15 13 0,18 8 0,14 3 0,6 1 0,-6-3 0,2-1-380,19 4 1,1-2 64,-13-5 1,-2-4-676,-1-1 1,-1-2-271,-5 0 1,0-2 1259,27-6 0,-9-7 0,-5-6 0</inkml:trace>
  <inkml:trace contextRef="#ctx0" brushRef="#br1" timeOffset="86217">30984 17431 26152,'1'18'1439,"3"2"-1079,5 8-180,1 3-90,4 1-90,0 2 0,1-4 0,-1-3 0,-2-5-90,-2-4-90,0-8 0,-3-4-90,4-44 270,-6 7 0,1-4 0,1-6 0,0-2-565,-1-4 1,0 3 834,4-17-180,-2 14 90,-1 8 90,0 12-180,1 13-90,14 18 0,-2 9 0,12 14 0,7 4 0,-8-14 1309,12 1-1309,-12-22 0,0-5 0,-5-11 0,-4-8 0,-5-8 0,-3-3 0,-4-2 0,2-5 0,-4 13 0,0 1-180,-2 21-630,-4 4-629,0 5-900,-2 8 2339,-5 6 0,-6 10 0,-5 6 0</inkml:trace>
  <inkml:trace contextRef="#ctx0" brushRef="#br1" timeOffset="86416">31183 17716 24983,'0'12'2698,"0"-5"-2248,5-3-90,7-8-270,14-3-360,13-7-540,-2 0 1,4-2-676,4-1 1,-1 0 111,1-1 1,-2-1 158,-5 3 0,-5 1 1214,0-3 0,-11 5 0,-6 2 0</inkml:trace>
  <inkml:trace contextRef="#ctx0" brushRef="#br1" timeOffset="86889">31654 17427 22734,'-4'-25'3148,"3"0"-2698,-3 4-90,4 3-90,0 3-270,4 1-90,4 0-180,8 1-180,9 1-270,5-1 91,7 2-181,13-9 630,-14 5 180,4-5 360,-18 1 0,-10 6 180,-1-4-1,-11 12 1,2 1 270,-2 4-631,2 0 1,3 0-180,6 0-90,5 0-269,6 0-1,5 0 0,4-4 180,3-1 90,1-6 90,-1-1 90,10-6 90,-15 6 180,2-3 359,-12 4-359,-7 3-90,-2 2-90,-7 4-90,-1 2-180,6-4-540,10-5 91,2-1-181,5-4-269,-6 7-181,-1-1-539,-5 1-719,-4 0 2428,-4-2 0,-4 2 0,-1-2 0</inkml:trace>
  <inkml:trace contextRef="#ctx0" brushRef="#br1" timeOffset="87624">32648 16599 11574,'32'-32'4497,"1"1"-1504,0 1-2363,-2 1 89,-9 2 1520,-6 0-1609,-7-3 700,-19 1-970,-14-1-270,-25 5-90,15 14 0,-3 2 1466,-5 2 0,-6 2-1466,-6 3 0,-7 1 0,-2 4-734,9 3 0,-2 3 0,-1 1 0,0 1 734,-3-2 0,0 1 0,0 0 0,0 4 0,-3 3 0,-1 3 0,2 2 0,4 0-457,10-2 1,3 1-1,0 1 1,1 1 456,-2 2 0,1 1 0,0 1 0,0 2-291,1 1 0,0 1 0,1 1 0,1 1 291,1 1 0,1 1 0,1 0 0,1 2 0,1 0 0,0 1 0,2 1 0,1 1 0,-8 12 0,2 1 0,2 1 0,4-1 0,1 0 0,3 1 0,4-2 0,3-1 0,3 1 0,4-4 0,3-1 0,5 0 0,1 17 0,15-3 0,21-17 0,13-2 0,2-6 0,-2-9 0,2-5 0,4-3 0,6-2 0,5-2 0,2-3 0,-2-4-247,-4-6 1,0-3 0,0-4 0,0 0 246,5 0 0,0-2 0,0-2 0,0 0 0,2-2 0,0-2 0,0-1 0,1 0-15,0-1 1,0 0 0,1-1 0,-1-2 14,1 0 0,-1-2 0,1 0 0,-1 0 0,-11 3 0,-1-1 0,1 0 0,-1 0 0,1 0 0,-1-1 0,1 1 0,-1-2 0,0 1 0,0 0 0,0-1 0,0 0 0,0 0 0,0 0 0,-1 0 41,11-4 1,-1 1-1,0-2 1,3 0-42,-12 5 0,3-1 0,2 1 0,-3-3 0,-3-1 0,-7-4-88,0-10 1,-8-5 0,-3-1 0,4 3 87,10 5 0,4 2 0,-5 1 0,-15-4 0</inkml:trace>
  <inkml:trace contextRef="#ctx0" brushRef="#br1" timeOffset="87624">33866 16648 21858,'-24'-50'0,"-13"0"97,9 16 1,-5 0 0,-4 4-638,-16-1 0,-8 5 1,-1 3 67,13 9 0,-2 2 0,-1 2 0,0-1-158,-1 0 1,0 1-1,0 0 1,0 0 629,0 0 0,0 1 0,0 0 0,1 1 0,1 0 0,1 1 0,0 1 0,0 0 0,-16-2 0,1 1 0,-1-1 0</inkml:trace>
  <inkml:trace contextRef="#ctx0" brushRef="#br1" timeOffset="88249">31873 13953 20485,'-12'-26'3328,"-4"-4"-2698,-4-8 179,-2 5 1,-7-2-226,-16-7 1,-7 0-465,15 14 0,0 1 0,-4 1-1887,-10-2 0,-5 2 1,1 4 1915,3 6 1,-1 4 0,-5 3-114,5 5 0,-7 1 0,-1 2 0,-1 2 0,4 0-123,-3 1 0,3 2 0,-1 1 0,-3 1 87,0 2 0,-5 2 0,-1 1 0,3 2 0,4 2-101,2 3 1,4 3 0,2 2 0,1 2 100,-1 2 0,1 2 0,1 2 0,1 2 0,1 3 0,0 3 0,2 1 0,1 2 0,1 1 0,1 3 0,2 1 0,1 1 0,1 0 0,2 3 0,2 0 0,1 1 0,2-2 0,2 2 0,2 0 0,2 0 0,3-2 0,2 0 0,2 0 0,2 0 0,0 12 0,3 1 0,5-1 0,5-5 0,3-1 0,6-1-137,4-5 1,5-1 0,4-3 136,5-4 0,4-2 0,5-4 267,5-4 1,5-3-1,4-4-267,7-4 0,5-5 0,2-3-96,-8-5 0,2-3 1,1-2-1,2-2 96,5-2 0,2-2 0,1-3 0,0-2 0,-9 1 0,-1 0 0,1-3 0,2-1 0,2-3 0,-5-2 0,4-2 0,2-2 0,0-2 0,0 0 0,-3-1 0,-2 2-61,8-4 1,-4 0 0,0-1 0,-1-1 0,2-2 60,-8 3 0,2-1 0,0-1 0,1-2 0,-2 1 0,-3 0 0,-3 0-84,10-10 0,-5 1 0,-2-1 0,2-4 84,-4 1 0,2-4 0,0-2 0,-2 0 0,-4 3-48,-1 1 1,-4 2 0,-1-1 0,0-2 47,-2 4 0,0-2 0,1-1 0,-4-1 0,-5 1 0,-3-4 0,-5-1 0,-4 2 0,-2 1 219,-1-1 0,-4 2 1,-4-1-220,-1-10 0,-5-1 0,-6 5 651,-14-1 1,-11 6-892,-7 8 0,-9 2 0,-1 3-270,9 10 1,-2 2-1,-2 2 68,-1 1 1,-3 0 0,-1 2-1,1 4-398,-4 4 1,1 5 0,-1 1 839,-1 0 0,-2 2 0,1 1 0,0 2 0,1 2 0,-1 1 0,0 1 0,0-1 0,0 1 0</inkml:trace>
  <inkml:trace contextRef="#ctx0" brushRef="#br1" timeOffset="94148">31479 13370 22554,'-20'-14'1979,"-2"3"-1619,-3 0 90,-1 3 89,-4 4-359,9 2 0,-2 2 90,11 0-90,0 0 90,0 0-1,-2 0 1,-2 6 0,-8 0 0,-5 5-180,-9-2 90,-5 2 0,-6 0-90,-2 3-90,-2-1 0,-1 1 0,14-4 0,-3 0 0,-1-1 0,0 1-246,0 0 0,1 0 246,5-2 0,0 2 0,0 4 0,1 1 0,-17 7 0,19-7 0,2-1 0,2-3 0,31-7 0,19-4 0,27 0 0,11-6 0,-23 2 0,1 0-210,5-3 0,1-1 210,4 0 0,0 0 0,2-1 0,4 1 0,-6 2 0,4 0 0,-2 1 0,5 0 0,1 0 0,-3 1 0,3 0 0,-4 1 0,-5 2 0,-2 0 0,-1 0 0,-3 0 0,3 1 0,-31 4 0,-17 3 0,-15 2 0,-10 2 0,-9-2 0,-8-3 0,-2 2 0,2-7 0,6 3 912,7-4-912,6 0 0,17 0 0,13 0 0,26-6 0,17-2 0,12-6 0,-22 8 0,1-1-151,0 0 1,0 0 150,0 0 0,1 1 0,26-6 0,-10 5 0,-13 1 0,-15 6 0,-17-2 0,-22 2 0,-24 0 0,-26 8-429,24-5 1,-3 2 428,-5 3 0,-2 1 0,-3-2 0,0 0 0,-1 1 0,2 0 0,2-2 0,2-1 0,6-1 0,2 0 0,-2 0 0,5 0 0,3-3 0,20 3 0,53-6 0,-5-1 0,4-1-390,6-1 1,1-2 389,6 1 0,2-2 0,-4 2 0,3-1 0,-3 1 0,3-1 0,-1 1 0,11-1 0,-6 1 1059,-9 2-1059,-41 2 0,-66 2 0,24 2 0,-4 2-595,-22-1 0,-1 1 595,12 3 0,2 0 0,-1-1 0,2-1 0,4-1 0,2-1-118,6 2 1,3-2 117,-21-2 745,19 3-745,16 0 0,21-3 0,21 3 1263,19-4-1263,16 0 0,-24 0 0,3 0 0,16 0 0,0 0-72,-15 0 0,0 0 72,8 1 0,-1-2 0,5-1 0,-25 0 0,-11-1 0,-30 1 0,-18 2 0,-16 4 0,-11 3 439,-1 3-439,3-3 0,1 1 0,36-7 0,41 3 0,28-4 0,-6 0 0,4 0 0,-1-1 0,-1 0 0,-6 1 0,0 0 0,27-4 0,-27 3 0,-21-1 0,-13 2-1260,-8 0-629,-15 0-539,-9 0 2428,-9 4 0,-7 1 0,-4 4 0</inkml:trace>
  <inkml:trace contextRef="#ctx0" brushRef="#br1" timeOffset="103035">32242 16613 21475,'-10'0'2788,"4"0"-2428,-2 0 270,8 0-91,-8-2-179,7-1 0,-2-1-90,-1-1 0,3 0 359,-2 3-359,-1 0 0,3 0-90,-10-1 0,2-1-180,-7-1 0,-4 1 0,-2-1 0,-21 1 0,-13-1 0,0 1 0,-3-3 0,19 2 0,-1-1 0,0 3 0,-12 1 0,-1 2 0,21 6 0,-1 2 0,-9 5 0,-1 2 0,6 3 0,-1 2 0,-11 5 0,2-1 0,15-7 0,1-1 0,0 0 0,-1 1 0,-4 0 0,0 0 0,7-3 0,-1 0 0,-9 4 0,0-1 0,-17 8 0,23-12 0,-3 8 0,-2 19 0,-4 16 0,1 2 0,4-9 0,-1-7 0,1 1-761,3 6 0,-5 10 0,5-3 1,12-13 760,13-7-58,-3 18 58,3-11 0,0 14 0,7 0 0,3-17 0,0 26 0,9-17 0,1-15 0,2 0 0,13 18 1306,13-3 0,2-3-1306,-8-8 0,1-2 0,-3-3 0,-16-15 79,-2-2-79,2 1 0,1-3 0,1 4 0,11 2 0,-4-1 0,10 1 0,-6-6 0,3-7 410,2 3-410,3-9 0,4 9 0,14-4 0,-11 3 0,11-4 0,-16-1 0,1-4 0,1 0 0,1 0 0,1 0 0,-1 0 0,1 0 0,21 0 0,-12 0 0,-17 0 0,1 0 0,16 0 0,-1-2 0,2-1 0,-16 0 0,0 0 0,18-2 0,13-2 0,-24 0 0,15-2 0,-14 2 0,12-4 0,-19 4 0,17-6 0,2 1 0,0 1 0,-8 2 0,-17 3 0,-2-2 0,1-1 0,-3 0 0,1-2 0,-3 0 0,0-3 0,1-1 0,-1-1 0,2-3 0,12-9 0,-9 6 0,10-9 0,-13 8 0,12-5 0,-11 6 0,6-4 0,-13 7 0,9-7 0,-6 6 0,6-8 0,2-5 0,-4 6 0,-3 2 0,0 1 0,8-7 0,-5 6 0,0-1 0,4-4 0,10-9 0,-12 10 0,-1-1 0,-1 0 0,-3 1 0,-4 2 0,-1 2 0,-5-2 0,-2 4 0,-2-3 0,-4 0 0,2 1 0,-2-11 0,-1 8 0,-2-9 0,-3 10 0,2-17 0,2-9 0,1-2 0,-1-1 0,-2 15 0,-2-10 0,0 12 0,0-5 0,-11 7 0,3 12 0,-10-5 0,6 14 0,-4 2 0,-2 3 0,-8 4-450,-11 2-1889,1 6 1,-3 2 2338,4 2 0,0 0 0,-16 3 0,-1 2 0,11 0 0,1 1 0</inkml:trace>
  <inkml:trace contextRef="#ctx0" brushRef="#br1" timeOffset="109242">2676 3822 24173,'-31'0'1259,"3"0"-1169,5 0-90,7 0 90,8 6-90,17 2 0,18 7 90,27 1-1004,-14-5 1,3-2 958,11 1 0,4-1-15,-11-2 0,1 0 0,3-1 29,7 1 1,3-1 0,2-1-727,-9 0 1,1-1-1,2-1 1,1 1 688,4 0 1,1 0-1,2 0 1,5 0-11,-15-1 1,2 0 0,3 0 0,2 0 0,0 0 0,0 0 0,-1 0-264,3 1 0,0 0 1,1 1-1,0-1 1,-1 0-1,1 1 1,0-1 250,-1 0 0,1 0 0,-1 0 0,1 0 0,-1 1 0,-1-1 0,-1 0-206,6 1 1,0 1-1,0 0 1,-2-1-1,-3 1 1,-4-1 205,6 1 0,-4-1 0,-3 1 0,1 0-21,-4-1 1,-1 0-1,0 0 1,-2 0 80,11 1 0,-2 1 0,0-2 209,3 0 1,-1-1 0,-4 1-90,1 1 0,-4-1-45,4-2 0,-7-1 1327,-1 2-1462,-24-4 1693,-7-4-2143,-15-5 837,-12-7-2006,-2-7 2312,-10-6-693,-5-9 0,-7-10 0,-3-7 0</inkml:trace>
  <inkml:trace contextRef="#ctx0" brushRef="#br1" timeOffset="109690">6306 3451 23903,'-4'4'1440,"0"3"-1351,10 7 1,9 4-90,18 3 0,23-1-223,-18-10 1,4-2 222,8-2 0,4-2-776,6-1 0,2 0 776,4-3 0,0 0 0,1-2 0,-1 0 0,-2-1 0,-2-1 0,-7-1 0,-2 0 0,-6-1 0,-3 1-192,-8 2 1,-3 1 191,20-2 0,-20 4 180,-15 10 447,-18 11-358,-15 23-179,2-12 0,-2 2 569,-3 9 1,-1 3-660,-3 6 0,-1 2-230,0 5 0,1 0 275,0 3 0,1-1-856,2-2 0,2 0 811,2-4 0,1-1 0,3-7 0,0-1-9,2-7 1,2-1 368,-2 20 556,-7-15-826,6-28 846,-15-22-936,-2-34 45,8 8 0,0-4-777,-3-10 0,-1-3 732,5 10 0,0-2 0,-1-1 0,-1-5 0,0-2 0,-1-1-450,0-4 0,-1-2 1,0 1 419,-1-3 0,1 0 0,0-1-442,0 2 1,0-1-1,1 2 142,0 2 0,1 1 1,0 2-241,1 4 0,1 3 1,-4 0 569,-5-3 0,-4 1 0,0 6 0,-8 2 0,-3 5 0,-13-1 0,0 0 0</inkml:trace>
  <inkml:trace contextRef="#ctx0" brushRef="#br1" timeOffset="110123">1478 2008 22644,'-27'-56'1709,"3"3"-1529,4 12 0,9 14 90,9 22 90,16 25-181,15 30-134,-9-12 0,2 3-1529,6 11 1,0 3 1513,-8-12 0,2 2 0,-1 2-30,1 4 0,1 3 0,-1 0-626,1 4 1,-1 3 0,0-1 595,-1 2 0,0 0 0,0 3-537,-1-5 1,0 4-1,0-1 1,-1-4 236,-1-1 0,-1-3 0,0 1-180,3 8 1,1 1-1,-4-8 510,-4-14 0,-5-9 0,-7-14 0,-13-24 0</inkml:trace>
  <inkml:trace contextRef="#ctx0" brushRef="#br1" timeOffset="110395">1462 2388 21835,'-24'-38'427,"0"-1"0,0 1 0,-8-17 1,3 1-294,4 4 1,5 0-384,6 6 0,6 0 294,6 6 0,7 1 0,8 3 0,7 3 0,7 5 0,5 4-45,7 3 0,4 6 45,3 7 0,2 5-758,1 7 0,0 6 713,-2 7 0,-2 5 45,-4 8 0,-5 4 0,-6 5 0,-6 3 0,-7 4 0,-7 3 0,-7 0 0,-6 1 250,-2-1 0,-10 4-273,-9-6 1,-10 7-1,-2-1 1,4-7-68,-2 8 0,-3-2-535,2-6 0,-6 6 0,1-3 0,8-12-230,-7 4 801,21-17 0,37-35 0,22-18 0</inkml:trace>
  <inkml:trace contextRef="#ctx0" brushRef="#br1" timeOffset="110786">2128 2470 23094,'16'-12'1349,"0"5"-1259,2 3-90,4 10 0,11 6 90,8 8-90,13 10-315,-24-15 1,2 2 314,1 1 0,1 0 0,0-1 0,-1 0 0,-2-1 0,-1 0 0,25 7 0,-10-12 154,-7-15-154,-7-19 0,-7-17 0,-10-17 45,-9 22 0,-2-1-127,-3-2 1,-2-1 216,0 0 0,-2 1-45,0 3 0,-1 1 0,-1-22 90,2 23 454,4 26-364,2 34-180,1 3 0,0 8-30,2 17 0,0 11 0,1 4-848,-2-7 0,1 3 0,-1 2 0,1 0 788,-1-13 0,0 0 0,0 1 0,0 0 0,0-1-281,-1 1 1,0 1-1,0-1 1,0-2 0,1-5 160,0 8 0,1-5 0,0-2-439,2 18 1,0-5 18,0-10 1,1-4-406,-2-12 1,0-4-8887,0 4 9503,-2-33 0,-4-42 1,0-19-1</inkml:trace>
  <inkml:trace contextRef="#ctx0" brushRef="#br1" timeOffset="111022">2932 1520 22554,'4'-46'509,"0"0"1,-1 9 0,2 3-60,7-4 0,4 44-90,7 38-226,-8-5 1,0 6-908,2 10 0,1 3 773,-5-14 0,0 1 0,1 0 30,1 4 0,0 0 0,0 1-753,0 0 1,1 1 0,0-1 722,0 2 0,1-1 0,0 0 0,-1-1 0,1 0 0,0 2-491,-1-4 1,1 3 0,0 0 0,-1-4 190,0 1 0,-1-3 0,0 1-362,3 8 0,0 1 0,-2-6-643,-3-10 1,-1-5 1457,4 15 1,-8-26-1,-4-13 1</inkml:trace>
  <inkml:trace contextRef="#ctx0" brushRef="#br1" timeOffset="111215">3054 2239 22374,'-28'-19'540,"0"0"0,-17-20-450,20-1-90,22-3 0,25 0-270,21-3 90,-14 23 0,3 1-767,5-1 1,1 1 181,4 0 1,0 1-406,1-2 1,0 1 1169,-2 0 0,-1 1 0,-3-1 0,-3 1 0,-1-1 0,-1 1 0</inkml:trace>
  <inkml:trace contextRef="#ctx0" brushRef="#br1" timeOffset="111587">3561 1579 21295,'-22'-25'1889,"0"2"-1619,-1-2 89,5 7 91,7 2 90,18 29-360,9 8 0,14 33-90,-13-24 0,-1 1-229,1 5 0,1 1 184,-1 2 0,0 1-327,0 1 1,-1 0 326,-2-2 0,-2 1-45,-1-2 0,-1-1 0,-2-4 0,0 0 0,2 21 0,0-13 0,-6-12 90,0-15 166,-8-10-256,-2-19 584,1-15-584,0-19 0,8-17-124,1 29 1,2 0 168,2 0 0,3-1-90,1 4 0,2 1 45,21-22 0,3 14 0,7 17 0,4 12 0,2 18-42,0 11 42,-4 15-180,-8 6-270,-11 4-359,-8 2-271,-8-4-899,-2-2 1979,-4-13 0,2-9 0,-2-10 0</inkml:trace>
  <inkml:trace contextRef="#ctx0" brushRef="#br1" timeOffset="112010">4572 1443 21745,'3'-48'1439,"-11"5"-1079,-5 16-1,-13 11 1,-4 22-90,-2 17-180,2 22 0,8 15-90,14-26 0,3 2-128,0 1 1,3 1 172,3 0 0,3-1-90,1-2 0,2-2 45,14 26 0,8-14 0,5-15-180,3-15 90,2-15 0,1-33 90,-16-8 0,-13 7 0,-3-4-240,-5 0 0,-2-1 240,-4-5 0,-2-1-333,1-4 0,-2 0 378,-3 3 0,-1-1-112,-3-7 1,-1 4 156,-5-9 0,2 11 0,13 81 341,10 9-386,-1-4 0,2 1-90,2-5 0,2-2 90,1 2 0,1 0-90,1-2 0,2 0-1855,8 13 1,1-1 639,5 5 181,-10-16 0,0-5 1164,-8-16 0,-6-6 0,-2-6 1</inkml:trace>
  <inkml:trace contextRef="#ctx0" brushRef="#br1" timeOffset="112449">4666 1145 21205,'8'-34'1799,"2"0"-1439,0 0-1,1 2-179,-1 5-180,-4 4 90,0 5 0,-4 3-180,0 7 90,-2 2 0,0 6 0,2 0 0,0 0-90,2 0-179,-2 0-1081,0 0-359,-2 6-539,-4-1 2248,-2 9 0,-6-3 0,-3 3 0</inkml:trace>
  <inkml:trace contextRef="#ctx0" brushRef="#br1" timeOffset="112867">4641 1045 19676,'-9'5'2788,"-4"-1"-2518,-3-4 0,-4 0 0,-1 0 0,-1 0-91,3 0 1,1 4 450,-9 23-315,10 6 0,1 5-225,-1 1 0,1 4-1742,-1 13 1,3 2 1696,8-11 0,1 0 0,1 0 0,3 1-220,4-4 0,4 0 175,1-3 0,4-3 0,4-1 0,3-4 45,2-3 0,3-3-45,1-3 0,1-3 0,25 13 0,-1-17 0,-1-7-78,0-20 78,-1-9 0,-1-21 0,-24 14 0,-3-3 0,-1-5 0,-3-2-330,-2-5 1,-4-2 329,-2-2 0,-4-1 0,1-1 0,-4-1 1141,-4 0 0,-3 1-1096,0 2 0,-3-1-45,-11-9 0,-5 0-45,0 8 0,-3 3 3,-5 1 1,-2 6-319,-17-4-270,10 43-449,11 17-1202,3 15 2281,-1 3 0,3 3 0,2-1 0</inkml:trace>
  <inkml:trace contextRef="#ctx0" brushRef="#br1" timeOffset="113322">4706 1022 21835,'6'-43'1709,"2"1"-1530,5 3 1,3 5-90,6 7 90,6 8 90,9 16 0,6 15 0,4 18-90,0 17-408,-25-18 0,-2 3 318,1 5 0,-3 1-46,-1 3 1,-2 0-45,-1 2 0,-1 0 0,-2-4 0,-2 2 45,0 8 0,-2-2-45,0 16 0,-2 2 0,-12-44 0,-2-17-90,-7-26 90,7-27 0,4 9 0,2-4-671,3-13 1,2-4 670,0 15 0,1-2 0,0 0 0,1-2 0,1-1 0,0 0 0,2 2 0,2 0 0,0 1 0,5-17 0,2 3 90,1 9 0,3 5 156,0 11 1,2 5 23,27-4-91,8 40-134,-23 11 0,-1 8-45,4 10 0,-1 6 45,3 5 0,0 5-225,-5 2 0,2 5 1,-4-1-483,-7-13 0,-2-1 0,0 2 242,4 11 0,1 3 1,-6-4-661,-4 0 1,-5-2 1007,-3-4 1,-4-1 0,-6-5 0,-4-1 0,-1-3 0,-1 0 0</inkml:trace>
  <inkml:trace contextRef="#ctx0" brushRef="#br1" timeOffset="113857">1921 4609 22374,'-44'20'404,"1"0"1,-1 0 0,-17 6 0,0-2-90,5-5 0,2-3-897,8-4 0,1-3 762,8-3 0,3-5 0,-10-12 283,36-25-373,22 4 0,11-3-30,3 2 0,6-2 0,3-1-537,1 1 0,3-1 0,3-2 0,1 0 567,-1 2 0,2-2 0,2 0 0,1 0 0,1-2-387,-2 3 0,1-2 0,1 1 0,1-2 1,1 1-1,1-1 348,-4 3 0,2-1 1,0 0-1,0 0 1,2 0-1,0-1 1,0 1-148,-3 3 1,0 0 0,2-1-1,-1 1 1,1 0 0,0-1 0,1 1-1,0 0 129,1-1 1,0 1 0,0 0 0,0 0 0,2 0-1,0-1 1,3 0 0,2-1-112,-9 7 0,2-1 1,2-1-1,1 0 1,1 0-1,1 0 1,1 0-1,-2 0 1,1 1-1,-2 0 1,-1 1-1,-3 1 78,7-3 0,-2 1 0,-2 1 0,-1 1 0,0 0 0,0 0 0,1 0 0,2-1 0,1 0-12,-3 1 0,2-1 0,2 0 0,0-1 1,2 1-1,-1-1 0,-1 1 0,0 1 0,-3 1 1,-1 1-1,-4 1 12,8-3 0,-3 2 0,-2 1 0,-1 1 0,-1 0 0,-1 1 0,0-1 80,4-2 1,-1 1 0,0 0 0,-1 1-1,-1 0 1,-1 0-81,2-1 0,-1 0 0,-1 1 0,-1 0 0,-2 1 0,5-3 0,-3 2 0,-1-1 0,-2 2 0,4-3 0,-3 0 0,-2 2 0,7-5 0,-5 1 627,-12 9 1,-11 0-808,-25-1-1170,-35 27 1,-19 14 1349,9-3 0,-6 3 0,-2 2 0,0 1 0,-1 1 0,0 2 0,-1 0 0,-1 2 0,4-1 0,-1 0 0,1 0 0,0 0 0,-1 0 0</inkml:trace>
  <inkml:trace contextRef="#ctx0" brushRef="#br1" timeOffset="114245">1921 4582 20191,'-51'36'179,"0"1"1,1-1 0,-1 1 0,4-3 0,0 0 0,1 0 0,1-1-90,-8 7 0,1 0 0,3-2-488,6-4 0,2-1 1,3-1 622,-8 8 0,4-2-1,14-10 1,7-4 875,17-5-831,56-43-149,-18 4 0,6-3 0,3-3-513,2 0 1,2-3 0,4-2-1,0 0 447,-1 0 0,2 0 0,2-2 0,0-1 0,2 0 6,-3 1 0,1-1 0,1-1 0,1 0 0,0-1 0,1-1-219,-3 1 1,0 0 0,1-1 0,0 0-1,1-2 1,0 1 0,0-1 214,-3 2 0,0 0 0,1 0 1,0-1-1,0-1 0,0 1 1,1-1-1,-1-1-87,-3 4 1,-1-1-1,1-1 1,0 1 0,1-1-1,-1 0 1,0 0 0,1 0-1,0 0 31,1 0 0,0-1 0,0 0 0,1 0 0,-1 0 0,1 0 0,0 0 0,-1 0 0,1 1-100,0 0 1,0-1 0,0 1-1,0-1 1,0 1 0,0 0 0,0 0-1,0 1 1,0 0 99,-1 0 0,0 1 0,0 0 0,1 0 0,-1 1 0,0-1 0,0 1 0,0 1 0,0-1 0,-2 2 0,0 0 0,-1 0 0,1 1 0,-1-1 0,1 2 0,-1-1 0,-1 1 0,0 0 0,3-2 0,0 1 0,0 0 0,-1 1 0,0 0 0,0 1 0,-2-1 0,0 1 0,2-1 0,0 1 0,-1 0 0,-1 0 0,-1 0 0,0 2 0,-1-1 0,10-5 0,0 0 0,-2 1 0,-1 1 0,-2 0 0,4-1 0,-2 0 0,-1 2 0,-3 0 0,5-2 0,-3 1 0,-1 0 211,-2 1 0,-1 0 0,-5 3-211,0 0 0,-4 2 652,2-1 1,-5 4-653,-8 10 1345,-10 7-2964,-10 16 2357,-13 18 0,-16 7 0,-10 14 1</inkml:trace>
  <inkml:trace contextRef="#ctx0" brushRef="#br1" timeOffset="186996">4365 16676 26332,'-34'2'1124,"-1"1"1,-28 1-1125,10-4 0,14 0 0,18-8 0,20-8-906,28-20 906,0 9 0,6-2 0,14-10 0,6-2-715,-8 7 0,3-1 1,1-2 714,-5 6 0,1-2 0,1 0 0,2-1-425,-5 4 0,0 0 1,1-1-1,3-1 1,3-3 424,-3 3 0,3-3 0,3-1 0,2-1 0,1-1 0,-1 0 0,-1 1 0,-2 2-240,-1 0 0,-1 1 0,-2 0 1,0 0-1,1 0 0,2-1 0,1-1 240,-2 1 0,2-1 0,2-1 0,0 0 0,1-1 0,0-1 0,0 1 0,-1-1 0,0 1-101,-1-1 1,0-1 0,0 0 0,1 0 0,-2-1-1,0 1 1,0 1 0,-2 1 0,-2 1 100,4-2 0,-3 2 0,-1 1 0,-1 0 0,0 0 0,2-1 0,0-1-41,2-1 0,1-2 0,2-1 0,0 0 0,-1 0 0,-1 1 0,-3 2 0,-3 2 41,7-4 0,-4 3 0,-2 1 0,-2 1 0,1 0-28,7-6 1,0 0-1,-2 1 1,-1 1 27,-5 4 0,0 0 0,-2 0 0,-1 2 172,7-7 1,-1 1 0,-1 1-173,-7 6 0,-2 0 0,-1 2 0,9-10 0,-2 3 0,-9 7 0,-2 1 0,-7 6 0,-1 1 1076,13-13-1076,-10 8 1804,-7 8-1804,-7 7 0,-4 6 515,-4 3-4473,-9 2 4300,-6-3-342,-13-4 0,-5-4 0,-4-3 0</inkml:trace>
  <inkml:trace contextRef="#ctx0" brushRef="#br1" timeOffset="187304">7553 13003 25972,'-31'-11'1709,"5"0"-1259,8 6 0,9 1-450,4 12 0,10 8 0,7 20 0,10 10 0,2 6 0,-3-4 0,0 2-504,1-1 1,2 3 0,-1-1 503,-5-6 0,-1-1 0,1 1 0,1 2 0,1 1 0,0 0-615,-1 0 0,1 1 1,0-1 614,-1-1 0,1 0 0,0 2 0,5 10 0,2 3 0,-2-3 0,1 2 0,0-1 0,-6-13 0,1 0 0,-2-3-126,0-1 0,-2-5 126,3 12-1439,-3-3-720,-21-33-630,-10-18 2789,-18-17 0,-13-22 0,17 17 0,0-1 0</inkml:trace>
  <inkml:trace contextRef="#ctx0" brushRef="#br1" timeOffset="188012">7244 13293 24585,'-37'-39'1889,"5"5"-1710,8 5 91,11 6-71,6 3-19,14 2 0,13 0-90,19-2-90,-11 8 0,6 1-579,11-1 1,7-1 0,0 1 578,-8 2 0,-1 1 0,4 0-635,1 0 1,4-1-1,1 1 1,-3 0 604,6 1 0,-1 1 0,-1 0 0,2-1 0,-1 0 0,1 1-656,0-1 1,0 1 0,-1-1 685,-3 1 0,0-1 0,-1 1-6,-5 0 0,0 0 0,2 0 66,11-2 0,2-1 0,-5 1 29,-7 3 1,-3 0 343,15-3 0,-8 2 107,-23 7-450,-17 6 2168,-2 7-2258,-20 15 0,-4 16 0,1-13 0,-2 2 0,-2 7 0,0 4 0,-4 6 0,-1 4 0,-1 4 0,-3 6-332,6-17 1,-2 5 0,0 1 0,0-3 331,0 5 0,0-3 0,-1 3 0,1-3 0,-1 4 0,0-1 0,1-4 0,1-2 0,0-2 0,1-1 0,1 0 0,0-1 0,-1 0 0,2-3 0,-1 0 0,1-1 0,-6 14 0,1-1 0,1-6 0,1-2 0,5-7 0,0-3-201,-10 23 201,7-14 0,6-14 0,6-8 0,2-8 1542,4-2-3251,-5 1-1015,-13 14 2724,0-7 0,-10 9 0,8-11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0:36.084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7346 8711 24173,'0'-32'2429,"0"-1"-1890,0 17 91,0 2 180,11 44-810,2 6 0,0-2 0,0 3 0,2 2 0,-1 1-434,1 6 1,1 1 433,-1 7 0,0 3-815,1 5 1,-2 3 814,-5-19 0,0 1 0,-2 0 0,1 3 0,0 1 0,-2 0 0,0 0 0,0 1 0,-1-1 0,-1 0 0,0 0 0,0-1-234,-2-3 1,0-1-1,0 2 234,0 7 0,-1 2 0,0-4 0,-4 2 0,0-2 0,1 8 0,-1-4 0,-7 7 0,6-25 0,0-5 652,6-25-652,4-5 1618,8-8-1618,16-3 0,17-6 0,-13 4 0,4 0 0,9-2 0,2-1-229,10-1 1,4-1 228,-16 4 0,1 0 0,1 0 0,5 0 0,1 0 0,1 1-473,2-1 0,0 1 0,5 1 473,0 0 0,5 0 0,0 1 0,-4 1-593,2-1 0,-3 2 0,2-1 593,-6 2 0,4-1 0,-2 1 0,-5 0 0,13 1 0,-6 2 0,-5-1 0,-4 2 0,-10 0 0,-1 0 0,-2 0 0,-3 0 0,11-2 884,-5-1-884,-24-3 1249,-11-3-1249,-2-29 0,-7-2 0,0-12 0,0-9 0,-2 15 0,-2-2 0,1 0 299,0-1 0,1-2 0,-1 1-299,-1-5 0,-1 0 0,0 3 0,0-8 0,0 2 0,1 1 0,0 1 0,2 2 0,0-1 0,-1 9 0,0-2 0,1 2 0,2-4 0,0 0-295,-4-13 0,0 2 295,2 22 0,0 1 0,0 3 0,-1 0 0,-4-30 0,3 6 0,0 25 0,-1 2 0,1-13 0,-3-8 0,2 31 0,1 0 0,-4 13 1446,4 2-1446,-6 5 696,-2 0-696,-6 2 0,-8 0 0,-11 0 0,3 5 0,-6 2 0,-12 1 0,-3 1-485,0 2 1,-2 2 484,-7 0 0,1 0-884,11-3 1,2 0 883,-4 2 0,-2 1 0,0-1 0,-2 1-1243,-1 1 0,-1 1 1243,1 0 0,-1 0 0,0 0 0,-1-1-321,1 2 0,0 0 321,-1-1 0,0-1 0,2 1 0,0 0 0,3 0 0,0-1-14,4-1 1,1-1 13,5 0 0,0 1 373,-10 0 0,2 0-373,16-2 0,2-2 0,-7-1 0,2 0 2524,-1 2-2524,11-9 0,7 3-322,10-4-2106,6 0 2671,4 0 0,4 0 1,0 0-1</inkml:trace>
  <inkml:trace contextRef="#ctx0" brushRef="#br0" timeOffset="7081">17035 3813 22014,'0'-27'1350,"-4"4"-1170,3 3-90,-6 4-1,6 5 1,-2 2-90,3 4 180,0 3 0,3 10 0,2 6 90,1 11 0,2 5 0,-4 6 89,0 2 1,-2 9 0,-2 6-45,0-5 0,0 3-180,-2-10-1,-1 1-270,0 18 1,-1 5 225,-1-13 0,-1 1 0,1 0-814,2-7 1,1-2 0,-1 3 753,-1 15 0,0 3 0,0 3 37,2-7 0,1 3 1,0-1-1,0-1-45,0-11 1,0-1 0,0 0-1,0 3-4,0 1 0,0 4 0,1 0 0,-1 0 0,0-4-627,0 0 1,0-2 0,0-1 0,1 0 630,-1 2 1,1-1-1,0 1 1,0 0-23,-2-1 0,0 1 0,0 0 0,0-1-400,2 1 1,0-1-1,0 1 1,0-1 399,-2 1 0,0-1 0,0 1 0,0-1-225,2 1 0,0 0 0,0 1 0,-1-1 225,0 1 0,-1-1 0,0 1 0,0 0 0,2-1 0,0 1 0,0-1 0,-1 0 22,1-1 1,-2 0-1,1-1 1,1 0 27,-1 15 1,2-2 0,-1 1-51,0-5 0,0 0 0,0-2 0,0-2 0,1-2 0,0-1 0,0-3 0,0-1 0,1-1 0,1 17 0,2-1 0,0-5 0,0-1 0,1-6 0,0 0 483,2 14 0,0-1-483,-2-16 0,-1-1 0,1 13 0,-2-2 0,-1-17 0,-2-3 0,-1 1 0,0 0 0,-2-1 0,0 1-87,0-2 0,0 1 87,0-2 0,-1 0 0,-1-1 0,-1 1 307,3 6 0,-1 0-307,-3 15 984,4-21 1,0-2-985,2-1 740,0-3-740,0-14 3311,6-10-3311,8-9 0,20-7 0,15-6 0,9-2-525,-5 3 1,6-1 524,-10 4 0,8-2 0,3-1 0,1 1 0,-4 1-552,-1 0 1,-3 2 0,1 0 0,8-2 551,-11 3 0,5-1 0,5-1 0,1 0 0,1 0 0,-1 0 0,-2 0 0,-4 2-444,11-2 1,-6 1 0,0 1 0,2-1 0,7-1 443,-11 2 0,4 0 0,4-1 0,2 0 0,2 0 0,-2 0 0,-1 0 0,-3 1 0,-5 1 0,4-1 0,-5 1 0,-2 1 0,-1 0 0,4 0 0,4-1 0,-9 2 0,4-1 0,3 0 0,2 0 0,0 0 0,1 0 0,-1 0 0,-3 0 0,-2 1 0,-5 1 0,8-1 0,-4 0 0,-3 2 0,-1-1 0,1 0 0,3 1 0,1-1 0,3 0 0,2 0 0,-1 0 0,0 1 0,-3-1 0,-4 1-375,15 0 0,-5 0 1,-2 0-1,1 1 375,-2-1 0,-1 1 0,0 0 0,0-1 0,-4 1 0,-1-1 0,2 0 0,4 0-119,-1-1 1,4 0 0,4 0 0,-1 0-1,-2-1 1,-5 2 118,1-1 0,-5 0 0,0 0 0,4 0 3,-6 0 1,5 0 0,2 0 0,-2 0 0,-3 0 0,-8 0-4,4 1 0,-8-1 0,0 1 446,17-3 0,-2 0-446,-8 1 0,-1-1 738,2-1 1,-3 0-739,-16 3 0,-3 0 0,3-1 0,-3 1 2332,-3 3-2332,-2-4 2211,-11 3-2211,1-4 726,-9 5-726,-1 0 263,-1 2-263,-2-2 0,-2-5 0,5-20 0,0-36 0,-2 28 0,0-5-510,0-13 0,0-8 0,-1 1 510,-1 13 0,0 2 0,0-6-442,0-5 0,1-8 1,0-3-1,0 0 0,0 6 442,-1 6 0,0 3 0,-1 0 0,1-3-419,1-2 0,-1-3 1,1-1-1,0 1 0,-1 4 419,0 3 0,0 2 0,0 3 0,0-2 0,1-14 0,-1-1 0,1-2 0,-2 15 0,1-2 0,0-1 0,0-1 0,-1 0 0,1-1 0,-1-1 0,0 0 0,0-1 0,0 1 0,0-1 0,0 1 0,-1-1 0,1 0 0,0 1 0,-1 2 0,0 0 0,0 0 0,0 1 0,0 4 0,-1-17 0,0 4 0,0 1 0,0-1 0,0 0 0,0 1-260,0 3 1,0 0 0,0 1 259,0 3 0,0 1 0,0 1-259,0 4 1,0 0-1,0 1 259,0 3 0,0 0 0,0 0 0,0-17 0,0 2 306,0 4 0,0-1-306,1 11 0,1-1 0,0 0 0,0 3 0,-1 0 0,1 1 0,2-20 0,0 2 0,-1 9 0,-2 5 0,1-11 1607,-2 5-1607,0 4 0,0 3 0,0 1 1088,0 3-1088,-5 0 0,-2 5 0,-5 2 3051,-2 4-3051,0 3 951,-15-2-951,2 8 0,-14 0 0,-2 11 0,-10 3 0,-12 5-369,27 2 1,-3 2 368,-4 0 0,-5 0 0,-8 0 0,-8 0 0,2 0-658,10 0 1,0 0-1,-3 0 658,0 0 0,-4-1 0,0 1 0,2 1 0,-7 0 0,3 0 0,-1 1-421,13-1 0,0 0 0,0 0 0,-1 1 421,-2 0 0,1 0 0,-3 0 0,-4 1 0,4-1 0,-4 0 0,-3 0 0,0 1 0,0-1 0,4 0-383,-2 0 1,4 0 0,0 0 0,-2 0 0,-2 0 382,-2 0 0,-4 1 0,-2-1 0,1 1 0,2 0 0,3-1-178,4 0 0,2 0 0,2 0 1,1 0-1,-1 0 178,-1 0 0,0 0 0,1 0 0,-1 0 0,1 1 0,0-1 0,1 0 0,0 0 0,-2 0 0,-3 1 0,4-1 0,-2 1 0,-3-1 0,0 1 0,0 0 0,1 0 0,3 0 0,-8 1 0,4-1 0,0 1 0,-1 0 0,-6 1 0,9-1 0,-4 0 0,-3 1 0,-1 0 0,-1 0 0,1 0 0,3 0 0,3 1 0,-4-1 0,2 1 0,3 0 0,0 0 0,-1 0 0,-1 0 0,2 1 0,-2-1 0,-1 1 0,0 0 0,1 0 0,2 0 0,3-1 0,-4 2 0,1-1 0,3 0 0,2 0 0,0 0 0,-4 0 0,1 1 0,3 0 0,4-1-59,-13 4 0,6-2 59,4 0 0,1-2 407,8 1 0,0 0-407,-6 2 0,2 0 0,-17-1 907,23 0 1,2 0-908,-3-4 1348,6 6-1348,14-6 2164,13-1-2164,0-4 0,0 0 0,0 0 45,-3 0-45,1 4 0,-2-3 0,0 3 1204,-1-4-1204,1 0 0,4 0-90,7 5-1260,2-4-2607,11 15 3957,-5-9 0,1 12 0,-5-8 0</inkml:trace>
  <inkml:trace contextRef="#ctx0" brushRef="#br0" timeOffset="9189">4991 6070 21385,'-13'0'1799,"-1"0"-1439,4-4 89,-2-1-179,7-2 0,-2-2-180,6 4 0,-2-1 90,3 1-90,0 1 90,0-1 0,9 1-1,7-3 1,19 0-90,10 0 90,12 3-90,8 2 45,-6 9 0,3 4-656,-9-4 1,0 2 520,-2 2 0,3 2 0,-1 0-405,-8-1 0,-1 0 0,1 1 405,3 0 0,0 2 0,1 0 0,2 1 0,1 2 0,-1 0 0,1 0 0,0 1 0,-1 0 0,0 2 0,0 1 0,-1 1 0,-1-1 0,-1 1 0,0 0 0,-3 1 0,-1 0 0,-1 0 0,-2 0 0,-1-1 0,-1 1 0,13 11 0,-1 0-386,-4-3 0,-3-1 386,-3-1 0,-3-1 0,-2-2 0,-3 0 0,-2-3 0,-1 0 0,-2-3 0,-1 1 0,20 18 0,-5-4-873,-17-10 0,-2 1 873,8 13 942,6 12-942,-19-16 675,-1-2-675,-3 0 0,-1 10 0,-2-14 0,1 9 0,-6-18 3374,2-1-3374,-2-2 53,1 0-53,-1-2 0,-1 4 0,0-6 0,-1-2 0,-2-2 0,0-9 0,0 13 0,2-4 0,0 9 0,2-2 0,0-1 0,0 4 0,2 1 0,0 2 0,1 1 0,8 9 0,-7-8 0,5 4 0,-8-14 0,-2-3 0,-1-1 0,1-6 90,-1 3-180,0-7 180,-2 3-180,0 0 90,1-3-900,0 3-89,1-4-540,-2-2-810,-8-5 2339,-4-6 0,-7-2 0,-3-2 0</inkml:trace>
  <inkml:trace contextRef="#ctx0" brushRef="#br0" timeOffset="9948">7123 7807 20755,'-27'7'2879,"3"-1"-2430,5-6 1,9 0-90,4-4 0,10-3-91,6-4 1,10-3 0,9 3-90,8 3-90,3 4 0,3 8 0,0 6-90,-1 6 0,-1 8 90,0 4-90,-1 4 0,1-3 0,-1-2 0,1-4 0,-2-7-3392,10-7 3482,-15-5 0,3-8 0,-17-5 0,-6-9 0,0-11-90,-4-10 0,-3-13 0,-4-9 45,-2 9 0,-2-5-45,2-1 0,0-4 0,1 6 0,1-2 0,0 3-174,-1 1 0,1 2 174,2 2 0,0 6 3220,-3 9-3220,0 11 0,-2 4 0,0 11 0,0 5 0,0 4 609,0-2-609,-6 2 0,-4 6 0,-10 7 0,-12 12 0,-9 13 0,15-14 0,-3 2-177,-3 4 0,-3 3 0,-1 2 207,-4 2 0,-3 1 0,0 2-437,4-4 1,-2 1-1,1 0 1,1-3 406,-3 3 0,1-2 0,3-1 0,-12 7 0,7-5 48,-2 0-48,12-11 0,11-5 90,12-11 345,5-3-345,5-6 1800,0 0-1890,3-2 54,2 0 36,1-3-90,0 1-90,-2 1 0,-2 1-3598,0 2 3688,2 4 0,0 3 0,4 5 0</inkml:trace>
  <inkml:trace contextRef="#ctx0" brushRef="#br0" timeOffset="11024">7208 12551 23274,'-5'-7'719,"2"-1"-539,3 0-90,0-1 0,0-2 90,0-2 90,-4-5 449,-2-11-449,-5 6-90,-3-1-90,-5 15 0,-8 15 90,-10 15 0,-5 20-45,8 5 0,1 5-135,8-12 0,1 4-349,3 5 0,0 7 0,3-6 394,6-4 0,5-2-45,0 9 0,6-1-85,12-12 0,5-4 175,16 8-90,-9-18 0,4-5 45,5-12 0,2-4-45,17 2 0,-12-6 0,-1 0 0,-2-2 0,2-1 0,-22 1-90,-5 0-179,-4 2 833,-4-2-1463,-1-1 21,-2-3-381,0-3 1259,5-25 0,2 9 0,5-19 0</inkml:trace>
  <inkml:trace contextRef="#ctx0" brushRef="#br0" timeOffset="11600">7533 12714 16182,'10'-23'3328,"0"3"-1130,-5-2-1838,-2 9 429,-3 2-519,0 9 451,0 2-631,0 6 775,0 2-865,0 10 90,2-6-90,2 5 90,11-1 0,14-8-3482,1 2 3392,8-10 0,-8-6 0,3-1 0,1-11 0,1-2 0,-2-7 180,0-15-1,-12 9 91,-1-6 0,-15 16 3302,-1 5-3392,-8 5-90,-1 4-90,1 4 0,-5 3 0,4 10 0,-5 4 0,6 11 0,-4 2 0,7 0 90,-2 0-90,8-5 0,4-2 0,9-4 0,19-7 0,-5-9 0,22-20 0,-26-1 0,2-12 0,-21 8 0,-4-2 0,-8 1 90,-4 1-90,-5 4 0,-8-1-90,4 11-180,-3 1-270,7 10-1528,-2 2 448,3 4-448,3-3-7377,4 3 9445,8-4 0,4-2 0,5-1 0</inkml:trace>
  <inkml:trace contextRef="#ctx0" brushRef="#br0" timeOffset="12101">8166 12271 19766,'48'-22'4587,"-13"7"-4137,-12 19 0,-6 24-360,-3 1-90,5 15 89,-6-15-89,1-2 180,0 2 0,-5-15 0,0 0-90,-1-22 0,-1-7-90,3-12 0,0-9 0,-2-3 90,2-2-90,-4 7 0,2 1 90,-3 17 0,6 16 0,-4 16-90,7 15 0,-6-3 90,2-1-90,0-5 0,4-3 0,-1-14 0,14-22 0,-7-13 0,8-19 0,-6 1 0,-1 1 0,-3 5 180,2 1-90,-7 18 179,2 4-179,-4 15 90,3 12-90,4 4-90,1 9 90,5-1-90,-4-2 0,2-4 0,-5-7 90,-1 1-90,-6-7-270,-3 3-269,-4-4-1710,-3-10 270,0-5-629,-5-14 2608,0-7 0,-1-7 0,2-5 0</inkml:trace>
  <inkml:trace contextRef="#ctx0" brushRef="#br0" timeOffset="13941">25014 12176 22104,'19'43'2249,"-3"-6"-1349,-2-6 269,-4-11 990,-3-8-2159,-4-6 0,-3-12 0,-11-10 0,-9-17 0,2 7 0,-5-5-710,-10-9 0,-7-7 1,0 1 709,5 5 0,1 2 0,-7-5 0,4 7 0,-3-3 0,-5-3 0,-1-1 0,-2-1 0,-1 1 0,5 6 0,-3-2 0,-1 0 0,-2-1 0,1 1 0,-1 0 0,2 0 0,1 2-384,0-1 0,1 0 0,0 2 0,1-1 1,0 1-1,-1-1 0,-2-1 384,1 1 0,-2-1 0,-2 0 0,1-1 0,0 0 0,0 2 0,3 0 0,2 2 0,-11-8 0,3 0 0,2 3 0,2 1 0,2 1-387,0 2 1,3 1 0,1 2 0,-2-2 386,-6-6 0,-3-2 0,2 1 0,6 5 0,8 7 0,3 3 0,2 1 0,-11-8 0,3 2-643,7 6 1,1 1 642,-17-13 39,13 8-39,9 10 1305,10 6-1305,4 4 1568,7 4-1568,0 2 1828,3 3-3537,-1 2 1197,-4 8 512,-5 4 0,-16 15 0,-10 3 0</inkml:trace>
  <inkml:trace contextRef="#ctx0" brushRef="#br0" timeOffset="14769">26253 11411 13289,'-5'-4'3059,"-2"1"-2520,6 1-539,-2 0-629,-1 0-541,-2-5 1170,-5-2 0,1 0 0,0-2 0</inkml:trace>
  <inkml:trace contextRef="#ctx0" brushRef="#br0" timeOffset="15332">26143 11307 18147,'0'-5'5127,"0"-1"-4767,0 4 89,2-3-89,0 3 90,2 0-90,0 2-1,-1 0 451,4 4-450,0 5-3572,5 7 3392,2 10-91,0 11 1,2 12 0,-1 13-45,-8-30 0,0 4-45,0 6 0,2 6 0,-2-5 0,-1-4 0,1-1-234,3 22 1,1-6 323,-3-16-90,-2-10 3161,-2-10-3161,-2-15 0,-7-13 0,-4-19 0,-5-16-285,-3-15 285,10 26 0,0-4 0,-1-19 0,2-2 58,2 15 0,1-2-58,1-1 0,2-3 0,0 3 0,4-3 0,0 4 0,1 2 0,1 3 0,10-17 0,2 35 0,23 8 0,-7 12-90,16 8 90,-18 13 288,-3 5-288,-9 6 90,-6 3 489,-8 2-579,-9 0 0,-17 12 0,-4-15-45,-5-8 0,-2-2-135,-11 1-495,6-9 1,-1-3-675,1-1-2879,-5-5 4228,28-12 0,15-4 0,9-9 0</inkml:trace>
  <inkml:trace contextRef="#ctx0" brushRef="#br0" timeOffset="15658">26691 11154 23094,'31'-15'1889,"-5"4"-1709,-14 9 89,1 8-179,-1 4 0,0 8 0,2 3-90,2-1 0,17 6 0,-5-14 0,11 2 0,-9-18 90,-1-3 180,-1-7 450,4-12-361,-10 8 91,2-8-360,-16 19 180,-2 7 90,-6 33-270,0 7-45,-2 8 0,0 5-135,0 0 0,-1 0-135,1 0 0,0 1-675,0 6 1,0-2-720,0-21 0,1-3-810,0 31 2429,-6-25 0,6-28 0,-3-6 0</inkml:trace>
  <inkml:trace contextRef="#ctx0" brushRef="#br0" timeOffset="15920">27333 10932 23094,'6'-57'2698,"0"5"-2248,-4 9 90,0 9-181,-2 11-89,0 8-180,0 8 90,2 7 180,4 39-315,0 0 0,2 6-45,-1-3 0,1 4 0,-1 0-501,4 19 0,0-2 456,1-1 0,-1-4-135,-2-19 0,-1-3-630,6 27-449,-6-28 0,0-2-450,-1 8-630,0 1 2339,-7-32 0,-7-8 0,-2-7 0</inkml:trace>
  <inkml:trace contextRef="#ctx0" brushRef="#br0" timeOffset="16524">27337 11294 19946,'-19'-34'3508,"3"4"-3239,4 3-89,6 7-90,2 2-360,35-14-89,-5 12-1,29-12 0,-11 12 90,1-1 180,0-1 90,-4-1 270,-5 1 0,-3-1 180,-7-2 179,-4 2 811,-4-9-1261,-9 17-89,-1-3 0,-8 26 0,0 8 0,-4 40-90,3-3 0,-1-14 0,1 2-216,1 4 0,1-1 36,3 18 90,0-23 1,1-3-159,7-2 68,2-9 0,6-13 90,3-17 0,18-35 180,-8-8-45,-9 11 0,-2-1-61,-7 6 0,0 0 150,4-9 1,0 0-135,4-12 0,2-3 510,-12 36-420,-6 21-21,3 14-69,-4 19 0,0-3 0,1 3-90,3 2 0,1 0-90,1-1 1,3-2-228,19 19-402,2-36-271,13-10-269,6-19 269,-7-7 1,0-5 948,-13 3 1,-1-2 939,12-11 1,-4-2-91,-18 8 1,-3 1 359,11-29-449,-13 5 54,-19-4-504,-10 24-90,-10 0 0,3 25-1,3 3-268,12 12-271,6 2-2081,20 10 2531,-5-9 0,1-1 0,-13-10 0</inkml:trace>
  <inkml:trace contextRef="#ctx0" brushRef="#br0" timeOffset="24618">24819 12642 22734,'-8'0'2698,"0"0"-2518,0 0 90,3 0 180,-2-2 0,3-1-91,-4-2-89,-1 1-90,0 1 0,-2-1-90,-1 2 0,0-3 0,0 3 0,-2-2-90,-3 1 90,-3-3-90,-4 1 90,-5-4-90,-5 2 90,0-1 0,-3-1-534,-27-6 444,18 4 0,-4-2-488,6 2 0,-2 0 0,2 0 488,-12-3 0,-1-1 30,3 2 0,-3-1 0,3 1-30,9 2 0,1 1 0,0-1 0,-3 0 0,-1 0 0,-1 0 0,-1 0 0,-1 0 0,0 0 0,-2 0 0,-1-1 0,-3 0 0,-4 0 0,-4-1 0,-2 1 0,4 1 0,11 1 0,3 1 0,-1 1 0,-3-1-399,1 0 0,-4-1 0,0 1 1,1-1-1,2 3 399,-13-2 0,4 1 0,-5 1 0,12 2 0,-4 0 0,-2 0 0,1 1 0,3-1-421,-2 1 0,3 0 0,0 1 1,-4 0 420,1 0 0,-4 1 0,0-1 0,0 1 0,4 1 0,2-1 0,2 1 0,2 0 0,-2 1 0,0-1 0,-1 1 0,0 1 0,0-1-209,1 0 0,1 0 1,-2 0-1,-2 0 209,-2 0 0,-5 0 0,0 0 0,1 0 0,2 0 0,2 0 0,3 0 0,-1 0 0,-6 0 0,3 0 0,-5-1 0,-2 1 0,-2 0 0,2-1 0,3 1 0,-2-1 0,2 0 0,1 0 0,0 0 0,0 0-164,-2 0 1,0 0 0,1 0 0,-1 0 0,1 0 163,2 0 0,-1-1 0,1 0 0,2 0 0,2 1 0,2-1 0,3 1 0,1 0 0,-1 0-91,0-1 0,0 0 1,-1-1-1,1 1 91,2 0 0,-1 0 0,1 0 0,0-1 37,1 0 0,1 0 0,0-1 0,0 0-37,-15-1 0,1-1 0,0-1 0,2 1 0,0-1 0,0 0 0,1-1 0,0 1 0,0-1 0,0 1 0,0 0 0,0 1 0,-1-1 0,0 0 0,0 0 0,2 1 0,-1 0 0,-7 0 0,12 2 0,-6-1 0,-3 0 0,-2 0 0,1 1 0,3-1 13,-3 0 0,2 1 1,1 0-1,-3-1 0,-3 1-13,12 0 0,-4 0 0,-3 0 0,0 0 0,-1 0 0,2 0 0,3 0 0,3 1 69,-9-1 0,3 1 1,3 0-1,0 1 0,0-1-69,1 1 0,0-1 0,1 1 0,-1 0 0,0 1 0,-3 0 0,-1 0 0,0 1 0,2 0 0,1 0 0,-1 0 0,3 0 0,0 0 0,-3 0 0,2 0 0,-3-1 0,-1 1 0,1-1 0,5 1 0,-12-1 0,5-1 0,0 0 0,3 0 0,1-1 0,1-1 0,2 1 0,2-2 0,-4 0 0,6-2 0,-4-1 0,1-1 0,3 0 0,-2 1 0,4-1 0,-5-2 0,-6-2 0,-7-2 0,2 0 0,6 1 0,11 1 0,5 1 0,-4-1 0,-8-2 0,-5-1 0,0-1 0,7 3 0,8 1 0,5 2 0,-2-1 0,-12-2 0,-1-1 0,4 1-221,-3 0 1,4 1 220,0-1 0,1 1 219,1-1 1,0 1-220,1 0 0,1 1 0,1-2 0,0 1 0,3 2 0,1-1 0,2-1 0,1-1-173,3 3 0,1-1 173,2 0 0,1-1 0,-28-9 1414,2 1-1414,21 6 0,0 0 0,-22-8 627,23 7 1,1 0-628,-15-9 0,4 0-130,1-2 130,3 4 2608,1-2-2608,5 5 0,-12-9 0,17 11 0,-9-7 0,17 9 1242,0 0-1242,1 0 918,-14-8-918,1 2 0,8 4 0,0-1 0,-11-2 80,0-4-80,17 14 0,0-3 0,-13-5 0,5 4 0,-9-5 0,12 6 0,1 3 0,-2-8 0,7 8 0,-1-6 0,8 8 0,-4-7 0,1 2 0,-7-4 0,7 4 0,-2 1 0,6 6 0,-1-2 0,4 3 0,3 1 0,-2-2 0,3 0 0,-7 2 0,1-3 0,-5 1 0,-2-4 0,2 3 0,1 2 0,6 4 0,2 0 0,1-1 0,4-1 0,-1 1 0,9 27 0,-2 7 0,13 29 0,-8-28 0,2 2 0,7 19 0,1 3-673,-3-12 1,0 0 672,5 14 0,1-2 0,-6-18 0,0-2 0,1-3 0,-1 0-1012,15 26 1012,-3-10 0,-3-6 0,-3-9 0,-5-7 0,-6-9 0,-4-10 1192,-15-27-1192,-14-35 0,10 23 0,-2-2 282,-3-10 1,0-2-283,4 8 0,0 0 0,-1-3 0,0 0 0,0 0 0,1 1 0,-2 0 0,0 1-55,2 3 0,-1-1 55,-6-7 0,-1 1 0,-6-14 0,10 24 0,0 2 0,-3-7 0,10 14 0,2 0 0,13 7 593,6 6-593,12-5 0,12 4 117,15-7-117,-1 1 0,3 0-377,-9 1 1,0 1 376,18-7 0,0 0 0,-17 6 0,0 0 0,11-4 0,0-1-251,-8 3 0,-3 2 251,-1-1 0,-4 2 0,10-2 0,-30 12 0,-6 3 0,-6 6 0,-2 11 0,-9 15 0,-6 24 192,2-19 1,-2 5-193,-3 5 0,-1 6 0,-1-2-351,-3 12 1,-1 0 350,3-7 0,-2 2 0,0-4 0,0 4 0,0-4 0,-1-1 0,1-2 0,2-3 0,0-2-86,0-3 1,1 0 85,-2 4 0,0 0 0,3-7 0,1-2 0,0-3 0,1-2 0,-1 10 0,5-23 0,8-5-63,-3-2-1016,4-6 972,0-1-1362,0-4 0,0 0 0</inkml:trace>
  <inkml:trace contextRef="#ctx0" brushRef="#br0" timeOffset="29034">28600 10860 21655,'-12'0'1349,"0"0"-1079,1 0 0,5 0-91,2 0 1800,4 0-1799,-7 0-90,0 0-90,-7 0 90,0 0-90,-1 4 0,-1-3 0,2 9 0,5-3 90,0 17-90,8 0 0,1 10 0,16 11 0,3-12 0,6-5 0,4-2 0,2-10 0,1-3 0,0 1 0,1-2 0,4-4 0,-3-4 0,-2-6 0,-2-5 0,-22-9 0,-9-7 90,-10-6 0,-9-3-90,-7 0 0,-7 5 90,-3 2-90,-2 7 0,1 2 0,3 5-90,6 2-90,5 2-180,10 5-359,6 0-271,4 2 180,4 0 1,6 0-1,0 0 1</inkml:trace>
  <inkml:trace contextRef="#ctx0" brushRef="#br0" timeOffset="29671">28697 10765 21655,'11'-19'2518,"-3"3"-2338,-2 3 0,-2 4-90,0 2 90,3 5 0,2 0 0,7 10-90,2 4 89,5 10-89,1 4-90,6 13 90,-8-11-90,0 5 90,-10-22 90,-8-5-90,0-6-90,-4-2 90,-6-20-180,5-4 180,-2-6 0,0-3-90,5-9 90,4-14-90,5 28 0,3 5 90,4 9 90,2 7 0,5 9 90,3 11-1,5 12-89,-8 3 0,1 4-90,12 19-235,-13-14 1,-3 0 144,3 10 0,-7-2 0,-4-9 90,-4-7-90,-2-6 0,-4-8-90,-2-6-90,-2-3-270,2-4-360,-2 0 1,-9 0-1,-4 0 1</inkml:trace>
  <inkml:trace contextRef="#ctx0" brushRef="#br0" timeOffset="30442">26123 12610 20485,'-19'0'3508,"-1"0"-2608,6 0 89,3 0-449,15-6-180,20-8-1,28-11-224,-10 7 0,5-2-825,-7 4 1,3-1 0,2 0 749,9-3 0,3 0 0,1-1-15,-9 3 0,1-1 0,1 1 0,1-1-23,4-2 1,2 0 0,0 0-1,1 0-535,-9 2 1,0 0 0,1 0 0,0 0 0,1 0 512,2-1 0,1 0 0,0 0 0,0 0 0,0 0 18,1 0 0,-1 0 0,1 0 0,2 0 0,2 0-258,-5 2 0,3 0 0,1 0 0,1 0 1,0 0-1,-2 1 0,-3 0 258,6-1 0,-3 1 0,-1 1 0,0-1 0,3 1-3,-2-1 0,4 1 0,0-1 0,0 1 0,-4 0 0,-4 3-166,0-1 0,-4 2 0,-2 1 0,-1 0 151,10-3 0,-2 0 0,-2 2 0,-7 1 0,-1 2 0,-3-1 0,11-3 0,-4 1 351,-9 3 1,-4 0-352,19-4 0,-17 4 0,-10 2 1717,-9 5-1717,-3 0 196,-17 2-1635,-8 0 1640,-12 4-2629,-7 3 2428,0 2 0,-5 4 0,-2-1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1:24.721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10505 5260 24578,'10'-55'305,"1"0"1,-1 1 0,-1 4 0,1 1 0,-1 3-126,4-9 0,0 5 446,-2 14 1,3 9-537,12 15-90,1 59 0,-13 2 0,-2 11-604,-3-8 1,-3 6-1,0 6 604,-3-12 0,0 6 0,0 4 0,-2 1 0,0-1 0,0-3-431,-1 3 1,-1-3 0,0 1 0,-1 1 0,1 3 430,-1-7 0,1 3 0,-1 1 0,1 1 0,-1 1 0,-1 0 0,0 0-446,-1 1 1,0 1 0,-1 1 0,0 0 0,-1-2 0,1 0 0,1-4 13,-1 9 0,1-3 0,0-1 1,0 0-1,0 2-159,0-10 1,1 3 0,0 1 0,-1 0 0,1-2 0,1-3 0,-1-3 590,1 8 0,1-5 0,0-2 0,0-1 0,1 7 0,0-2 0,0-2 0,0-7 0,0 0 0,0-1 0</inkml:trace>
  <inkml:trace contextRef="#ctx0" brushRef="#br0" timeOffset="249">10497 5165 22998,'4'-65'269,"-1"0"1,1-1 0,3 5 0,1 0 0,5 2-90,2 6 0,4 2 0,4 2-258,2 4 0,4 4 0,2 2 108,3 5 0,3 3 0,1 3-993,19-6 1,3 9 1007,-2 10 0,1 10-45,-4 10 0,-2 10-337,-4 10 1,-4 9 336,-3 13 0,-5 8 0,-14-12 0,-3 3 0,-4 3 0,-2 6 0,-4 3 0,-2 1 0,-3 6 0,-4 2 0,-4 1 0,-2-16 0,-2 1 0,-3 1 0,-6 2 0,-1-5 0,-6 2 0,-2 1 0,-2 0 0,0-1 0,1-3 0,-1-1 0,0-3 0,0-2 0,-2 1 0,-2 2-252,-2-1 0,-3 3 1,-1 1-1,-1-2 0,1-3 1,0-4 3,-4 2 1,0-4 0,1-4-1,-1 0-322,-10 7 1,1-2-1,0-2-330,7-7 1,1-2 0,1-3 816,-9 2 1,4-4 0,-9 2 0,21-18 0</inkml:trace>
  <inkml:trace contextRef="#ctx0" brushRef="#br0" timeOffset="581">11013 6292 23364,'35'0'1979,"-5"12"-1530,-8 15-89,-5 23-463,-10-17 0,0 4 238,4 26 0,2 2-557,-1-14 0,1 1 452,-2-8 0,3 3 0,0-5-30,6-1 0,3-5 0,2-4 0,3-5 26,1-8 0,5-8-26,22-14 0,2-12 45,-12-2 0,0-9-70,-8-1 0,4-6 0,-1-4 0,-4-1 444,1-11 1,-6-2 0,0-1-1305,1 2 0,0 0 1,-4 0 884,-7 5 0,-3 0 0,-3 6 0,4-14 478,-20 58-478,-16 41 0,-9 21 0,9-19 0,-2 3 0,0 4-416,-2 3 0,-1 4 0,0 3 0,1-2 416,3-5 0,0 0 0,1 1 0,1 0 0,-1 3 0,0 1 0,1 1 0,1-1-330,0 1 1,1-1 0,1 1 0,0-1 329,1-3 0,0 0 0,0-1 0,1 0 170,2-4 0,0-2 1,0 1-1,2 1-1115,0 6 1,1 2 0,2-1-1,0-6-45,1-2 1,1-5 0,2 0 989,1 6 0,3-1 0,6-13 0,29-9 0,13-26 0</inkml:trace>
  <inkml:trace contextRef="#ctx0" brushRef="#br0" timeOffset="798">13177 4062 22637,'5'-42'674,"-1"1"1,0 2 656,-12 73-1151,0 15 0,1 11-30,1-3 0,0 5 0,0 4-710,1-8 1,0 3-1,0 2 1,1 1 559,1-7 0,1 1 0,0 2 0,0 0 0,0 0-245,1 3 0,-1 1 1,0 0-1,1 1 0,0-1 245,1 1 0,0-1 0,1 1 0,-1-1 0,1 0 0,0-1 0,0-1 0,0-1 0,0 1 0,1-2-225,-1-1 1,1-2-1,0 1 1,1-1 0,-1-1 224,2 11 0,1 0 0,-1-1 0,1-1-540,0-4 1,0-1 0,0 0 0,1-1 89,0-4 0,0 0 1,0-1-1,0-1-444,2 11 0,1-2 0,-1-2 894,-1-8 0,0-2 0,0-2 0,2 10 0,0-4 0,-2-10 0,0 1 0</inkml:trace>
  <inkml:trace contextRef="#ctx0" brushRef="#br0" timeOffset="951">12308 6310 22035,'-45'-31'323,"0"1"1,0 0 0,4 1 0,1 0 0,3-1-369,-10-12 0,8 0-45,12 4 0,9-1-135,13 4 1,10 2-136,13 1 0,11 3 0,13 0 0,7 2 30,-7 8 0,3 1 1,2 1-1667,7-3 1,2 0 0,2-1 1995,-12 5 0,2-2 0,0 1 0,0-1 0,2-2 0,0 1 0,0-2 0,1 1 0,0-2 0,-1-1 0,1 1 0,0 0 0</inkml:trace>
  <inkml:trace contextRef="#ctx0" brushRef="#br0" timeOffset="1581">13949 4586 24173,'-6'-34'1394,"1"-1"1,-7 14-1036,-1 30-134,4 27 0,5 15-1077,3-8 1,1 4 0,1 6 923,-2 0 0,0 7 0,0 4 0,0 0 0,1-4-684,0 5 1,1-3-1,0 0 1,1 4 611,-1-10 0,0 4 0,0 0 0,0 1 0,1-3 0,0-3 0,0 6 0,1-3 0,0-2 0,1 2-36,1-3 0,0 2 0,0-1 0,0 0 0,1-5 36,0 12 0,0-4 0,0 1 0,1 7 0,1 2 0,-1-10 0,-2-15 0,0-6 0,-1 11 0,-3-59 0,3-36 0,-1-6 0,0-6-41,1 12 1,1-1 0,0-1 40,1-6 0,1-2 0,1-3 0,1 0 0,3-4 0,0-1 0,-1 4 0,1 0 0,-1 4 0,2-1 0,2-10 0,2-1 0,1 11 0,-2 17 0,2 10 0,23 3 2134,4 45-2134,-19 4 0,0 9 0,2 10 0,1 8 0,-2-1 103,-4-9 1,-2-1 0,1 3-104,7 14 0,2 4 0,-3-5-45,3 5 0,-1-4-270,-1-3 1,3-2-460,-4-13 0,3 1 1,0-5 188,3 1 0,2-5 45,10 4 1,2-10 511,-14-19 1,1-10-1322,18-27 0,-1-12 1169,-10 2 0,-2-5 259,-4 0 1,0-5 0,-4 1 399,-9 7 1,-3 0 0,-2 0-121,0 0 1,-2 0 0,-1 1 0,3-15 0,-2 2-209,-4 8 0,-2 3 209,1-20 473,-6 32-114,-23 62-539,4 19-90,2-1 0,0 4-775,6-6 0,3 1 730,4 2 0,3 1-45,2-4 0,5 1-241,16 10 0,7-3 241,-8-17 0,3-5 0,13 6 0,3-13 328,1-26 1,-1-14-329,-12-1 0,-2-6 45,7-16 0,-6-7-498,-17 0 1,-8-2 497,-3-5 0,-8-3-15,-7 6 0,-6-4 0,-4 3 139,-5 4 0,-4 2 1,-2 2-170,1 0 0,-1 3 0,-2 4 646,-18-3 0,0 13-1096,15 17 0,3 7-989,-26 9-829,11 10 2268,17 14 0,16 8 0,8 3 0</inkml:trace>
  <inkml:trace contextRef="#ctx0" brushRef="#br0" timeOffset="1921">16231 5220 25432,'39'-31'1889,"-1"13"-1799,-4 24 0,1 24-90,2 23-312,-20-20 0,-2 2 312,1 0 0,-3 1 0,-2 1 0,-2 0 0,-1-4 0,-2 0 90,1 28 84,-4-15-174,-3-13 0,-5-20 0,-2-21-90,-3-29 90,9-23 0,10-12-804,1 23 1,5-4 0,1 0 0,0-1 848,0 0 0,-1-1 0,3 0 0,4-2 45,4 1 0,4-3 0,3-1 0,2 5 0,1 6-261,1 8 1,2 5 0,1 4 0,1 1 170,11-11 0,1 3 0,2 11-175,-6 15 1,1 10-1,-3 12 175,-8 16 0,-3 13 0,-2 6 0,-2-2 0,5 6 0,-4 2 0,0 4-326,-7-8 0,1 3 0,-1 3 0,-1-1 0,-3-1 326,-1 4 0,-3-1 0,-1 0 0,-1 0 0,0 1 0,-1 0 0,-1 0 0,-1 0-111,0-2 1,-2 1 0,0-1 0,-1-1-610,1 14 1,0-2-1,-2 0-300,-2-6 1,0-1 0,-1-2 1019,-3-5 0,0-2 0,-1-1 0,0 13 0,-1-2 0,-1-6 0,0 0 0</inkml:trace>
  <inkml:trace contextRef="#ctx0" brushRef="#br0" timeOffset="2501">12450 10425 24713,'-32'-48'1259,"5"19"-449,3 36 179,8 47-584,10-3 0,3 8-2213,1-6 0,0 3 0,1 3 1808,-1-5 0,1 3 0,1 2 0,-1 1 0,1-5 0,-1 1 0,1 1 0,0 2 0,0 0-239,-1 5 0,1 2 0,-1 1 0,0 0 0,0 0 239,1-8 0,0 0 0,0 0 0,0 0 0,0 1 0,0-1-81,0 0 1,0 1 0,0-1 0,0 1 0,0-1 0,0 0 80,1-3 0,0 1 0,-1-1 0,1 0 0,0-1 0,1 0-192,0 8 1,0-1-1,0 0 1,1-1 0,0-1 191,0-5 0,1-1 0,0 0 0,1-2 0,0 0 155,1 7 0,0-3 0,2 1 1,0-1-224,2 3 1,2 0-1,0-1 1,-1-6-533,0-5 0,0-4 1,2-2-481,7 27 1,2-24-1799,3-50 3043,-8-55 1,-10 2 0,-3-6 0,-2 12 0,0 1 0,0-1 0</inkml:trace>
  <inkml:trace contextRef="#ctx0" brushRef="#br0" timeOffset="3172">12389 9494 23600,'6'-57'141,"0"0"0,0 0 1,-1 0-1,4 3 1,1 1-1,1 1 0,3 2-51,7-10 0,4 3 0,4 3-1288,5 5 0,3 3 0,4 5 1318,4 4 0,3 5 0,2 3 30,4 6 0,3 4 0,1 5 30,3 4 0,2 6 0,0 4-113,-14 4 0,1 3 1,0 3-1,-1 3-22,0 3 0,0 3 0,-1 3 0,-2 4-23,0 3 1,-1 3 0,-3 4-1,-4 9-7,-9 2 0,-3 8 0,-2 5 0,-3 3 0,-3-1 0,-1-3-290,-2 3 0,-3-2 0,-2 1 0,-3 1 1,-2 4 274,-1-4 0,-2 3 0,-1 2 0,-2 1 0,-2 0 0,-1-2 0,-4-3-76,-2-2 0,-3-1 1,-2-3-1,-2 0 1,-1 0-1,-1 0 76,0 0 0,-1 1 0,-2-1 0,0-1 0,-1 0 0,-1 0-155,-1-1 0,0-1 0,-2 1 0,0-2 0,-1 0 0,-1-1 170,1-3 0,-1-1 0,0 0 0,-1-1 0,-3 0 0,-3 0-42,-2-2 0,-3 1 1,-2 1-1,-2-2 0,0-1 1,1-2-1,1-3 27,-4 3 0,2-4 0,0-2 0,-1-2 0,-3 1 8,1-3 0,-3 1 1,-2-1-1,1-2 0,1-5 1,3-5-9,-17 0 0,4-10 0,-1-9 118,8-9 1,-1-7 0,0-4-1,6-2-118,1-2 0,4-2 0,2-5 0,-7-11 0,1-6 0,11 0 0,13-10 0,11 1 0,3 3 0,11 1 0,12 7 0,9 0 0,3 3 0,8-2 0,10 4 0,1 11 0,10 0 0,3 3 0,-3 6 167,2 5 1,-1 6 0,3 2-168,0 0 0,4 0 0,1 3 0,-4 4 0,4 4 0,-3 4 0,4 4 0,-11 1 0,3 3 0,2 3 0,1 1 0,0 2 0,-7 0 0,1 3 0,1 1 0,-1 1 0,1 0 0,-1 0 0,0-1 0,1 1 0,-1 0 0,0 0 0,0 1 0,-1 1 0,0 2 0,-1 1 0,1 0 0,-2 0 0,-2 0 0,-2-2 0,5 4 0,-4-2 0,0-1 0,3 1 18,0-1 1,3 0-1,2 0 1,-2-1 0,-2-3-19,-2-1 0,-2-3 0,0-1 0,4-1 58,6-1 1,6 1-1,1-2 1,0-6-1,-5-7-58,-1-9 0,-4-8 0,0-5 0,1-3 0,-3-1 0,1-3 0,-1-3 0,-1-3 0,-4 0 17,1-6 1,-4-2 0,-2-2-1,-4-2-17,-2-2 0,-2-2 0,-4-1 0,-4-1 0,1-12 0,-5 0 0,-3 2 0,-5 13 0,-2 2 0,-1-1 0,1-9 0,-2-1 0,-3 4 0,-3 4 0,-3 4 0,0 4 0,-2 2 1473,1-22-1473,0 12 0,0 14 582,0 8-582,0 6 1262,0 3-2611,-3 6 2491,-4 6-1142,-7 18 0,1-1 0,-2 9 0</inkml:trace>
  <inkml:trace contextRef="#ctx0" brushRef="#br0" timeOffset="6206">18103 9865 22554,'-41'-19'569,"0"1"1,2 2 0,1 0-345,2 1 0,1 1-5256,-26-9 5571,8 5 941,12 5-1211,17-2-90,23-3 90,38-14-136,7 11 1,10-1-457,-4 4 1,5-1-1,9-1 412,-16 7 0,7-2 0,3 0 0,3 0 0,1 0 0,-1 0 0,-3 1-262,5 0 0,-2 0 1,-1 1-1,2 0 1,2 0-1,2-1 172,-8 2 0,2 0 0,2-1 0,2 0 0,0 0 0,0 0 0,0 1 0,-2 0 0,-1 1 0,7-1 0,-2 1 0,-1 1 0,0 0 0,0 0 0,0 0 0,1 0 0,-5 1 0,-1 0 0,1 0 0,0 0 0,0 1 0,0-1 0,1 1 0,-1-1-115,1 1 1,0 0 0,0 0 0,1 0 0,-1 0 0,0 0-1,1 0 1,-1 1 114,-1 0 0,1-1 0,-1 1 0,1 0 0,-1 0 0,1 0 0,-1 0 0,0 0-3,-2 1 0,0-1 0,1 1 0,-1 0 0,-1-1 0,1 1 0,-1 0 0,0 0 3,4 0 0,0 0 0,0 0 0,-1-1 0,0 1 0,-1 1 0,-1-1 0,5-1 0,-1 1 0,0 0 0,-2 0 0,0 0 0,-1 0 0,3 0 0,-1 0 0,-1 0 0,0-1 0,0 1 34,2-1 1,2 1 0,-2-1 0,-2 0 0,-4 1-35,9-2 0,-5 0 0,0 0 322,4-1 0,0 1 1,-8-2-323,-8-2 0,-8-2 1579,12-8-1579,-7-6 0,-31-3 0,-7 10 2362,-2-2-3351,-2 12 1615,2 6-3414,2 1 2891,5 12 1,6 0-1,4 7 1</inkml:trace>
  <inkml:trace contextRef="#ctx0" brushRef="#br0" timeOffset="6821">25039 7698 23454,'-23'-39'1709,"3"3"-1529,5 7 179,7 6 1,5 11 90,8 14-90,7 17-136,8 17 1,3 8-180,-4-5 0,1 5-431,-2 0 0,1 7 0,0 1 0,-2-3 386,-2-3 0,-2-3 0,0 3 0,4 13 0,-1 4 0,-2-6 45,-3 0 0,-2-5 89,0-5 1,-2-4 135,-2-7 0,0-4-811,3 18 541,-3-27 0,-4-15 0,3-27 0,6-24 0,7-15 0,4-7-1167,0 7 1,2-2 1166,0 1 0,2-3 0,1 2 0,-2 10 0,1 2 0,1 1-120,2-3 0,1 1 0,0 0-174,1 3 1,1 0 0,0 2-97,-2 3 0,2 1 1,0 1-667,5-2 0,1 0 0,-2 3-159,-1 2 1,-2 3 1214,4-2 0,-13 6 0,-27 16 0,-16 7 0</inkml:trace>
  <inkml:trace contextRef="#ctx0" brushRef="#br0" timeOffset="7188">25225 7531 21295,'-62'-1'719,"0"0"1,7-1 0,10-3-630,16-6 0,49-21-90,23 5 0,-4 11 0,9-1 0,-2 3-557,4 4 0,2 3 467,-5 1 0,2 0 0,-2 4 0,0 5 0,-1 6 0,11 6 0,-2 2 90,-16-3 0,-1 0 180,15 8 0,-4-2 90,-8-5 405,1-5-136,-28-21 721,-3-38-541,-4 1-563,-2 10 0,0-2 564,1-25-181,4 1-269,0 3-270,1 9 0,-1 11 0,-2 16 0,2 22 0,4 27 0,6 39-256,-8-15 1,1 6 255,-4-9 0,1 3 0,-1 2-961,0 5 0,0 3 1,0 0 960,-1 3 0,1 1 0,0 3 0,-2-14 0,0 3 0,1 1 0,0-1 0,-1-3-1018,3 15 0,-1-4 1,1 2 589,-1-7 1,1 2 0,1-1 0,-2-6-672,5 12 0,1-7 1099,4-2 0,3-7 0,10 0 0,9-12 0</inkml:trace>
  <inkml:trace contextRef="#ctx0" brushRef="#br0" timeOffset="7541">26545 7734 22993,'4'-57'449,"-1"0"1,1 0 0,-2 5 0,0 1 0,0 2-360,0-14 0,-1 5 333,-1 12 1,2 5 655,10-5-461,1 48-438,13 51-135,-12-6 0,0 8-512,-2-12 0,-1 3 0,1 1 467,1 6 0,0 1 0,2 5 0,0 0 0,1 5 0,1 1 0,-1-2 0,0-3 0,-1-1 0,1 0 0,0 0 0,-1-2 0,1 1 0,-1-2 0,-1-4 0,2 3 0,-2-3 0,-1-8 0,3 12 221,-17-53-221,-12-43 0,-2-11 0,-1-8-963,3 8 1,0-4 0,0-2 962,3 6 0,0-2 0,0-1 0,1-2 0,0-5 0,0-2 0,1-1 0,1 0 0,2 10 0,1 0 0,0-1 0,1 0 0,1 1-386,0-2 0,0 0 0,2 0 0,-1 1 0,2-1 386,1 2 0,0 0 0,1 1 0,0-1 0,1 1-141,2-11 0,0 0 0,2 1 0,1 1 141,0 4 0,1 2 0,2-1 0,3-1-221,3 5 0,2-3 0,3 1 0,1 1 0,-1 5 221,1 1 0,1 3 0,1 3 0,3-2 0,7-7 0,3-1 0,3 3 0,0 7 101,5 7 1,1 8-1,2 3-101,2 2 0,3 5 0,4 4-306,-9 8 0,5 3 1,1 3-1,0 2 0,-3 0-144,0 2 0,-2 1 1,-1 2-1,2 2-108,0 0 0,4 3 1,-1 1-1,-2 1 1,-5 2 615,6 8 0,-5 3 0,-3 1 0,-4 0 0,-3 2 0,-1 2 0,-5 0 0,1 0 0,-1 1 0</inkml:trace>
  <inkml:trace contextRef="#ctx0" brushRef="#br0" timeOffset="7832">27857 6821 24370,'-42'12'419,"-1"0"1,4 3 0,2 1-375,5 3 0,5 3-346,2 5 0,5 4 391,3 4 0,5 5-60,10 6 0,5 5 0,2-2-1106,5 9 1,5 1 1075,1-7 0,3 2 0,3-5 0,11 2 0,3-7-26,0-4 1,4-7 25,15-5 0,2-10 0,-19-11 0,0-8 6,9-8 1,-9-13 83,-30-22 0,-15-14 0,-3 3 0,-1 2 0,-5-1-230,-5-5 0,-4-4 0,-6 6 50,0 17 0,-4 5 0,1 4-225,-1-5 0,-1 4-225,-7-6 1,3 7-900,1 13 524,15 16 915,12 20 0,13 24 0,8 12 0</inkml:trace>
  <inkml:trace contextRef="#ctx0" brushRef="#br0" timeOffset="7972">27910 8544 21835,'-13'62'1079,"1"-10"-2211,-14-61 0,15-11 0,1-14 0,0 1 0</inkml:trace>
  <inkml:trace contextRef="#ctx0" brushRef="#br0" timeOffset="8214">27053 7183 22914,'-33'-29'449,"-1"1"1,7 1 0,5-1-360,2-23 0,34 3-90,33 3-2830,-10 22 0,5 3 2830,10 0 0,4 1 0,-13 6 0,1 0 0,1 1 121,4 0 0,1 1 1,0 0-182,2 0 0,1 1 0,3-1-53,-3 1 1,4 0 0,0 0-1,-4 1 77,2 0 0,-4 1 0,2-1-24,10-1 0,1-1 1,-6 0-76,-9 2 0,-5 0-45,-8 2 0,-3-2-2608,14-10 2788,-30 4 0,-19 1 0,-16 6 0</inkml:trace>
  <inkml:trace contextRef="#ctx0" brushRef="#br0" timeOffset="8582">28616 6599 21025,'-5'-23'2429,"3"1"-1980,-8 1 1,8 1-180,-3 6-90,5 1-90,0 6-90,0 2 90,5 3-90,7 13 90,11 5-90,9 16 90,5 10-1764,0 11 1718,-20-22 1,-3 3-45,-2 1 0,-4 3-266,-4 19 0,-7 6 266,-4-19 0,-4 1 0,0-1 0,0 0 0,-1 0 0,-2-2 0,-13 20 0,-3-7-90,7-19 0,-1-4-180,1-3 0,-3-1-1063,-5 4 0,-1-5-1096,-15 1 2429,-5-2 0,27-37 0,5-3 0</inkml:trace>
  <inkml:trace contextRef="#ctx0" brushRef="#br0" timeOffset="9082">28661 7002 20092,'35'-37'1349,"-1"5"-989,-2 10 861,3 10-951,1 10-180,5 11 0,3 9-90,3 7 90,2 5-90,-4 0 0,-6-3 431,-7-5-431,-9-6 175,-9-6-175,-6-17 545,-6-35-545,-2-6 0,-1 9 0,2-2-389,1 5 1,1 0 388,0-4 0,2 0 45,4-1 0,1 0-45,-1 1 0,2 1 0,1 3 0,1 2 0,9-27 0,-3 13 0,0 12 0,-8 17 0,5 19 0,-6 15 0,8 24 777,-3-10-777,5 5 0,-6-22 0,2-6 90,-3-12-90,1-8 0,-4-13 0,-2-9-90,-2-24-180,-4 17-270,0-5 540,-9 36 0,-6 19 0,-7 15 0</inkml:trace>
  <inkml:trace contextRef="#ctx0" brushRef="#br0" timeOffset="9185">29424 6812 22284,'29'30'2249,"3"0"-2069,-2-6-90,5 2 0,2-1-90,-1 4-270,-1-1-1349,8 11-90,-15-13-720,4-2 2429,-19-16 0,-1-14 0,-4-1 0</inkml:trace>
  <inkml:trace contextRef="#ctx0" brushRef="#br0" timeOffset="10468">29911 6364 21835,'0'-41'1439,"0"-4"-1259,0 18-180,6 10 90,-3 12 899,23-42-719,-19 21-135,3-8 0,-1 0-45,-9 6 0,0 4-90,0 10 0,-10 15 0,1 16 90,-3 17-90,7 11 0,5 5 0,5 5 0,6-5 0,9-3 0,5-8 0,7-7 0,3-10 0,3-10 0,14-18 89,-16-7-89,6-16 0,-21 1 90,-3-1 0,-6 2-90,-4 4-90,0 3 90,-2 10 0,3 2 0,0 14 0,4 5 90,1 10-90,4 6-90,1 5 180,-1 4-180,-2 3 90,-2-1 90,-3-4-90,-3-6 0,-4-8 90,-2-11-90,-2-3 0,11-48 0,2 7-261,13-10 1,11-12 0,-3 7 305,-9 15 0,1 1-15,8-8 0,4-3 0,-4 9 60,7 7 0,-3 12-90,-3 15 90,-5 20 0,-5 16-90,-13 18 90,-15 14-871,-5-27 1,-5 1 780,-5 2 0,-3 1-90,-2 1 0,-3 0-180,-2-1 1,-1-2-136,1-4 1,-1-1-721,-6 3 1,0-3-765,-11 2-269,-3-6-6388,29-43 8187,10-19 2158,11-18 2608,12-1 1,7-7-3630,-2 11 0,3-1 0,0-1-628,1-1 0,0-1 0,1 1-90,2-2 0,2 1 0,-2 3 178,2-2 0,3 1-179,-3 11 1,2-1 0,0 2-60,5-1 0,0 2 0,11-6 0,0 5 0,-12 19 0,-1 5-90,31-5 1,0 10 988,-32-43 0,0-30 1,-3 4-1,-5 43-1956,0 61 1,-4 30 1109,-6-11 1,0 9 0,-1 7 0,-3 3 0,-3 1-192,-4-11 0,-3 1 0,-2 3 0,-1 1 0,-2 1 0,1 3 0,1 2 80,1-11 1,0 3 0,0 3 0,-1 2 0,1 1-1,-1 0 1,0-1 0,0-2 0,-1-3 0,0-3-1,-1-5-570,-3 20 0,-2-5 0,0-5 1,-1-4-1,1-3-182,-3 8 1,0-5-1,-3-5 810,-3-5 0,-2-3 0,-2-18 0,-17-29 0,-1-20 0</inkml:trace>
  <inkml:trace contextRef="#ctx0" brushRef="#br0" timeOffset="11455">31759 6120 21745,'5'-5'1619,"0"1"-1619,-4 4 270,0 0-181,-6 0 1,-4-4 0,-3-1-90,3-8-3392,4-4 3392,7-5 76,18-25 14,3 10-90,-4 10 0,4 2 270,34-9-180,2 24-90,2 14 89,-10 29-89,-19 8 0,-3 2 360,-10-14 0,-1-1-270,0-2 0,4-6 0,-20-43-90,-2-24 180,-6-19 1124,3 26 0,-1-2-1214,-3-5 0,-1-1 0,-2-3 0,-1 0-46,-2-1 1,-2 1 0,-2 1 0,-1 1 0,-1 4 0,-3 1 0,1 7 0,-2 2-218,-8-3 1,-1 3 172,-12-7 90,-3-3 90,82 29-180,17-3-1447,4 11 1,6 2 1446,0-5 0,2-1 0,-16 5 0,1-1 0,1 0 81,0 0 0,1-1 0,5-1-207,-4 1 0,5-1 0,2-1 0,-1 1 1,-6 1-115,3-1 0,-4 1 0,3-1-637,8-1 0,7-1 0,-4-1 0,-14 3 940,8-4 1,-18 2 0,-47 8-1</inkml:trace>
  <inkml:trace contextRef="#ctx0" brushRef="#br0" timeOffset="14749">12739 16025 23184,'-22'-39'989,"1"1"1,0 0-1,1-1-584,2 1 0,1 0-91,3 4 1,0 1 135,0-4 0,0 3-360,-3-6-90,3 3 0,8 41 0,10 32 0,1 7 0,1 13 0,0 1-884,-1-2 0,0 0 0,0 4 884,0-7 0,0 3 0,0 3 0,-1 0 0,1-2-629,-1 7 1,-1 0 0,0-1-1,1 0 629,-1 3 0,0 0 0,1 0 0,-1-1 0,2 0 0,-1-1 0,1 0 0,0-2-181,0-2 0,0-1 1,1-1-1,0-1-179,1-5 0,0 0 1,0-1-1,1-1-694,1 10 0,1-2 0,1-2 124,0-7 1,0-1 0,0-3 929,3 11 0,1-4 0,-3-12 0,0-3 0,8 18 0</inkml:trace>
  <inkml:trace contextRef="#ctx0" brushRef="#br0" timeOffset="15166">12503 16111 23634,'-11'-58'749,"-1"1"1,2 6-1,0 2-614,2 11 0,5 4 495,18 1-450,14 36-135,-2 14 0,2 8 0,3 8-1,1 4-525,5 6 1,1 2 480,2 4 0,2 2-413,-1-2 0,3 3 1,-3-4 412,-10-12 0,-3-3 0,4 1-30,14 14 0,4 1 0,-5-9 30,-10-16 0,-2-6-28,6 2 0,-3-10-62,2-36 90,-11-27-1322,-16 14 0,-3-8 1351,-3-10 1,-3-9 0,0 1-30,-2 11 0,0 2 0,-1-4-174,0 0 0,-1-4 0,0 1 0,0 4 233,0-1 1,-1 4 0,1 0 0,-1 3 0,1 2 0,0 0 30,1-12 0,0 3 227,0 11 0,0 4 43,7-9-328,8 40-32,11 44 0,-7 2 0,-1 6 881,3 11 0,1 9-881,-5-9 0,2 7 0,-1 2 0,0-3-48,-3-9 1,-1-2 0,1 1 0,0 2 47,0 2 0,1 3 0,1 1 0,-1-2 0,0-2 0,-1-2 0,0-3 0,-1-2 0,1 1 0,5 14 0,-1 0 0,1-2 0,-1-3 0,0-2 0,0 0 0,-1-6 0,-1 0 0,1-2-763,6 16 1,-1-4 762,-3-9 0,0-3-405,-3-8 1,-1-2-1951,10 21-253,-7-21 2696,-9-18 0,-5-26 0,-5-14 0</inkml:trace>
  <inkml:trace contextRef="#ctx0" brushRef="#br0" timeOffset="15806">14757 15577 23184,'-16'-55'1529,"-1"7"-1169,1 10 359,-7 11 181,-8 51-630,1 18-895,11 4 0,2 6 715,4 1 0,2 3-30,0 2 0,1 5 0,1-3-60,3-14 0,2-3 0,-1 2 0,0 11 0,-1 2 0,5-3 0,6 5 0,5-6 124,-4-17 0,6-5-214,11-2 0,6-11-180,12-29 180,-12-10 0,-1-8-215,-7-6 1,-5-6 274,-4-7 0,-2-6 0,-2 1-635,1-12 1,-3-2 754,-4 9 0,-2-3 0,-2 4 0,-3-2 0,-3 5 0,-1 7 0,-3 4 0,-10-20 769,0 31-769,1 33 0,5 30-90,6 27 45,10-22 0,3 1-169,4 4 0,4 0 79,5 0 0,3-2 45,5-1 0,3-3-90,3-3 0,3-3-90,3-3 0,1-6-45,2-6 0,0-4-135,1-4 1,-1-4-1,-2-7 0,0-7-45,9-21 1,-4-8 179,-11 2 0,-5-5 239,-3 2 1,0-5 0,-5-6-38,-7-2 1,-5-6-1,-2-1 1,0 2-427,-1 7 1,0 3 0,-1-2 0,-2-6 615,0 4 0,-2-5 0,0-4 0,-1-2 0,0 2 0,-1 2 0,1 4 13,-3-11 0,1 5 0,-2 0 0,-1-4 29,1 4 1,-2-6 0,0-2 0,0 1 0,0 5 0,0 6-120,-2-7 0,1 7 0,-1 0-30,-2-9 0,0 0 0,0 10 120,4 20 0,0 8 180,-2 8-181,12 60 1,5 26-150,-1-23 0,0 1 0,1 5-368,1 5 0,1 5 0,1 3 1,1 2 337,0-2 0,1 3 0,0 1 0,1 1 0,1-1-45,-2-10 0,1-1 0,0 1 0,0 0 0,0 0 0,0 0-188,3 10 0,-1 0 0,0 0 0,1-1 0,-1-2 30,3 7 1,1-2 0,-1-3-1,0-7-157,-2-8 1,1-5-1,-1 0-315,4 4 0,0 0 0,-1-4-540,1-1 1,0-3 1214,1 4 0,-3-9 0,-5-19 0,-8-13 0</inkml:trace>
  <inkml:trace contextRef="#ctx0" brushRef="#br0" timeOffset="15958">15216 15283 15315,'-48'-31'839,"1"0"1,15 9 0,2-1 484,-8-1 1,10-3-1325,34-27-270,21 5-784,5 13 0,7 1 514,3 2 1,3 2-586,6-2 1,2 1 1128,4-2 0,0 0 1,1 0-1,-1 0 1,-1 0-1,1 0 0</inkml:trace>
  <inkml:trace contextRef="#ctx0" brushRef="#br0" timeOffset="16207">16032 13718 23364,'-33'-52'2878,"3"4"-2518,3 9 90,5 8-1,6 11 181,7 8-180,4 24-450,10 27 0,0 0 0,1 7-1153,3 13 0,2 9 1153,-3-20 0,1 7 0,0 2 0,0 1 0,0-3 0,1 1 0,-1-2 0,1 1 0,0 5 0,0-7 0,0 4 0,1 3 0,0 2 0,0-2 0,-1-3 0,0-5-478,2 7 1,-1-5-1,0-2 1,1 3 477,-2-3 0,2 4 0,0-1 0,-1-2 0,0-5-240,2 5 0,0-5 0,0-2-300,4 17 1,0-4-757,-1-9 0,-1-2 441,-1-9 1,0-2-1755,9 17 2609,-3-20 0,-2-22 0,-2-14 0</inkml:trace>
  <inkml:trace contextRef="#ctx0" brushRef="#br0" timeOffset="16651">17165 14306 23634,'-22'-29'419,"0"1"1,-2 2 0,-1 2-60,-30-12-374,-4 15 374,-2 17-90,2 21-180,30 1 0,3 9-646,5 11 0,3 10 1,2-1 600,0 14 0,5 3-45,3-5 0,3 4 0,5 0 0,10 1 0,7 1 0,1-5 0,-4-15 0,2-3 0,2 0 0,5 10 0,3 0 0,0-7-45,4-7 0,1-6 45,-2-6 0,1-6 171,6-9 1,-1-12-172,-4-19 0,-7-16 90,-7-17 0,-8-13 0,-3 1-904,-2 13 1,-3 0 0,-3-1 948,-2-2 0,-3-3 0,-2 2 0,0 6 44,-7-8 1,-1 6-24,3 7 1,0 2-113,-2 3 1,0 7 45,2 8 973,-1 26-1063,24 49 0,-2-15 0,5 5-160,5 3 0,6 4 1,2 0-21,4 3 0,2 0 0,2 0-30,-1-1 0,1 0 0,0-2-90,0-5 0,1-2 1,-3-5-241,0-5 1,-3-4-1428,21 15-12,-11-20-450,-9-19 2429,-9-25 0,-6-20 0,-4-12 0</inkml:trace>
  <inkml:trace contextRef="#ctx0" brushRef="#br0" timeOffset="17151">17522 12994 23634,'-10'-48'2338,"2"5"-2158,1 14 180,4 11 90,3 15-1,0 21-89,2 24-225,0-8 0,1 3-798,2 12 0,1 3 753,2 10 0,2 3-90,-3-15 0,0 0 0,1 2 30,1 4 0,1 1 0,0 0-532,0 2 0,0 0 1,0 4 501,2 0 0,0 4 0,1 0 0,-1-3-478,0 1 0,0-4 0,1 3 478,-2-7 0,2 2 0,-1 0 0,0-5 0,2 2 0,-1-5 0,0-3-124,1 3 0,-1-3 169,3 3 0,-3-5-45,-2-8 956,-6-20-956,-3-12 1264,-11-43-1264,5-4 0,0-5 450,-3-5 1,1-3-451,2 8 0,2-1 0,1 1 0,0-11 0,2 0-30,4 7 0,1-3 0,2 3 30,2-4 0,3 1 0,5-11 0,3 5 0,-2 28 0,1 5 90,27-8-90,5 27 0,8 28-188,-29 2 0,-1 5 188,1 8 0,-3 4 0,-2 7 0,-3 3 0,-2 3 0,-3 1 0,-5 0 0,-2-1-448,-3-1 1,-4-2 447,-4-5 0,-7-2 0,-12 5 0,-7-5-357,3-14 1,-4-5 176,-11 0 0,-3-8-360,-24-21 135,31-6 1,1-5-181,-1-4 1,3-3-91,1-3 0,2-3-1190,2-1 1,2-1 605,3 0 0,1 1 1259,-14-27 0,7 13 0,3 7 0</inkml:trace>
  <inkml:trace contextRef="#ctx0" brushRef="#br0" timeOffset="18816">13360 18164 22914,'-37'5'2698,"3"-1"-2428,1-4-90,5 0 90,3 0-90,7 0 0,7 0 0,6 0 0,9-2 179,11-7 1,19-9-180,-5 2 0,7-5-679,4-2 1,7-5-1,6-1 1,2-2 498,-5 2 0,4-1 0,2-1 0,1-1 0,1 0 0,0 0-337,-7 4 0,-2 0 1,1 0-1,1-1 1,2 0-1,3-3 1,5-1 336,-14 8 0,2-1 0,4-2 0,1-1 0,3-1 0,2-1 0,0 0 0,1 0 0,0-1 0,-1 1 0,-1 1 0,-1 1 0,-2 0 0,-3 2 0,-2 1-201,8-4 1,-4 2 0,-2 2 0,-1 0 0,-2 0-1,1 1 1,2-1 0,2-2 0,4-1 200,-9 4 0,3-1 0,1-2 0,1 1 0,1-2 0,2 1 0,-1-1 0,2-1 0,0 1 0,0 0 0,0 0 0,0 1 0,-1 0 0,0 0-87,1 1 1,1-1 0,1 0 0,0 1 0,0-1 0,1 1 0,-1-1 0,0 2 0,-1-1 0,-1 1 0,0 0 0,-2 1 0,-2 1 0,-1 0 86,8-3 0,-4 0 0,-3 3 0,-1-1 0,0 1 0,1 0 0,3-1 0,3-1 0,4-2-17,-13 6 1,3-1-1,4-1 1,2-2-1,2 1 1,1-2 0,2 0-1,1 0 1,0 0-1,0 0 1,0 0-1,-2 1 1,-2 0 0,-1 2-1,-3 0 1,-3 2-1,-3 2 1,-4 1 16,20-8 0,-7 4 0,-4 1 0,-3 2 0,0 0 0,3-1 0,4-1-9,-5 2 0,3-2 0,3 0 0,2-1 0,0 0 0,-1 1 1,-2 0-1,-3 2 0,-4 2 0,-5 2 9,16-5 0,-7 3 0,-4 2 0,0 1 172,11-4 0,-3 2 1,-2 0-173,-8 3 0,-3 1 0,-2 0 0,10-2 0,-5 1 0,-12 3 0,-3-1 1270,17-6-1270,-10 3 1900,-20 5-1900,-3 0 0,-15-3 2841,-4-12-2841,-9-16 0,-2-7 0,2 3 0,-1-7 91,-3-2 1,-2-9-1,-2-5 1,1 1-92,1 7 0,0-1 0,-1-2 0,1 0 0,-1 0-494,2 8 0,0-1 1,0 1-1,0-1 0,0-1 1,-1 0 493,0-4 0,-1-1 0,-1-1 0,1 1 0,1 1 0,0 2 0,0 1 0,1 3 0,0 1 0,0-2 0,-1-2-283,1 5 0,-1-3 0,0-1 0,-1-1 0,0 0 0,1 3 0,1 2 283,-2-5 0,2 4 0,-1 1 0,0-1 0,-2-4-103,-1-3 0,-3-5 0,0-1 0,-1 1 0,1 3 0,0 6 103,-2 2 0,0 5 0,1 3 0,-2 0 0,-4-13 0,-1 1 0,-1 6 0,-6-1 0,0 10-28,-11 3 28,3 16 1643,-5 12-1643,-5 13 0,-2 15 0,-5 7 0,3 1 0,-4 4 0,16-7 0,-4 2 0,-2 1 0,1 1 0,0-1 0,2 0 0,-3 2 0,-5 1-188,6-3 0,-3 2 0,-4 0 1,-1 2-1,-2 0 0,-1-1 0,0 1 178,6-4 0,-1 1 0,-2-1 0,-1 1 0,0 0 0,0 0 0,-1 0 0,0 0 0,1 0-90,-1 0 0,0 1 0,0-1 0,0 1 0,0-1 1,-1 1-1,-2 0 0,0 1 0,-3-1 100,9-3 0,-1 0 0,-2 0 0,-2 1 0,-1 0 0,0 0 0,0 0 0,0 0 0,1-1 0,1 0 0,1-1 0,3 0 0,2-1-115,-11 3 1,4 0 0,2-2 0,1 0 0,1-1-1,-2 1 1,0 1 0,-4 0 114,8-2 0,-2 0 0,-1 1 0,-1 0 0,-1 0 0,0 1 0,0-1 0,1 0 0,2-1 0,1 0 0,3 0 0,-13 3 0,3 0 0,3-2 0,0 1 0,0 0 0,-2 1 0,-3 1 0,9-3 0,-1 2 0,-3 0 0,0 1 0,-1 0 0,0 1 0,0-1 0,2 0 0,1 0 0,3-1 0,-2 0 0,2 0 0,2 0 0,1-1 0,0 1 0,-1 0 0,-1 0 0,-1 2 0,-2 1 0,-3 1 0,-1 0 0,-1 1 0,0 1 0,2-1 0,0 0 0,4-1 0,2 0 0,-6 3 0,3 0 0,2-1 0,2 0 0,0 0 0,0 1 0,1-1 0,1 0 0,0 1 0,1-1 0,0 1 0,1-1 72,-7 4 1,2 0 0,0-1 0,-1 2 0,0 2-73,2 0 0,-2 2 0,0 1 0,1 0 0,2-1 0,2-1 0,4-4 0,2 0 0,2-2 0,-1 2 0,0 0 0,-7 7 0,-2 2 0,1 0 0,2 0 0,5-4 0,-5 7 0,6-3 0,1 0 223,3-3 0,2 0 0,1-1-223,4-2 0,0-1 0,1 0 0,-4 5 0,0 0 0,2-3 0,0 1 0,1-1 0,-4 5 0,3-2 831,-7 4-831,18-17 1938,-1-1-1938,7-15 998,5-6-908,-14-1 3302,11-4-3392,-6 0 0,14 0 0,3 0 90,3 10 0,5 10-90,5 21 0,3 9 0,0-1 0,1 4-1131,0 0 0,2 6 1,0 0 1130,-2-2 0,1 1 0,0 1 0,-2-11 0,1 2 0,0-1 0,0 2-353,1 0 0,-1 0 1,2 2-1,2 3 353,2 2 0,3 4 0,2 2 0,-1-2 0,-1-3 0,-1 0 0,0-4 0,1 0 0,1 5 0,0-3 0,3 5 0,1 3 0,-1-1 0,0-4 0,-4-4 0,0-3 0,-2-5 0,-1-1 0,0 3 0,5 9 0,1 2 0,-2 1 0,-2-1 0,-5-6 0,-2 0 0,-2-2 0,0-2 0,0-1 0,-2-2 0,0 2 0,-1 1 0,0 3 0,-1 0 0,-2-8-110,1 0 1,-3-5 109,1 6 0,-2-6 0,0-5 0,-2-14 0,2-10 0,4-6 0,8-14 0,10-12 0,16-21 534,-12 11 1,3-3-535,10-8 0,5-2 0,-10 9 0,2-1 0,2 0 0,7-5 0,2 0 0,3 0-213,-9 7 0,1-1 1,1 1-1,2-1 213,2-1 0,1 0 0,3 0 0,4-1-90,-11 9 0,3-1 0,2-1 0,2 0 0,0 1 1,-1 0-1,-3 2-492,9-4 1,-3 2-1,-1 1 1,2-1 0,3 0 336,-9 4 1,2 0 0,1-1 0,1 1 0,0-1 0,0 2 0,-1 1 244,3 0 0,1 1 0,-1 0 0,0 2 0,-3 0 0,-1 1 0,7-3 0,-3 1 0,-1 1 0,3-1 0,-3 1 0,1 1 0,-1-1 0,1 1 0,-1-1 0</inkml:trace>
  <inkml:trace contextRef="#ctx0" brushRef="#br0" timeOffset="26068">20921 12850 22101,'-9'5'4317,"28"-13"-3676,7-12-641,6 3 0,6-2 0,6-3 0,4-1-535,7-2 0,2 0 535,-16 7 0,1 1 0,-1 0 0,2 0 0,-1 1 0,0 1 0,18-6 0,-2 1 0,-5 3 0,-2 0 0,-7 3 0,-3 1 0,-6 3 0,-3 0-359,18-6-656,-15 7-964,-15 5-491,-15 2 2470,-19 2 0,-17 8 0,-11 2 0</inkml:trace>
  <inkml:trace contextRef="#ctx0" brushRef="#br0" timeOffset="29106">24401 12755 25792,'-10'-63'839,"0"0"1,0 6 0,-1 1-1141,2 7 0,0 3 345,1 7 1,0 4 45,-6-22-90,7 19 226,2 15-226,5 22 0,3 28 0,5 36 0,0-15 0,1 6-586,-3-9 0,1 3 1,0 2 585,1 5 0,0 3 0,1 6 0,-3-9 0,1 5 0,0 2 0,0 3 0,-1-1 0,-1-5 0,1 2 0,-1 0 0,-1 1 0,1 0 0,0-1-443,0 1 1,1 0-1,-1 0 1,0 0-1,0 0 1,0 0 442,-1-1 0,0 0 0,-1-1 0,1 1 0,-1-1 0,1 1 0,-1-2 0,0 1 0,1 0 0,-1-1 0,0-1 0,0-3-41,1 12 1,-1-3 0,0-1 0,1 3 40,-1-3 0,0 1 0,1 2 0,-1-2 0,1-2 0,0 4 0,1-3 0,-1-2 0,1 0-123,-1-9 0,0 0 1,-1-2-1,1 2 123,0 5 0,-1 3 0,0-3 0,0-6 0,1 11 0,-1-8 0,-3-8 0,0-11 1100,2-23-1100,4-4 0,9-18 0,17-9 0,22-10 0,10-4 247,-23 13 1,0 0 0,8-2-248,2 0 0,8-3 0,6-2 0,1 0 0,0 1 0,-3 1-313,-10 5 1,-1 2 0,-1 0-1,1 0 1,1 0 0,4-2 312,-1 1 0,3-1 0,3-1 0,0 0 0,2-1 0,-1 2 0,-1 0 0,-1 1-175,3 1 0,-1 0 0,0 1 1,-1 1-1,1 0 0,0 0 0,2-1 175,-5 2 0,0 0 0,1 0 0,1 1 0,0-1 0,0 0 0,0 1 0,1 0-128,-6 1 1,2 0 0,-1 0 0,1 0 0,0 1 0,0-1 0,0 1 0,0 0 0,1 0 127,1-1 0,0 1 0,1 0 0,-1 0 0,1 1 0,0-1 0,0 0 0,0 1 0,0-1-30,1 1 1,-1-1 0,1 0 0,0 1 0,0 0 0,0-1 0,0 1 0,1 0 0,-1 1 29,-1-1 0,1 1 0,0-1 0,0 1 0,0 0 0,0 0 0,0 0 0,-1 0 0,1 1 0,-2-1 0,1 1 0,-1-1 0,0 1 0,1 0 0,-1 0 0,-1 0 0,1 1 0,-1-1 0,6 0 0,0 0 0,0 0 0,-1 1 0,0-1 0,0 1 0,-1 0 0,0 0 0,-4 1 0,1 0 0,-1 0 0,-1 1 0,1-1 0,-1 1 0,-1 0 0,0 0 0,4 0 0,-1 0 0,-1 1 0,0-1 0,0 1 0,1 0 0,2 0 57,-3 0 1,1 1-1,2 0 1,0-1-1,0 1 1,-1 0-1,-1 1 1,-2-1-58,10 1 0,-1-1 0,-2 1 0,0 0 0,-2 0 0,1 0-137,-4-1 0,1 1 0,-1 0 0,-2-1 1,-2 1-1,-3 0-538,4 0 0,-2 1 1,-6 0-1,-9-2 675,18-9 0,-60-1 0,-33-4 0</inkml:trace>
  <inkml:trace contextRef="#ctx0" brushRef="#br0" timeOffset="30735">24665 14093 23544,'-12'4'2158,"5"-3"-1888,2-3 90,5-11 0,5-12-90,7-16-1,13-9-594,-10 18 1,3-1 414,2-3 0,2-1-45,0-4 0,1-1 45,2-2 0,1-1-45,-1-3 0,1-1-496,1-2 1,0-2 495,1-1 0,-1-1-808,2-2 1,-1-1 762,0 2 0,-1 0 45,0 2 0,1 0 45,-2 4 0,1 2 45,-2 5 0,0 2-135,0 6 0,1 3-42,-4 5 0,3 4 42,7 6 0,2 6 0,18 11 268,-18 8 1,2 7-269,9 22 0,-1 6-10,-6-9 1,1 2 9,-4-4 0,2 2 0,-1-2-174,8 4 0,0-4 174,1-1 0,3-3 0,1-1 0,2-2-326,0-3 1,1-3 325,1-4 0,0-3 0,-1-2 0,0-4 0,-2-4 0,-1-4 0,-1-3 0,-2-4 0,-4-3 0,-1-5 0,-1-3 0,-3-5 0,-2-4 0,-3-3 0,0-5 0,-1-1 0,-1-3 0,-1-4 0,-5 2 0,1-3 0,-1 2 0,2-4 0,0 0 0,-3 3 0,0-3 0,-2 7 0,8-12-106,1 8 106,-12 39 754,5 21-754,0 10 0,2 4 776,-3-5 1,1 2-777,9 12 0,5 0 0,9-3 0,1-4 0,-9-8 0,2-2 0,13 3 0,1-6-291,-14-12 1,-2-5 290,2-3 0,-1-5 0,-1-5 0,-1-5-199,1-5 1,-3-4 198,1-6 0,-3-3 0,1-6 0,-3-2-342,0-3 0,-1-2 342,-1-1 0,-1 1-575,-1 2 1,-1 1 574,-3 4 0,1 2 355,6-1 0,0 3-355,17-6 0,-17 22 0,1 7 0,16 16 0,3 14 453,3 13-453,-14-3 0,4 1 0,3-2 0,2-1-266,1-2 1,1-5 265,0-5 0,-1-7 0,-11-9 0,1-6 179,1-4 1,3-5 0,-2 1-180,9-5 0,0-1 0,-6 1 0,3-1 0,-3 1 0,7-3 0,-2 2 0,1 1 0,1 1 0,1 1 0,2 1 0,1 1 0,1 2 0,2 0 0,0 2 0,4 1 0,0 1 0,0 0 0,0 1 0,1 2 0,0 0 0,-2 0 0,0 2 0,-3 0 0,0 0 0,-4 1 0,0 1 0,-5-1 0,1 0-174,8-1 1,-1 0 173,-19 2 0,-2 0-225,7 0 0,-7-1-2384,-9-4 2609,-19 2 0,-24 2 0,-12 3 0</inkml:trace>
  <inkml:trace contextRef="#ctx0" brushRef="#br0" timeOffset="32223">23292 11570 19583,'-12'-23'2249,"2"4"-363,4 4-1706,2 4 755,4 6-755,5 1 353,8 14-353,13 8-90,13 21-339,-15-15 0,3 2 249,1 4 0,1 1-45,2 2 0,1 0-90,-3 0 0,1 0-180,0-1 0,-1-1-135,-3-2 1,-1-1-896,18 20-364,-11-10-809,-10-11 2518,-11-13 0,-11-10 0,-7-9 0</inkml:trace>
  <inkml:trace contextRef="#ctx0" brushRef="#br0" timeOffset="32373">23678 11398 24623,'-8'-44'1079,"4"10"-899,-5 16 0,2 26-90,-5 22-90,-2 29-45,6-19 0,1 3-2169,-1 9 1,0 3 1538,0 6 1,0 5 674,3-19 0,0 5 0,0 0 0,0-2 0,0 3 0,0-3 0,0 3 0,0-2 0,1-1 0,-1 1 0,1-1 0</inkml:trace>
  <inkml:trace contextRef="#ctx0" brushRef="#br0" timeOffset="32951">24202 15636 23915,'-8'0'1709,"0"0"-659,3 0-1320,2-2-1689,3-9-380,0-4 2339,0-11 0,0-2 0,0-3 0</inkml:trace>
  <inkml:trace contextRef="#ctx0" brushRef="#br0" timeOffset="33116">24153 14962 23813,'-36'-25'1170,"-12"-10"-1710,16 5-629,-2-7 1169,27-14 0,10 10 0,9-21 0</inkml:trace>
  <inkml:trace contextRef="#ctx0" brushRef="#br0" timeOffset="33252">24161 14166 23723,'-35'-50'-719,"10"14"719,10 0 0,5-2 0,5-6 0,6-19 0</inkml:trace>
  <inkml:trace contextRef="#ctx0" brushRef="#br0" timeOffset="33391">24141 13469 23184,'-40'-24'0,"3"-4"-900,6-3-1079,11-7 1979,10-8 0,13-8 0,6-5 0</inkml:trace>
  <inkml:trace contextRef="#ctx0" brushRef="#br0" timeOffset="33520">24336 12773 23184,'-24'-14'180,"-1"3"-3149,-4-2 2969,14 7 0,-2 0 0,17 6 0</inkml:trace>
  <inkml:trace contextRef="#ctx0" brushRef="#br0" timeOffset="34102">25323 15889 26242,'-34'-14'1889,"-10"-3"-3238,14 0-90,8 1-630,29 1 2069,50-9 0,1 4 0,-14 4 0,1 1 0</inkml:trace>
  <inkml:trace contextRef="#ctx0" brushRef="#br0" timeOffset="34242">26314 15676 28041,'-6'-16'-1889,"5"-3"630,-1-2-90,17-8-990,16-5 2339,-6 12 0,3 1 0,7-2 0,3 0 0,4-2 0,0 1 0</inkml:trace>
  <inkml:trace contextRef="#ctx0" brushRef="#br0" timeOffset="34400">27999 15242 27231,'8'-45'-1844,"6"14"1,4-4-3073,10-16 1,6 0 3510,0 4 1,3 3 0,11-2-1,1 4 1,-12 14 0,1 0-1</inkml:trace>
  <inkml:trace contextRef="#ctx0" brushRef="#br0" timeOffset="34926">32470 14491 27501,'-12'-34'1080,"1"3"-1080,5 5 0,6 6 0,12 11 0,10 11 0,15 16 0,13 18-654,-19-11 1,1 2 653,4 4 0,4 2 0,0-1 0,4 2 0,-1-1 0,5 3 0,2-1-366,-8-6 0,3 0 0,-3-5 366,1-2 0,-3-5 0,-3-6 0,0-4 0,-3-1 0,0-6 0,7-15 0,-3-7 0,14-19 0,-21 5 0,-6-4-17,-11 6 0,-6-2 17,-1-12 0,-3-1 0,-2 13 0,-2 2 0,-2-7 0,-4 6 0,-11 9 0,-34 60 0,26-5 0,-2 11-431,3 0 0,-5 11 1,-2 7-1,-1 2 1,1-1-1,4-6 431,-1 4 0,3-5 0,0 1 0,-2 5 0,4-9 0,-1 2 0,-1 4 0,-1 1 0,0 0 0,1 1 0,1-1-194,0 3 1,0 1 0,1 1 0,0 0 0,1-2 0,1-4 0,2-4-257,-2 5 0,3-6 1,0-2-1,-1 6 150,0-2 1,-1 6 0,-2 3 0,1-3-1,2-7 1,3-9 299,-2 1 0,1-11 0,-10-1 0,-6-8 0</inkml:trace>
  <inkml:trace contextRef="#ctx0" brushRef="#br0" timeOffset="35569">32214 13998 23903,'-43'-9'2429,"-10"-2"-2339,19 6 90,-1-1 90,25 6-90,12 8-91,12 4 1,36 27-90,0-6-1651,-12-10 0,1 0 1651,-9-6 0,0 0 0,26 12 180,-5-2 360,1 4-90,-17-9-360,-4 6-90,-29 12 0,-10 7 0,-8 8 0,-7 6-353,8-17 1,-1 5 0,-2 0 0,0-3 352,-4 6 0,0-3 0,0-1 0,1-1 0,1-1 0,2-4 1347,1-2 0,2-3-1347,0 4 0,2-3 0,-1 12 0,-2 1 0,15-30 0,-2-19 0,-8-51 0,1-16 536,-1 11 1,0-4-537,2 7 0,0-2 0,-1 3 0,0-3 0,0 3 0,-1-8 0,0 2 0,2 10 0,-1-1 0,1 3 0,1 4 0,0 4-1799,-6-26-1169,7 15 2968,-2 17 0,-1 19 0,-5 10 0</inkml:trace>
  <inkml:trace contextRef="#ctx0" brushRef="#br0" timeOffset="36724">23946 12773 23004,'-10'5'2069,"4"-1"-1799,2-4 989,4 0-1079,0-6 0,11-24-180,1-5 90,11-25-90,2 1-149,-12 27 0,0-2 104,1-1 0,-1-2-949,0 1 0,0-1 994,-1 1 0,1 0 0,-2 3 0,2 0-625,3-9 1,0 1 714,6-15-45,-9 24 0,-1 2 45,1-2 288,-7 12-288,-3 4 1800,-3 5-1890,0 4 1626,0 3-1626,2 6 0,2 5 90,17 24-90,7 6 0,8 7-395,1-5 395,-4-14 0,1 0 0,19 2-90,-16-8 90,10 1 0,-25-13 90,-4 1 90,-7-3-180,-6 4 90,-32 12-46,0-1 1,-7 2 0,-19 10 0,-3 1-162,4-1 0,-1 1 147,7-7 0,-2 1 0,5-3-30,5-3 0,3-2 0,-9 4 0,1-1 44,11-4 1,5-3-134,-4 4-91,-1 0-180,28-15-270,4-4 181,0 0-990,-3 4-720,2 1 2159,-3 4 0,4 2 0,0 0 0</inkml:trace>
  <inkml:trace contextRef="#ctx0" brushRef="#br0" timeOffset="38457">24133 15572 22644,'0'12'2968,"0"-5"-2788,0-3-1259,0-4-360,4-2 1439,9-19 0,3-4 0,8-18 0</inkml:trace>
  <inkml:trace contextRef="#ctx0" brushRef="#br0" timeOffset="38617">24133 14781 23723,'-32'-18'-809,"3"2"-540,3 0-1080,7 0 2429,9-2 0,6-4 0,6-3 0</inkml:trace>
  <inkml:trace contextRef="#ctx0" brushRef="#br0" timeOffset="38768">24194 14414 23094,'-27'-11'-360,"1"-2"-360,4-3-539,1-4-900,10-3 2159,4-6 0,11-7 0,0-5 0</inkml:trace>
  <inkml:trace contextRef="#ctx0" brushRef="#br0" timeOffset="38902">24137 13397 23903,'-36'-37'450,"-1"3"-900,4 7-359,5 5-990,7 4 1799,11 2 0,6 3 0,7-1 0</inkml:trace>
  <inkml:trace contextRef="#ctx0" brushRef="#br0" timeOffset="39042">24178 13180 24083,'-12'0'-180,"5"0"-269,-2 0-1,8 0-450,-3 0-1078,4-2 1978,0-1 0,0 1 0,0 0 0</inkml:trace>
  <inkml:trace contextRef="#ctx0" brushRef="#br0" timeOffset="40376">18663 17137 23903,'-45'0'3598,"3"0"-3328,9-6-180,14-3 0,21-13-90,26-10 0,-1 10 0,5-1-414,9-5 1,5 1 413,10-5 0,4 1-509,-15 8 1,2 0-1,1 1 509,4-1 0,0 0 0,2 0 0,0 1 0,1 0 0,1 1 0,-2 0 0,1 0 0,-1 2 0,-2 0 0,-1 1 0,0 0-30,-5 2 0,0-1 0,-1 1-60,16-5 0,-3 0-45,-9 4 1,-2 1-91,-9 3 0,-3 1-405,19-6-269,-17 5-271,-13 5-449,-12 4-719,-16 10 2338,-12 6 0,-20 13 0,-8 5 0</inkml:trace>
  <inkml:trace contextRef="#ctx0" brushRef="#br0" timeOffset="40579">19094 17323 25882,'-48'43'2429,"8"-6"-2159,18-15-270,28-21 0,29-17 0,1-4 0,8-5 0,-1 1-1171,13-7 0,3 0 1171,-3 1 0,4-1 0,-2 2-60,-12 7 0,-2 1 0,0 1-330,0 0 0,0 1 1,0 1-121,-2 1 0,-1 0 1,0 1-436,16-4 1,-2 1-316,-7 3 1,-2 1 1259,-6 4 0,-3 2 0,20-3 0,-10 6 0</inkml:trace>
  <inkml:trace contextRef="#ctx0" brushRef="#br0" timeOffset="40790">19573 17513 22501,'-39'28'779,"0"1"1,3-3 0,3 0-600,-20 12-90,22-13 1077,23-11-1077,60-39-90,-19 11 0,4-3-893,2-2 0,4-2 0,0-1 863,0 1 0,0 0 0,2 0-120,4-2 0,1 0 0,1 0-90,1 0 0,1-1 1,2 1-296,-4 2 0,4 0 0,0 0 0,-1 2-635,9-2 1,0 2 0,-2 0-2108,-3 1 0,-1 2 0,-4 3 3102,2 4 0,-12 10 1,-25 20-1,-20 12 1</inkml:trace>
  <inkml:trace contextRef="#ctx0" brushRef="#br0" timeOffset="40956">20068 17739 22252,'-55'33'1349,"0"0"0,4-3 0,0-1-1214,6-5 0,3-1-90,7-5 0,4-2 135,-9 9 279,29-14-369,30-11-45,27-14 0,11-7-135,-6 2 0,5-1-846,-1-1 1,4-2 0,-1 1 725,-7 2 0,-1 2 0,0-1-150,1 0 1,0 1-1,0 0-150,-1 1 0,0 0 1,-2 1-241,-2 2 1,-1 0-1,-1 2 750,15-4 0,-2 2 0,-11 5 0,-2 2 0,-7 3 0,1 0 0</inkml:trace>
  <inkml:trace contextRef="#ctx0" brushRef="#br0" timeOffset="41144">20227 18205 28221,'-37'22'120,"0"1"0,4-2 0,2-3-120,-8 3 0,61-27 0,30-19 0,12-7 0,-19 12 0,3-1 0,2-1-701,-1 0 1,3-1-1,0-1 1,-1 3 700,5-3 0,-2 2 0,3 0-518,-3 2 1,3-1 0,0 1 0,-4 1-293,0 1 1,-3 1-1,1 0 807,9-3 0,1 0 0,-8 4 1,-11 3-1,-4 3 0,-6 1 1,1 1-1</inkml:trace>
  <inkml:trace contextRef="#ctx0" brushRef="#br0" timeOffset="42586">24417 14130 23813,'-39'13'1709,"3"5"-1439,3 0 90,9 5 90,4-2 89,11-3 541,13-9-720,41-21-360,8-13 0,-11 4 0,1-5-137,-5 0 1,0-4 136,-3-4 0,2-4 0,-3 0-706,6-11 0,-1-2 706,-6 3 0,1-4 0,-4 1-945,-7 6 0,-4 0 1,0-1 944,1-5 0,-1-1 0,-1-1 0,0-2 0,0-1 0,1-4-474,-2 0 0,2-5 1,0 0-1,-2 4 474,2-1 0,-2 4 0,1-3-107,-1 6 0,0-2 1,0 1-1,-1 6 107,4-11 0,0 4 281,2-2 0,2 3-281,-3 13 0,5 10 0,33 22 0,-24 44 0,-3 17 523,-12-12 0,-3 5 1,1 3-524,1 5 0,1 5 0,0 0 0,-2-4 648,-1-5 1,-2-4 0,2 1-649,4 12 0,1 1 0,0-4-666,2-3 1,-1-5 665,-1-6 0,1-2 0,-3-6 0,0-3-353,15 15 353,-5-16 411,-5-13-411,2-40 0,-7-13 0,-7 3 0,-1-8-38,-1 3 1,0-5 0,0 3 37,-4-13 0,16 7-52,14 27 0,19 5 1,13 4-1,5 2 1,0 1-1,-7 0 1,-13-2 51,-3-8 0,-9 1 0,9 3 0,3 9 0,12 5 0,8 2 0,0 1 0,-3-2 0,-11-3 0,-15-5 174,-6-12 1,-6-8-175,2-4 0,6-7 0,0-2 0,-6 5 0,6-3 0,-1-1-141,4-6 0,3-4 0,-9 10 141,-6 5 715,-8 11-715,6 7 0,2 9 0,2 5 3156,4 4-3156,-4 0 0,5-2 0,-4-5 0,2-1 0,20-7-1452,-15-1 0,0-1 1452,-10 1 0,-1 0 0,2-4 0,-1-1 92,1 1 1,-1-1-93,-2 1 0,1-1 0,8-3 0,-1 2 0,13-6 0,8-2 0,-32 23 0,-7 3 0,1 26 0,-9-2 0,3 19 0,-5-9 0,1-3 2985,3-4-2985,4-7 0,28-13 0,-3-13 0,-10-1 0,1-3 0,-4-2 0,-1-2 107,1-1 1,3-1-108,15-6 0,4 0 0,0 3 0,2 2 0,-2-2 0,1 3 0,9 5 0,-4 4 0,-23 6 0,-2 1 0,12-1 0,0 2 0,20 2 0,-31 0 0,1 0 0,2-1 0,1 0 0,1 1 0,1-1-268,2-1 1,1-1 267,2 1 0,0 0 0,2-1 0,1-1 0,1-1 0,0 0-364,2 0 0,1-1 364,-1 0 0,0 0 0,-1 0 0,0 1 0,-5 0 0,0 0 0,-6 0 0,-1 1 0,23-2 0,-17 2-90,-15 3-2947,-26 18 878,-18 5-539,-24 17 2698,13-17 0,-1 1 0,-4 2 0,-1 1 0,-3 3 0,0-1 0</inkml:trace>
  <inkml:trace contextRef="#ctx0" brushRef="#br0" timeOffset="47417">24604 14247 24083,'-4'0'2879,"-5"0"-2430,7 0 181,-7 0-180,8 0-360,-2 0-90,8-6 0,5-5 0,13-14 0,12-23 0,5-11 0,-13 16 0,0-2 0,0-2-547,-2 5 1,2-2 0,-1-1-1,-1 1 547,5-16 0,-3 1 0,-1 0 0,-6 11 0,-2 1 0,0-1 0,1-2 0,-2-2 0,0 0-385,-1 1 1,0-1 0,-1-3 384,0 1 0,-1-3 0,1-1 0,-2 4 0,0-2 0,-2 3 0,2-4 0,0-4 0,1-6 0,0 2 0,-2 7 0,0-5 0,-1 5 0,-2 10 0,2-1 0,-2 6 0,-2 8 0,0 4 0,5-23 0,-2 16 0,-3 9 0,-2 11 0,5 13 1873,1 16-1873,10 20 1466,4 22-1466,1 3 0,2 4-170,-6-12 1,0 2 169,-2-8 0,2 6 0,1 0 0,-2-5-460,5 11 1,2-1 459,4-2 0,4 4 0,-2-7-1157,-3-8 0,0-5 1157,9 7 0,2-6-590,-8-17 0,-1-5 590,12 3 188,3-9-188,-25-17 0,0-35 0,-9-4-116,-2-11 0,-1-4 116,-6 19 0,-1 1 0,3-16 0,1-2 842,1 5 0,0 4-842,-2 14 0,0 1 0,3-13 0,1 3 1533,4 0-1533,-3 12 0,2 25 0,0 26 1292,6 14-1292,7 13 0,7 7-38,-15-22 0,1 0 38,2 1 0,0-1 0,2 0 0,1-1 0,-1-1 0,3 0 0,12 3 0,2-3 0,-10-8 0,1-3 0,9 2 0,3-4 0,-2-9 0,-2-4 0,21-9 0,-23 2 0,0-6 0,-2-15 0,-4-6 0,-6 5 0,-1-3 0,1-7 0,2-6 0,-4 2 0,-3 2 0,-1 1 0,4-13 0,0 1 0,-3 12 0,-1 3 0,8-13 0,7 3 0,-15 33 0,2 8 0,2 18 0,5 8 0,2 14 0,-1 6 0,2 4 0,-1-1 0,0-2 363,15 5-363,-12-16 0,12-4 0,-14-18 0,-2-16 0,5-8 0,1-18 0,5-11 0,-21 17 0,3-3 0,3-7 0,3-4 0,-2 4 0,-1 4 0,-1 2 0,8-19 0,1 14 0,0 50 0,-14 13 0,12 25 0,-6-5 0,4-3 0,1-4 0,3-6 0,3-10 0,4-9 0,3-14-3392,5-12 3392,2-12 0,2-10-178,-16 1 1,0-4 177,2-2 0,-2 0 0,1-1 0,-2 2 0,-4 5 0,-4 3 0,5 1-71,-7 11 71,-4 9 0,-1 17 0,-1 11 0,9 39 0,-4-11 1591,-10-14 0,1-1-1591,12 9 0,3-9 0,7-13 0,7-13 0,8-19 0,6-12 51,-28 6 1,1-3-52,-1-2 0,1-2 0,11-14 0,-2-1 0,-11 12 0,0 1 0,6-8 0,-1 3 0,6 1 107,-6 10-107,-3 6 0,-4 9 0,0 3 0,1 10 0,-1 4 0,3 6 0,1 4 0,3 1 426,23 5-426,-23-18 0,3-2 0,14 0 0,1-4 0,-7-6 0,0-4-641,2 0 0,-2-2 641,-11-1 0,-1-1-265,12-2 1,1-1 264,-13 5 0,-1 0 0,8-2 0,-2 1 0,8-3 0,-7 3 0,-1 4 0,-5 1 0,-1 3 0,-3-2 1206,-3 1-1206,-1 1 605,-4 1-605,-1 2 0,0 0 0,-7 0-720,-6 0-989,-11 0-630,-11 6 2339,-6 2 0,-10 8 0,-5 0 0</inkml:trace>
  <inkml:trace contextRef="#ctx0" brushRef="#br0" timeOffset="52901">24397 14297 22554,'0'7'1439,"0"3"-1169,0-9 270,0 3-450,5-8 0,6-7-90,13-11 45,4-9 0,4-7-75,-5 5 0,2-4 0,0-1-1101,2 0 0,-1-1 1,0-2 1160,1-4 0,1-2 0,-3 2-30,2-8 0,-1-1-439,-3 1 1,1-5 0,-1 2 468,-7 11 0,-1 2 0,1-4 105,3-9 0,1-7 0,0 1 0,-3 5-16,-4 8 1,-3 3 0,0-1 0,5-11 0,-1-3 0,0 2-230,-4 9 1,-1 2-1,-1 3 200,1-3 0,1 1-258,5-18 0,-2 6 258,1 9 1766,0 0-1766,-7 35 1685,0 8-1685,3 15 0,2 13 0,6 20-45,-2 4 0,1 5-45,-2-9 0,0 2 418,7 18 0,0 0-418,-5-14 0,0-3 0,1 1 0,1-1 0,-2-4 0,1-1 0,-1-3 0,0-2 0,14 23 0,-7-12 90,-5-11 929,-5-12-929,-4-10 346,-2-10-436,0-17 90,0-15-90,6-22 0,-8 19 0,1-2-123,2-5 0,0-2 123,-1-1 0,1-2 44,4-14 1,-1 1-45,-4 17 0,-1 1-1568,4-15 1,-1 3 1567,-1 12 0,2 2 0,8 41 0,0 16 0,1 8 0,4 5 0,2 2 0,1 1 0,0 0 0,1-2-33,3-3 1,1-6 32,16-1 1507,-11-17 0,2-7-1507,4-11 0,-1-6 0,2 2 0,-1-4-252,-2-9 0,-4-4 252,-12 7 0,-1-2 0,7-9 0,-1-1 0,-10 11 0,-1 1 0,5-5 0,-3 2-11,-1 0 11,-6 8 817,-4 5-817,-2 9 91,2 3-91,1 4 556,5 0-556,17 4 13,-2-3-13,19 3 0,-6-4-262,7 0 262,3-4 0,0-5 0,-1-9-487,-4-7 487,0-9 0,-8-4 0,-3-3 0,-7 0 0,-7 7 0,-6 7 0,-3 8 0,-9 10 0,-2 9 0,-1 19 0,0 2 0,9 12 0,2-6 249,5-1-249,5-4 0,4-12 0,3-4 0,14-3 101,-8-3 0,-1-3-101,9-13 0,0 0 0,-13 5 0,0 0 0,6 0 0,18-1 0,-33 18 0,5 1 0,2 9 0,9-2 0,4 2 0,7-3 0,5-6 0,5-2 0,-7-1 0,1-1-508,-12-1 0,1-1 0,-1 0 508,8-2 0,-5 0 0,-13-1 0,-3-1 46,1-1 1,-1-1-47,32-6 0,-22-1 0,-1 0 0,17-6 0,-23 5 0,-1 0 0,15-11 0,-18 8-1079,0-7-900,-29 15 641,-15-1 1338,-28 13 0,5 4 0,-3 2 0,-7 3 0,-1 0 0</inkml:trace>
  <inkml:trace contextRef="#ctx0" brushRef="#br0" timeOffset="53337">24413 14048 22022,'-20'0'2069,"0"0"-917,3 0-972,3 0 350,8-2-441,2 0 181,9-5-270,8 0-90,11-4-270,11-3-359,8-4-271,7-8-298,7-8 253,-26 11 1,1-2 1034,2-3 0,-1-3 0,2-4 0,-1-2 0,1-3 0,-1 0 0</inkml:trace>
  <inkml:trace contextRef="#ctx0" brushRef="#br0" timeOffset="53503">25562 11972 24083,'3'-20'1979,"-2"3"-1889,-1 8 0,-5 5-90,0 10-270,-1 4-539,2 6-541,4 4-1168,0 1 2518,4 1 0,2 1 0,4 0 0</inkml:trace>
  <inkml:trace contextRef="#ctx0" brushRef="#br0" timeOffset="53684">25709 12592 24803,'-29'27'1349,"3"-2"-1439,1-7-719,-1-2-451,14-5-719,0-4-539,12-3 2518,3-4 0,5 0 0,5 0 0</inkml:trace>
  <inkml:trace contextRef="#ctx0" brushRef="#br0" timeOffset="53852">25993 12917 15802,'0'28'2158,"0"-3"644,0-9-2533,0-7 1320,0-5-2129,0-4 411,2 0-1221,5-6 2584,10-6-1234,11-10 0,11-8 0,6-4 0</inkml:trace>
  <inkml:trace contextRef="#ctx0" brushRef="#br0" timeOffset="54036">27097 12465 24983,'7'-11'2788,"-7"-4"-2608,-5 2-180,-1-2-180,2 6-360,4 0-359,0 0-450,6-4-360,6-5-810,14-10 2519,11-6 0,8-4 0,4-3 0</inkml:trace>
  <inkml:trace contextRef="#ctx0" brushRef="#br0" timeOffset="54185">27629 12072 22284,'9'0'2609,"-3"0"-2249,-4 0-1,-2 0-539,1 0-719,2 0-720,3 0-1080,3 0 2699,6 0 0,7 0 0,3 0 0</inkml:trace>
  <inkml:trace contextRef="#ctx0" brushRef="#br0" timeOffset="54353">28381 12221 24713,'0'-18'2069,"0"-4"-1979,0-6-270,0-6-720,0-2-539,5-2-900,4-1 2339,9-1 0,6 3 0,5-1 0</inkml:trace>
  <inkml:trace contextRef="#ctx0" brushRef="#br0" timeOffset="54519">29014 11950 25253,'21'20'1888,"-3"-2"-1258,-6-8-90,2-4-990,-5-6-719,8 0-450,3-8 1619,8-6 0,4-2 0,24-18 0,-13 9 0,0 0 0</inkml:trace>
  <inkml:trace contextRef="#ctx0" brushRef="#br0" timeOffset="54686">30082 11674 25073,'19'0'3058,"-3"0"-2608,-6 0-450,-4 0 0,0 0 0,2 0-90,0 0-1619,8-6-450,4-6-629,10-11 2788,9-4 0,10-3 0,4 1 0</inkml:trace>
  <inkml:trace contextRef="#ctx0" brushRef="#br0" timeOffset="54818">30825 11506 21924,'29'0'3239,"3"-4"-4319,-7-9-359,-3-2 1439,9-19 0,-11 11 0,12-10 0</inkml:trace>
  <inkml:trace contextRef="#ctx0" brushRef="#br0" timeOffset="54968">31317 11375 22374,'10'9'2789,"-2"-4"-2340,-4-1 1,-2-4-720,-2 0-2698,0-4 2968,0-1 0,-6 0 0,0 1 0</inkml:trace>
  <inkml:trace contextRef="#ctx0" brushRef="#br0" timeOffset="57784">17741 17015 18416,'-40'23'4048,"-1"-1"-3688,2-1 450,-13 5 179,4-6 0,-6-4-629,20-8 270,11-8-540,17 0 0,2-6 0,10-10 0,8-16 179,14-17-609,-7 16 0,5-4 520,10-7 0,9-5 0,0 1-833,-5 8 0,0 1 0,8-3 683,-4 6 0,7-4 0,4 0 0,1-1 0,0 2 0,-4 3-492,-3 5 0,-2 2 0,-1 1 0,2 1 0,3-1 462,3-2 0,4-2 0,2 0 0,0 1 0,-1 2 0,-2 1-309,0 2 0,-2 2 1,0 2-1,-1 0 0,2 1 309,0 1 0,1 0 0,0 2 0,1 0 0,0 1 0,1 0 0,0 1 0,0 1 0,1 1 0,-1 1-164,1 2 0,0 0 0,1 2 1,-1 0-1,0 2 164,1 0 0,-1 0 0,1 2 0,0 1 0,-1 2 32,-1 0 0,-2 1 1,1 2-1,3 4 0,3 4-32,-12 2 0,4 3 0,2 2 0,2 3 0,0 2 0,1 1 0,-2 2 0,-2 0 0,-2 1 0,-1 3 0,-1 3 0,-2 0 0,-2 2 0,1 1 0,-1 1 0,2 0 0,1 0 0,1-1 0,2 1 0,1 0 0,1 0 0,0 1 0,-2 1 0,-2 1 0,-3 0 0,-3 1 0,1 6 0,-3 2 0,-3 2 0,-2-1 0,-2 1 0,-1-2 0,-3-2 0,3 4 0,-4-2 0,-2 0 0,-1-1 0,0 1 0,5 9 0,-1 1 0,-2 0 0,-1-1 146,-3-4 0,-1 0 0,-3 0 0,-3 3-146,-4 8 0,-5 5 0,-3-2 0,-4-3 0,-4 0 0,-6-3 0,-6 0 0,-3-5 0,-5 3 0,-5-3 0,-5-6-5,-15-1 1,-7-8 0,-4-2 4,7-7 0,-3-2 0,-2-1 0,-2-3 0,5-3 0,-2-2 0,-1-1 0,-1-1 0,-1-1 0,-7 1 0,0-2 0,-2 0 0,-2-2 0,1-1 0,6-3 0,-1-1 0,0 0 0,-1-2 0,0 0 0,-1-1 0,-3 0 0,-1-2 0,0 0 0,0-1 0,-1-1 0,0-1-83,9-1 0,-1-1 0,0 0 0,0-2 0,0 0 0,-1 0 0,1-1 83,0-1 0,0 0 0,-1-1 0,1 0 0,-1-2 0,1 1 0,0-2-58,1-1 1,-1 0 0,1-1 0,0 0-1,0-2 1,0 0 0,1 0 57,-8-2 0,2 1 0,1-2 0,-1-1 0,-2-4 0,-2-5 0,13 2 0,-2-3 0,-3-3 0,0-3 0,-1-1 0,1-1 0,1-2 0,2 0 0,2 0 0,4 0 0,0-4 0,4 0 0,1-1 0,3-2 0,0 0 0,1 0 0,-1-2 0,-1 0 0,-1 1 0,-3-2 0,-2 0 0,1-1 0,1 0 0,2-1 0,4 0 0,6 0 0,6 0 0,2-10 0,6-1 0,5-1 0,6 1 0,4 2 0,4 3 0,7-9 0,8 4 0,5 2 0,3 0-68,5-1 1,4 1-1,5 2 1,2 1-257,-2 9 0,3 2 0,2 1 1,1 0-1,3 2-162,3-2 0,2 1 1,2 1-1,1 2 0,2 0 486,-7 6 0,3 1 0,0 1 0,1 1 0,0 0 0,1 0 0,1 1 0,0 0 0,2 1 0,0 1 0,0 0 0,0 0 0,2 1 0,0 0 0,0 0 0,0 1 0,-1-1 0,1 0 0</inkml:trace>
  <inkml:trace contextRef="#ctx0" brushRef="#br0" timeOffset="59430">24178 14591 24083,'-29'13'3058,"3"-5"-2698,3 2 90,5-9 90,9 3-450,4-8-90,16-9 0,11-16 0,-2 5 0,3-4 0,9-13 0,5-8 0,-1 0-607,-6 7 1,0 0-1,3-6 607,-5 5 0,4-5 0,1-5 0,0 0 0,-1 1 0,-3 4-698,2-6 1,-2 3 0,-1 0 0,2-4 697,-5 7 0,1-2 0,1-2 0,-1 0 0,-1 1 0,-2 2-398,4-11 1,-2 2-1,-2 1 1,0 0 397,0-1 0,-1-1 0,-1 0 0,0 1 0,-1 2 0,0 0 0,-1 1 0,0 0 0,-2 4 0,0 0 0,-1 1 0,0 1-322,4-11 1,-1 2 0,-1 1 321,-1 7 0,-1 2 0,0 2 0,4-13 0,-1 4 185,-3 10 1,0 3-186,6-19 1709,-2 22-1709,-4 29 2028,4 35-2028,3 36 0,-9-13 0,0 4 356,-3-12 0,-1 3 1,2 4-357,1 5 0,3 6 0,-1 1 0,1-4-395,1 4 0,1-3 1,0 3 394,0-5 0,2 4 0,-1-2 0,2-5 0,0-5 0,0-5 0,2-1 0,10 13 0,3-4 0,-3-8 0,7-7-290,17-11 0,4-11 290,-12-11 0,-1-9 0,-3-4 0,1-5 0,-3-5-608,-7-5 0,-4-4 0,0-3 608,2-5 0,0-3 0,-1-2 0,2-5 0,-1-2 0,-1-1 0,0-3 0,-2-1 0,1 0-366,-1 0 0,-1 0 0,0 1 366,-3 3 0,-1 2 0,0 1 0,-2 6 0,-1 0 0,-1 3 251,6-11 0,-1 5-251,-4 10 0,-1 4 363,10-9-363,-6 32 0,-2 27 0,-2 25 0,0 8 553,0-9 0,1 2-553,-2-1 0,3 3 0,0-3 0,9 4 0,3-3 0,4-3 0,3-3 0,3-6 0,2-5 0,5-5 0,1-5 0,3-8 0,1-7 0,2-5 0,1-7 0,3-8 0,-2-5 433,-18 3 1,-1-3 0,0-2-434,1-4 0,0-2 0,-1-2 0,1-2 0,0-1 0,-1-1 0,0 0 0,-1-1 0,0 0 0,-2 2 0,-1 0 0,0 1 0,-3 4 0,-1 1 0,0 0 0,10-7 0,-1 2 0,-6 8 0,-1 4 0,-6 8 0,0 5 432,26 10-432,-4 25 0,-26-3 0,0 4 0,2 5 0,-1 2-318,2 2 0,1 1 318,2 0 0,1-2 0,1-3 0,3-3 284,0-2 1,3-6-285,18-10 0,2-7 0,-16-5 0,1-7 0,3-11 0,4-8 0,-6-1 0,-5-6 0,-2-2-408,-5 2 0,1-2 0,-2 1 408,2-5 0,-1 1 0,1 0 0,2 1-237,2-1 0,2 3 237,0 1 0,1 3 97,-1 3 1,2 3-98,13 4 0,0 6 0,-18 10 0,-1 5 0,11 5 0,-3 7 0,-18 9 0,-3 6 0,1 3 0,-2 2 0,2 3 0,1 1-163,1 1 0,2 0 163,4-2 0,1-2 0,5-4 0,2-4 0,2-6 0,3-6 0,3-4 0,4-6 0,0-12 0,6-6 0,-3-1 0,-10 3 0,-1 0 0,1-2 0,0-2 0,1-2 0,1-1 0,0 0 0,0-2 0,0-1 0,0 0 0,0 0 0,1 2 0,0 1 0,0 0 0,-1 0 392,-1 0 1,0 0 0,0 2 0,1 1-393,2 3 0,2 1 0,-2 3 0,-5 2 0,9 1 0,-2 4 0,14 2 0,-2 4 0,-18 2 0,-3 3 0,5 2 0,1 0 0,4 1 0,2 0-66,6 2 0,4-2 66,-20-3 0,2 0 0,4-1-247,8 0 0,7-1 0,-1 1 1,-6-1 246,-11 0 0,-5 0 0,3-1 170,16 0 1,2-2-1,-18-2-170,-24-4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2:47.965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9161 7287 20755,'-16'33'1229,"0"1"1,-1-1-1,-1-2-779,1 0 0,0-1 539,-18 20 0,2-7 1,7-11-720,5-10-270,11-10 0,18-42 0,9-19-807,-1 13 0,3-3 807,3-10 0,2-6 0,2 1-574,-2 8 1,0 1 0,1 0 573,3-2 0,1 0 0,0 0 0,0-1 0,0 0 0,1 1 0,-1 2 0,1 1 0,0 1 0,-2 3 0,0 1 0,-1 1 0,12-12 0,0 4 0,-7 7 0,3 4 0,3 8 0,0 12 0,-4 25 0,-2 11 0,1 3 0,-4 10-460,-10 8 0,-4 11 0,-1 4 0,-2-4 460,0 3 0,-3-2 0,1 4 0,1 1 0,-1 6 0,0-1 0,0-2-348,-1 5 0,0-3 0,0 0 348,0 2 0,1 0 0,1-1 0,-1-3 0,0-1 0,2 2-92,0-5 1,1 2-1,0-1 1,0-4 91,0 0 0,0-3 0,2 2-606,0 2 1,2 3 0,0 0-1,-3-9-338,3 4 0,-2-5 252,5 9 0,-7-3 692,-19 8 0,-16-23 0,-21 0 0</inkml:trace>
  <inkml:trace contextRef="#ctx0" brushRef="#br0" timeOffset="164">9656 8820 23364,'-44'7'697,"0"1"0,0-1 0,-19 3 0,2-1-337,4 0 0,0 0-123,-1-5 1,4-1-59,-9 3 51,18-12-140,63-7-90,35-13-592,-12 9 1,5-2 456,11-2 0,8-1-427,-10 4 0,7-1 0,1-1 0,-2 1-438,-10 4 1,-3 0 0,1 0 0,6-3 999,-6 2 0,5-2 0,3-1 0,0-1 0,0 0 0,-2 0 0,-5 2 0,9-5 0,-5 1 0,0 0 0,2-2 0,2-2 0,1 0 0,-1 0 0,0 0 0,1 0 0</inkml:trace>
  <inkml:trace contextRef="#ctx0" brushRef="#br0" timeOffset="445">11378 7472 23544,'7'-58'959,"0"-1"0,-3 5 1,-5 2-645,-5 9 0,-6 2-1121,-2 9 0,-5 3 1525,-26-7-629,-9 29-90,-5 34 0,27 0 0,4 7 0,-1 11 0,5 5 0,2 10 0,5 3 0,8-19 0,3 1 0,2 1 0,4 0 0,2 2 0,2-2 0,9 20 0,5-3 0,7-2 0,5-4 0,4-7 0,6-4 0,0-6 0,9-8 59,6-18 1,9-9 0,-6-11-60,-14-12 0,-4-10 0,0-2-175,12-4 1,0-2-1,-11-7 175,-17-11 0,-11-7 0,-8-2 0,-7 10 0,-7-2 0,-3 0 0,-3 2 0,-3 1 0,-5 1 0,-1 1 0,0 1-627,1-1 1,0 1 0,-2 2 0,-2 3 626,-11-4 0,-3 4 0,2 7 0,-2 9 0,0 7-507,4 3 1,1 5-1023,-27-1 259,18 14-1069,20 12 2525,19 6 1,28 7 0,10 0 0</inkml:trace>
  <inkml:trace contextRef="#ctx0" brushRef="#br0" timeOffset="760">12186 6735 25253,'9'-66'2428,"-1"7"-2158,-14 9 270,-4 20-450,-12 23-90,-11 29 0,2 26 0,3 15 0,10-7 0,4 7 0,4 4-404,4-15 0,2 3 1,2 1-1,2 1 1,5-1 403,3 3 0,5 0 0,2 0 0,4-2 0,3-3-348,4-4 0,4-1 0,3-3 0,1-3 0,1-4 348,2 0 0,1-2 0,1-7 0,4-10 0,22-10 0,5-15 0,-8-10-415,-8-14 0,-8-16 415,-14-2 0,-1-11 0,-5-4 0,-5 3 0,-7 2 0,-7 0 0,-3-3-270,-1 1 0,-2-4 0,-2 1 0,-4 4 270,-6 1 0,-4 4 0,-2 1 0,-3 3 0,-2 1 0,-3 3 0,-1 4 0,-3 2 0,-2 3 0,-2 4 0,-2 4 0,-2 2 0,-22-5 0,-2 8-225,-1 7 0,-3 9-1035,8 13 1,-3 6 0,4 4-3657,-8 5 1,3 6 4111,12 0 1,-1 5-1,7 2 1,4 13 0,7 3-1,2 4 1,0 0-1</inkml:trace>
  <inkml:trace contextRef="#ctx0" brushRef="#br0" timeOffset="1963">8552 9792 19550,'-51'20'179,"1"-1"1,-1 0 0,0 1 0,-11 4 0,0 1 0,3 0-120,7-2 0,3 0 0,2 1 75,-11 7 0,8 2 45,14-6 0,12 0 1120,22 12-760,64-23-330,-21-15 0,5-5 0,3-2-188,-1-1 1,3-3-1,3-1 1,1-1-349,-2 0 1,2-2 0,2 0 0,1-1 0,1 0 325,-3-1 0,2 0 0,1 0 0,1-1 0,0-1 0,2 1-90,-4 0 0,0-1 1,2 1-1,0-1 0,1 0 1,0-1-1,0 1 90,-3 1 0,1-1 0,0 1 0,1-1 0,0 1 0,1-1 0,-1 0 0,1 0-72,-4 1 1,0 1 0,1-2 0,-1 1 0,1 0 0,0 0-1,1 0 1,-1 0 0,0-1 71,2 1 0,1 0 0,-1-1 0,1 1 0,0-1 0,-1 1 0,1-1 0,0 1 0,0 0-80,0-1 1,0 1-1,1 0 1,-1-1 0,1 1-1,-1 0 1,1 0-1,-1 0 1,0 0 79,-1 1 0,0 0 0,0-1 0,0 1 0,-1 0 0,1 0 0,-1 0 0,1 0 0,-1 1 0,5-2 0,0 0 0,-1 1 0,1 0 0,-1 0 0,0 0 0,-1 0 0,0 1 0,-3 0 0,-1 1 0,1 0 0,-2 0 0,1 0 0,-1 0 0,-1 1 0,0-1 0,4 0 0,0 0 0,-1 1 0,0-1 0,-1 1 0,0 0 0,-2 0 0,5 0 0,-2 0 0,0 0 0,-1 1 0,-1 0 0,-1 0 78,4-1 1,0 1-1,-2 0 1,-1 0-1,-2 0-78,5 0 0,-3 0 0,-1 0 0,0 1 203,-1 0 1,0 0 0,-2 1 0,-4 0-204,1-1 0,-4 1 0,-1 0 806,15-2 0,-9 0-806,-7-12 2412,-46 3-2412,-15-16 0,-15-17 456,11 16 1,1-5-457,-3-11 0,-1-9-165,9 18 1,-2-5 0,0-3 0,0-3 0,1-1 164,1 0 0,0-2 0,1-2 0,-1-1 0,1 0 0,0-1-349,1 8 0,1 0 0,-1 0 0,1-1 1,0-1-1,0-2 0,1-3 349,2 7 0,0-3 0,0-2 0,0-2 0,1 0 0,-1-1 0,2 0 0,0 0 0,0 2 0,1 1-182,0-1 1,1 1-1,0 0 1,1 0 0,1 1-1,-1 0 1,1-1 0,-1 1-1,1-1 182,-1 0 0,0 0 0,0-1 0,0 0 0,0 1 0,0 0 0,1 0 0,-1 1 0,1 0-105,0-2 0,0 0 0,0 0 1,1 0-1,-1 2 0,1 1 0,-1 3 1,1 3 104,-2-8 0,1 4 0,0 3 0,-1 1 0,0-1 4,-2-9 0,0 0 0,-1 2 1,-1 0-5,1 6 0,-1 1 0,-1 1 0,-1 1 0,-5-12 0,-1 2 0,-2 2 0,0 6 0,-1 1 0,-3 3 0,0 5 0,-1 1 0,-3 3 0,-14-12 0,-3 5 0,-2 8 0,-3 8 0,-5 7 0,-4 9 0,14 10 0,-2 4 0,-2 4 90,-8 5 0,-2 4 0,-2 2-90,5 2 0,-1 1 0,-1 2 0,-2 2 0,5-2 0,-2 2 0,0 1 0,-1 1 0,-2 0 0,4-1 0,-1 1 0,-1 0 0,0 0 0,-2 1 0,0 0 0,4-1 0,-1 0 0,-1 0 0,0 1 0,-1 0 0,-1 0 0,1 0 0,3-1 0,-1 0 0,0 0 0,0 1 0,0-1 0,-1 1 0,0 0 0,-1 0-60,-1 1 1,-2 0 0,1 0 0,-1 1 0,0-1 0,0 1 0,-1 0 0,1 0 59,6-3 0,-1 1 0,0 0 0,0 0 0,0 0 0,0 0 0,0 0 0,0 1 0,0-2-25,0 1 0,0 1 0,-1-1 0,1 0 0,-1 0 0,1 0 1,0 0-1,0-1 0,-1 1 25,-5 2 0,0 0 0,0 0 0,-1 0 0,1 0 0,1 0 0,-1-1 0,0 0 0,2-1 0,1 1 0,-1-1 0,1 0 0,-1-1 0,1 1 0,1-1 0,-1 0 0,-5 2 0,0-1 0,1 1 0,0-1 0,0-1 0,0 1 0,2-1 0,2-1 0,2-1 0,-1 1 0,1-1 0,1-1 0,-1 1 0,2-1 0,-6 1 0,1 0 0,0-1 0,1 0 0,1-1 0,0 0 0,-5 1 0,0 0 0,1 0 0,1-1 0,1-1 0,-7 1 0,1 0 0,1-2 0,3 0 99,7-2 0,1-2 0,2 1 0,1-2-99,-5 1 0,1-1 0,4-1 274,-10 2 0,4-1-274,14-6 0,3-1 1481,-11 1-1481,26-10 2216,22-5-2216,17-5 0,26-12 0,-11 10 1694,9-5-1694,-21 14 1857,-4 0-1857,-3 5 0,-2 6 0,-2 13 0,-3 20 0,-1 9 0,0-2 0,-1 8-679,-1-4 1,0 8-1,1 5 1,-1 1 0,0-4 678,0 5 0,1-3 0,-1 2 0,1 3-379,-1-6 1,0 2 0,0 3 0,0 1 0,1 2 0,0 0 378,0-9 0,0 3 0,1 1 0,0 0 0,0 1 0,0-2 0,1 0 0,-1-3-253,1 6 0,-1-2 0,1-2 1,0 1-1,1 0 0,-1 4 253,0-7 0,1 3 0,-1 1 0,1 1 0,0 0 0,0-2 0,0-2 0,0-4-180,2 11 1,0-5-1,0-1 1,0-2 0,0 1 179,0-3 0,0 0 0,0-1 0,0 0 0,0-1 0,1 9 0,0-1 0,0-1 0,0-1 0,-1-6 0,0 0 0,0-2 0,1-1 0,0 10 0,1-1 0,0-3 223,-2-6 0,1-2 1,-1-2-224,4 13 0,-1-2 0,-2-11 0,0-2 0,-1-9 0,0-2 1404,3 18-1404,2-6 0,-7-19 2099,0-1-2099,-3-19 2629,0-3-2629,2-4 1273,0 0-1273,4 0 0,2 0 0,10-4 0,7-3 0,13-7 0,11-4 0,-19 7 0,1-1-302,5-1 1,1-1 301,5-1 0,2-1-777,2-2 1,1-1-214,4 0 1,0 0-495,1-1 0,0 1 1484,2-1 0,1 0 0,2 1 0,0 1 0,2-1 0,0 0 0</inkml:trace>
  <inkml:trace contextRef="#ctx0" brushRef="#br0" timeOffset="3823">18005 3370 21745,'40'-49'-540,"-8"-6"0,-6-4 1</inkml:trace>
  <inkml:trace contextRef="#ctx0" brushRef="#br0" timeOffset="5135">20893 5645 21205,'-14'-46'659,"0"-1"1,-2 2 0,-1 1-480,-1 2 0,-3 0-635,-2 4 1,-2 2 589,-2 5 0,-3 3-45,-4 5 0,-3 5 0,-6 3 0,-3 7 0,-6 10 0,-3 6-622,-7 7 1,-1 5 591,18 0 0,0 3 0,1 2-298,-1 3 0,0 3 0,2 1 268,0 3 0,1 2 0,1 2 0,3 0 0,2 1 0,0 4-8,5-2 1,1 4-1,1 1 1,2-3-23,1 1 0,3-2 0,0 3 30,-2 9 0,2 2 0,4-4-30,7-3 0,6-3 0,2-5 0,6 0-77,14 5 1,6-4 121,-3-13 0,7-3-45,13-1 0,9-2 0,3-3 0,5-4 0,3-4 0,1 0-658,2 2 1,2-1 0,0 1 679,-12-3 1,0-1-1,-1 1 1,-3 1-23,2 2 0,-4 1 0,2 3-178,-2 3 1,2 4-1,-2 2 1,-2 0 207,-1 1 0,-3 1 0,0 3 0,8 11 0,1 3 0,-9 1 15,-8 9 0,-9 1 0,-6 3 0,-6 1-128,-6 0 1,-8 1 172,-7-2 0,-8 0-113,-5-2 1,-7-3 157,-5-2 0,-8-3 568,3-12 1,-5 0 0,-1-5-555,1-6 1,0-4 0,0-2 317,1 1 0,0-2 0,2-6-422,-10-4 0,5-9-45,0-21-90,13-13 1600,18-13-2230,6-7-449,18-7 69,6 0-250,-1 27 1,3 1 1349,2 1 0,2 1 0,5 0 0,3 1 0,1 1 0,-1 0 0</inkml:trace>
  <inkml:trace contextRef="#ctx0" brushRef="#br0" timeOffset="5345">21425 6807 17421,'4'-42'1079,"0"0"0,2-14 1723,-4-1-2443,-2 41 1230,3 24-1589,4 22 0,7 29 181,-5-21 0,0 3-181,3 8 0,1 1 0,-1 6 0,0 2-180,2 3 0,0 1 375,0-2 1,-1 0-1051,0-2 1,1-3-495,-2-7 0,0-2 1201,-2-9 0,0-2 1,8 14-1,-1-13 0</inkml:trace>
  <inkml:trace contextRef="#ctx0" brushRef="#br0" timeOffset="5496">21538 5486 20791,'-14'-52'180,"0"-1"0,1 7 0,1 1-450,4 10 0,1 3-449,-2-7 316,16 28 403,8 23 0,15 26 0,7 8 0</inkml:trace>
  <inkml:trace contextRef="#ctx0" brushRef="#br0" timeOffset="6018">22204 6188 23454,'-12'40'1079,"-2"5"-629,0 7-3778,-3 11 3462,10-25 1,0 1-45,2 2 0,1 4-117,1 0 0,0 4 0,0-1 27,2 6 0,1 3 30,1 1 0,0 4 0,1-6-30,0-10 0,1-3 0,2 10 0,2-10 815,1-22-815,0-27 0,4-42 0,-4 15 0,0-7-307,4-8 1,2-7 0,1-1 366,2-6 0,2-2 0,0 0-60,-1 1 0,0-1 0,2 1 22,-3 14 1,1-2-1,1 4 1,-1 8 67,1 1 0,3 11 737,13 10 0,1 15-827,6 46 45,-13 2 0,-2 6 66,-8-2 0,-4 3-111,1 1 0,-3 5 0,-4 3 0,-2 5 0,-1-4 90,0-1 0,-1-2-90,-2-11 0,-1 0 0,0-11 90,-2-7-90,3-90 0,2 26 0,0-4 201,5-26 0,2-5-171,-1 24 0,1-1 0,0 0-452,3-4 1,1-1 0,0 1 511,2-1 0,0-1 0,1 2-30,0 3 0,1 1 0,0 2-15,8-14 0,2 5 45,-3 11 0,2 7 849,22-4-804,-14 52 0,0 14-135,-9 1 0,-3 7-830,-2 3 1,0 6 0,-3 0 829,-5-3 0,-4 1 0,0 1-150,-1 2 0,0 0 0,-2 1-517,0 1 0,-2 2 1,0-1 216,0-2 0,-2 0 0,0 0 148,0-2 0,-1 0 1,0-2-689,1 17 1,0-4-271,0-9 1,-1-3 1259,3 17 0,-2-34 0,0-20 0</inkml:trace>
  <inkml:trace contextRef="#ctx0" brushRef="#br0" timeOffset="6360">23548 6468 22374,'5'-46'764,"0"0"1,0 1 0,1-18-1,0 4-584,-1 9 0,0 5-949,-1-17 1309,2 35 479,3 68-929,4 21-60,-1-16 0,3 8 0,0-3-879,4 2 0,2-1 879,-2-8 0,2 1 0,1-4-75,4-2 0,3-5-331,11-5 1,2-6 375,20-2 0,-22-20 0,0-9 0,11-33 0,-26 8 0,-2-4 45,-1-7 0,-3-7 255,-2-5 0,-1-5 0,-2 1-300,-3 14 0,-2 2 0,1-2 0,1-13 0,-1-2 0,0 5 0,0-5 0,-1 9 455,4-3-455,3 21 0,-2 70 0,-6-5 0,0 6 0,2 9 0,0 7 0,0-2-555,3 11 0,0 1 555,-2-7 0,1 2 0,-1-3 0,2 1 0,0-4-405,-1-5 1,1-3-226,-3-4 1,2-4-2046,19 17 2675,-6-35 0,8-31 0,-6-29 0</inkml:trace>
  <inkml:trace contextRef="#ctx0" brushRef="#br0" timeOffset="6561">25047 4519 25073,'1'-44'539,"0"0"1,0 7 0,0 6 179,-1 1 1,0 41-270,0 41-1603,0-6 1,0 5 1152,1-7 0,0 2 0,0 3 0,2 8 0,0 2 0,1 2-460,0-11 0,1 1 0,-1 0 0,2 1 460,0 2 0,0 1 0,1 0 0,0-1-23,1 1 1,1 0 0,0-1-1,0 0-202,0-3 0,0 0 0,1-1 1,1 0-226,3 12 0,1-1 1,0-1-278,-1-8 0,1-1 0,1 0-773,4 4 1,2 1 0,-1-6 1499,1-2 0,1-5 0,5 2 0,1-9 0,7-20 0</inkml:trace>
  <inkml:trace contextRef="#ctx0" brushRef="#br0" timeOffset="7094">25725 5518 18791,'2'-58'494,"-1"-1"1,1 0 0,0 1 0,-1-1-1,2 1 1,-1 1 0,-1 6 0,-7 13-226,-18 1 1487,-8 78-1666,14-2 0,1 10 0,2-1-90,-3 12 0,1 3-354,4-3 0,-1 4 1,5-4 353,2 7 0,6-4 0,2-1 0,3-2-90,2-7 0,5-1-180,9 2 0,5-4 90,14 3 90,-12-26 1,2-12 788,12-35-699,-12-27 0,-4-12 135,-6 4 0,-2-4-197,-3 2 0,0-6 1,-3-1 285,-5 12 1,-1-1 0,-2 0 0,1 4-165,-1 0 0,0 3 0,-1-2-72,1-12 0,-1-2 0,-1 11 102,-1 5 1178,0 29-1268,0 65 0,-1-8 0,2 4-167,0 8 1,3 5 166,3 0 0,1 6 0,2-4 94,-2-13 1,1-2 0,1 1-155,4 11 0,1 2 0,2-7-75,1-6 0,5-8-96,9-6 1,4-10-40,20-15 90,-17-18 0,-1-13-361,-8-15 1,-3-12 360,-5 2 0,0-8 0,0-6 0,-1-1-224,-4 13 1,-1-4 0,0 0-1,-1-2 1,1-1 0,-1 1 448,1-2 0,1 0 0,-2-1 0,1-1 0,-1 0 0,0 0-180,-1-3 1,1-1 0,-1-1 0,-1 1-1,0 1 1,-2 4 242,-2 3 0,0 3 0,-1 2 0,-1-1 0,0-3-175,0 3 0,-2-3 0,1-1 1,-1 1-1,0 2 0,-1 3 89,1-5 1,-1 2-1,-1 2 1,1-1-32,-1-5 1,0-2 0,0 4 0,-2 9 143,0 5 0,-2 13 1415,1 16-1370,0 60-90,0 1 0,0 6-60,0-8 0,0 4 0,0 0 0,2 8 0,-1 2 0,2 0-30,1 5 0,0 0 0,2 1 341,-1-14 1,1 0 0,0 0 0,2 0-500,0 0 1,1 1 0,1-1 0,-1 1-322,1-1 1,0 0 0,1 0 0,-1 0-122,4 13 1,1-1-1,-1 3 600,-1-10 0,0 2 0,-1-1 0,0-4 0,-2-3 0,0-3 0,0 0 0,0 7 0,1 0 0,0 0 0</inkml:trace>
  <inkml:trace contextRef="#ctx0" brushRef="#br0" timeOffset="7483">26598 4537 24173,'-26'-41'270,"0"1"0,3 4 0,2 2-180,-10-15 90,15 17-1,21 16-89,26 16-90,28 10 0,-17-1 0,5 0-611,9 1 1,2 1 580,-15-4 0,2 1 0,0-1 0,2 1 0,1-1 0,-1-1 0,0-1 0,1-1 0,-2-1-15,21 2 0,-2-2 0,-5-5 0,-2-4 45,-5-1 0,-3-2 45,-5-4 0,-2-4 0,-5-2 0,-3-4-101,-5-3 0,-3-3 101,-4-3 0,-4-4 0,-3-4 0,-5-3-997,-2-5 0,-4-2 1087,-7-2 0,-3-1 45,-3 0 0,-4 0-91,-3 5 1,-8 4 135,-13 6 0,-6 8-90,9 17 0,-2 8 123,-13 10 0,1 13-78,10 12 0,5 13-31,6 5 1,1 8 0,4 0-120,6-12 0,3-1 0,2 3-520,-2 15 0,2 3 0,7-4 490,9 6 0,8-5 0,3 0 0,5-2 404,4-2 1,4-3-405,4-3 0,2-2 0,3-6 0,3-2 0,2-5 0,2-5-45,1-3 0,3-6-360,0-3 1,4-6-1353,-3-7 0,5-3 0,-3-3 362,8-2 1,1-5 1394,-10 0 0,3-3 0,-4-1 0,1-5 0,-4-2 0,-1-2 0,0 1 0</inkml:trace>
  <inkml:trace contextRef="#ctx0" brushRef="#br0" timeOffset="7967">29408 5410 23903,'43'-28'630,"-6"5"-540,-13 8 0,-12 8 0,-15 11 180,-16 12 89,-23 17-179,9-7 0,-4 2-1161,3-3 1,-4 0-1,-1 2 1071,-11 6 0,-3 2 0,-2 1 22,4-4 1,-2 1-1,-2 0 1,-1 0-477,3-2 0,-1-1 0,-1 1 1,-2 0-1,-2 1 454,5-4 0,0 1 0,-1-1 0,-2 1 0,-3 2 0,-5 0-171,15-7 0,-3 1 1,-3 1-1,-1 0 0,-1 1 1,-2 0-1,-1 0 0,-1 1 1,0 0-1,-1-1 0,1 1 81,7-4 0,0 1 0,-2 0 0,0 0 0,-1 0 0,0 0 0,0 0 0,-1 1 0,0-1 0,0 1 0,0-1 0,0 0 0,0 1 0,0-1-73,0 0 1,-1 1-1,2-1 1,-1 0 0,0 0-1,0 0 1,0 0-1,0 1 1,-1-1 0,-1 1-1,-1 0 1,0 0-1,-1 0 1,-2 1 72,8-4 0,-1 1 0,-2 0 0,-1 1 0,-1 0 0,-1 0 0,0 1 0,-1-1 0,0 1 0,0-1 0,1 1 0,0-1 0,0 0 0,2-1 0,0 0 0,2-1 0,1 0 0,2-1 0,1-1 0,-9 4 0,3-1 0,1-1 0,3-1 0,0 0 0,1-1 0,1 0 0,-1 0 0,0 1 0,-2-1 0,-1 2 0,-2 0 0,2-1 0,0 0 0,-3 1 0,0 0 0,-1 1 0,-1 0 0,0-1 0,0 1 0,0 0 0,1-1 0,0 0 0,2-1 0,1 0 0,1 0 0,2-2 0,-10 4 0,2-1 0,2 0 0,0-2 0,2 1 0,0-1 0,1 0 0,0 0 0,-1-1 0,0 2 0,2-2 0,0 1 0,0-1 0,1 0 0,0 0 0,-1 0 0,0 0 0,-1 0 0,-1 1 0,0 0-158,2-1 1,-2 0-1,-1 1 1,-1 0 0,0 0-1,-1 0 1,1 0 0,0 0-1,1 0 1,2-1-1,1 0 1,3-1-102,-12 3 0,4 0 1,1 0-1,2-2 1,0 1-1,-1 0 1,0 0-1,-1 0-38,6-2 0,-1 1 0,-2-1 0,0 1 1,0 0-1,0 0 0,3 0 0,1-2 1,3 0-1,4-1 297,-14 5 0,4-2 0,4 0 0,1-2 0,1 1 0,-4 0 0,1-1 0,2 0 0,0-1 0,-8 4 0,-1 0 0,1-1 0</inkml:trace>
  <inkml:trace contextRef="#ctx0" brushRef="#br0" timeOffset="63081">15695 13949 23274,'-12'22'2428,"-2"-1"-1978,-1-1 90,-1-4-1,2-2-179,0-7 0,7-3-90,1-4 90,6 0-360,0 0 0,0-6 0,4-6 0,4-11 0,5-10 0,7-10 0,2-12-279,8-4 279,-14 27 0,3-1 0,7-3 0,4-3 0,-2 4 0,-1 1 0,2 1 0,12-16 0,8 5 0,6 19 0,0 8 0,5 2 0,-5 6 0,-4 7 0,-12 20 0,-3 9 0,-3 7 0,-7 7 0,-7 6 0,-9 4 0,-12 5 0,-10-1 0,-11 1 0,0-19 0,-3 0 0,7-9 0,-1 0 0,-5 4 0,-1-1 0,-17 13 0,32-27 0,2-6 0,39-25 0,13-6 0,16-3-209,-26 12 1,3 1 208,22-1 0,2 2 0,-16 3 0,3 2 0,2 6 0,5 4 0,-6 2 0,-6 4 0,-4 4 0,12 10 0,-5 6 0,-18-2 0,-5 4-441,-2 3 1,-3 2 440,-5 4 0,-4 1 0,-3 2 0,-4 1 0,-5 0 0,-4 1 0,-4 0 0,-4-1 0,-4-2 0,-3-1 0,-2-2 0,-3-1 0,-3-4 0,-1-4 0,0-2 0,-2-3 0,0-3 0,-1-2 0,2-5 0,-1-2 0,2-2 0,-3-2-284,-6-4 1,-1-4 283,-16 4-138,-6-8 138,32 0 0,9 0-642,5 0-2776,6 0 1640,2 0 1778,2 0 0,3 0 0,2 0 0</inkml:trace>
  <inkml:trace contextRef="#ctx0" brushRef="#br0" timeOffset="63837">17023 12791 15816,'-10'-52'2248,"-4"0"-980,-3 4-998,-5-1 1509,-2 1-1464,1 12 0,-3 0-225,6 8 0,-3 1 175,-7-8 1,-6 0-86,-15 1 0,-3 5-90,8 7 0,-2 3 176,2 1 0,-4 2 0,2 2-176,-14 4 0,0 4-31,18 2 1,-1 0 0,-3 4 75,-3 3 0,-5 2 0,-1 3 0,3 0-75,-5 1 0,3 2 0,-3 1-459,1 2 0,-2 2 1,-1 2-1,5 1 459,-3 6 0,4 2 0,0 2 0,-1 4 0,0 2 0,1 3-299,14-8 1,1 1-1,0 2 1,1 5 238,-2 5 0,0 5 0,0 3 0,1 1 0,4-3-238,-1 0 0,4-2 0,1 3 1,0 6 237,7-8 0,-1 6 0,0 3 0,1 2 0,2-1 0,2-2 0,3-4 0,-1 11 0,5-5 0,2 0 0,1 3 0,1 1 0,0 4 0,2 0 0,1 0 0,3-5 0,3-3 0,3-3 0,1-1 0,2 1 0,0-1 0,2 0 0,2-1 0,0 1 0,0-3 0,1 0 0,2 1 0,2 2 0,2-1 0,2 2 0,2 2 0,2 0 0,1-2-166,2 1 0,2-1 1,1-1-1,1 1 0,0-1 166,0 0 0,0-1 0,0 1 0,2-2 0,1-2 0,1-2 0,1-1 0,0-2 0,1-2 0,0-3 204,12 10 1,0-6-1,1-1-204,-10-10 0,2 0 0,0-2 0,1 0 0,0-1 0,1-1 0,3-1 0,3-1 0,5-1 0,5-1 0,3 0 0,0-2 0,-3-3-166,1 0 0,-2-2 0,1-2 0,3-1 166,0-2 0,3 1 0,2-2 0,-2-3 0,-3-3 0,-3-2 0,-4-4 0,0-3 0,3-3-28,2-2 0,3-4 0,1-2 0,-1-1 0,-4 1 28,0-1 0,-5 1 0,1-3 0,3-4 0,-3-1 0,4-3 0,2-3 0,-2-2 0,-3 1 0,-6 1 0,-3-1 0,-5 0 0,-2-1 0,0-3 0,10-8 0,2-4 0,-3-2 0,-6 1-9,-5-4 1,-6 0 0,-3-2 8,0-4 0,-4-3 0,-1-2 0,-8 14 0,-1-1 0,-2-2 0,0 0 59,-2-3 1,-1-1 0,-2-1 0,-1 0-60,-1-2 0,-2 0 0,-1-1 0,-2-1 0,0-1 0,-2-2 0,-1 1 0,-2 0 0,-1-1 0,-1 0 0,-1 0 0,-2 1 0,0-1 0,-1 1 0,-2-2 0,-3-2 0,1 9 0,-2-2 0,-2-2 0,0 0 0,-1 2 0,1 3-16,0 0 0,0 4 1,0 1-1,-1-1 1,-2-2 15,-1 1 0,-1-3 0,-1-1 0,-1 1 0,0 2 0,1 5 0,-7-6 0,1 4 0,-1 3 0,-2 1 0,0 2 0,-2 0 0,0 3 0,-2 0 0,0 2 0,-1 1 0,-1 1 0,-1 2 161,0 3 1,0 2 0,0 1 0,-1 2-162,-14-6 0,-1 2 0,-1 3-450,2 3 0,-2 3 1,1 3-151,2 3 0,0 2 1,0 3-151,2 3 0,-1 3 1,1 2-2528,2 4 0,1 2 0,1 2 2955,1 4 1,1 3 0,2 2 0,0 2 0,1 4 0,1 0 0,1 3 0,0 0-1,0 0 1</inkml:trace>
  <inkml:trace contextRef="#ctx0" brushRef="#br0" timeOffset="64838">18143 12741 23544,'0'-27'2248,"0"4"-2158,0 3 0,2 8 180,1 6 180,4 14-1,22 46-359,-14-23 0,1 4-284,7 15 1,2 8-1,1 1 194,-1-1 0,0 0 0,1 1-422,-1 1 1,0 0 0,1-1 391,-2-3 0,1-2 0,-2-5-965,1 0 0,-1-5 635,-1-5 0,1-1-180,-2-6 1,0-1-1068,18 17 257,-1-17 355,-1-19-2513,19-39 1889,-14-14 1349,-19 8 0,2-9 0,-3 0 2001,-4 0 0,-3-2 0,0 0-1192,0-1 1,0-1 0,-1 2-90,2-20 0,-4 6 1278,-3-8-919,-31 10-449,1 41-180,-22 18-135,21 29 0,4 10 0,5-11 0,1 2 65,-2 14 1,5 0-111,7 17-180,10-5-89,7-12-1,7-9-78,3-12-12,3-13 3423,11-25-2973,-13-11 180,3-23 90,-17-5 44,-10 13 1,0 0-135,2-16-180,-8-8 0,3 36-90,-2 9 328,3 14-328,3 10 0,5 13 31,7 12-211,5 7 180,4 4-1170,3-2-269,0-3-720,-1-8 2159,-2-13 0,-3-7 0,-1-10 0</inkml:trace>
  <inkml:trace contextRef="#ctx0" brushRef="#br0" timeOffset="65167">19366 13148 21924,'4'-26'2159,"0"4"-2069,-2 11 180,2 4 0,0 11-90,2 6 0,2 10-180,0 5 90,0 5-90,1 1 0,-3-3 0,0-5 0,-2-12 269,-2-5-89,0-6-90,0-4 90,7-19 90,2-3 180,15-30-270,-8 22-90,5-6 0,-5 28 0,1 8-90,10 31-360,-6 1-270,4 23-269,-9-8-181,-2-1-269,3-6-2789,10-9 4138,-3-23 0,12-17 0,-7-19 0</inkml:trace>
  <inkml:trace contextRef="#ctx0" brushRef="#br0" timeOffset="65642">19991 12800 20215,'5'-42'1289,"0"-1"1,-1 6-1,-1 2-929,0-22 90,-10 25 0,-4 23 89,-9 25-179,-3 23-180,-1 14-305,12-22 1,2 1 169,-1 0 0,1 0-45,-6 29 0,7-7 90,4-10-90,5-9 0,0-12 90,0-9 0,9-24 249,1-12-159,11-25 89,0-6-212,-9 22 1,0-1 482,11-30-270,-3 3-270,-4 10 0,-3 10 0,-3 10 0,-2 11 0,0 9 0,3 19 0,6 15 0,7 31 0,-9-19 0,1 3-486,2 11 1,0 2 485,1 6 0,-1 5-496,-6-15 1,0 4-1,0 2 1,-2-3 495,0 2 0,-1-2 0,-1 4 0,-2-4 0,0 4 0,-2 2 0,0-2 0,-2-6 0,-2 1 0,-2-6 0,-1 2 0,-1 10 0,-2 2 0,-2-7 0,-6-7 0,-3-6 0,1-6 0,-3-3 139,-21 11-139,-3-23 0,2-25 0,0-20 0,17-12 0,5-10 0,6-10 0,4-4-313,0 0 1,5-1 312,9-2 0,5 4 0,3 21 0,3 3 0,0 1 0,2 1-1601,12-7 0,3 3 1016,-11 12 1,4 2-2122,24-9 1,1 7 2705,-5 10 0,18 12 0,-42 18 0</inkml:trace>
  <inkml:trace contextRef="#ctx0" brushRef="#br0" timeOffset="66020">18614 15016 25792,'-6'0'1799,"8"-8"-1709,19-8 90,27-18-90,-9 11 0,5-2-898,-5 5 0,1-1 0,3-1 808,8-2 0,3-1 0,2-1 0,-8 5 0,2-1 0,1 1 0,1-1-452,5-1 0,2 0 1,1 0-1,1-1 452,-8 5 0,0-1 0,1 1 0,1-1 0,-1 1 0,3-1 0,1 0 0,0 0 0,0 0 0,1 0-363,-1 1 1,1-1 0,0 0 0,0 1-1,-1 0 363,-2 0 0,1 1 0,-1 0 0,-1 0 0,0 0 0,-3 1 0,-2 1 0,0-1 0,1 1 0,0-1-75,5-2 0,1 0 0,1-1 0,-2 1 1,-2 1 74,2-1 0,-2 0 0,-2 0 0,0 1 0,13-5 0,-1 1 0,-6 1-180,-2 0 0,-11 2-149,-11 3-1200,-17 4 1262,-19 6-2431,-17 4 2698,-17 6 0,-17 5 0,-9 5 0</inkml:trace>
  <inkml:trace contextRef="#ctx0" brushRef="#br0" timeOffset="70121">25891 10932 24263,'-16'0'1169,"5"0"-1079,11 0 0,14-4 90,20 1-180,21-6 45,-15 6 0,3-1-843,9 0 0,2-1 798,9 2 0,2 1-460,-18 1 0,1-1 0,0 1 460,1 1 0,1 0 0,0 0 0,-2 0 0,1 0 0,0 0-497,10 0 0,2 0 0,-5 0 362,4 0 0,-2 0-282,8 2 1,-5 0-393,-6-1-181,-15 9-81,-21-4 1071,-15 5 0,-28 2 0,-10 1 0</inkml:trace>
  <inkml:trace contextRef="#ctx0" brushRef="#br0" timeOffset="70346">25887 11669 23274,'-23'32'1169,"9"-5"-359,41-6-271,14-12-404,-2-7 0,4-2-494,0-2 0,3-1 419,5-1 0,6-1 0,-3 1-764,12-1 0,0 0 674,-8 2 0,4-1 0,-1 2-420,-3 0 1,-1 0-1,-3 2-135,5 1 1,-2 2-16,-10-2 0,0 1 1,-5 2-1830,21 12 2429,-17 2 0,-23 9 0,-10 0 0</inkml:trace>
  <inkml:trace contextRef="#ctx0" brushRef="#br0" timeOffset="70546">26147 12533 22534,'-32'18'989,"0"1"1,-22 12-900,15-8 90,20-11 534,16-6-444,22-6-225,20-2 0,6 0 0,-2-1 0,3 0-637,0 2 1,5-1 0,-2 0 456,17 0 0,-1 0-45,-19 2 0,1 0 0,-1 0-150,-1 0 0,0 0 1,-1 0-1478,18 0 1,-1 0 727,-8 4 0,-3 0 1079,-7-1 0,-4 3 0,16 13 0,-14 0 0</inkml:trace>
  <inkml:trace contextRef="#ctx0" brushRef="#br0" timeOffset="70756">26216 13248 23723,'-35'17'599,"0"0"1,3-2 0,2-1-420,-17 11 90,14-7 90,17-8-90,16-4-90,16-6 0,17 0-90,19 0-90,-18 0 0,3 0-421,7 0 1,4 0 150,5-1 0,5 0 1,-2 1-667,9-1 1,2 1 148,-15 0 0,6-1 0,0 0 0,-7 1-473,6 2 1,-3 0 1259,13 0 0,-6 3 0,-6 11 0,-9 2 0</inkml:trace>
  <inkml:trace contextRef="#ctx0" brushRef="#br0" timeOffset="70983">26241 13940 24533,'-58'29'1529,"7"-4"-1079,9 1-180,22-14 0,9 0-91,23-12-89,16 0-90,13 0 0,20 0-319,-26-1 1,2 0 138,4 0 1,3-1-586,19-1 1,2 0 179,-17 1 0,-1 1 0,12-2 1,-1 2-1305,-13 2 0,-5 2-7196,12 4 9085,0 8 0,-38 8 0,-8 4 0</inkml:trace>
  <inkml:trace contextRef="#ctx0" brushRef="#br0" timeOffset="71196">26371 14609 21655,'-48'34'3328,"8"-6"-3058,8-4-1,11-8 1,9-6 90,6-4-90,12-6-180,6 0 90,10-6-180,11-2 0,7-6-360,7 3-270,6 2-269,2 4-496,-18 4 1,-1 0-674,14 1-7763,4 6 9747,-37 4 1,-13 8 0,-11 3-1</inkml:trace>
  <inkml:trace contextRef="#ctx0" brushRef="#br0" timeOffset="71366">26172 15039 21115,'-37'19'1319,"0"0"0,3-1 1,3-2-1050,-16 14-91,15-8 1,17-4 90,17-4 0,18-7-90,19-3-180,18-4 45,-21 0 0,1 0-1365,5 0 0,2 0 1005,3 0 0,1 0-225,2 0 1,0 0-451,0 0 1,0 0 989,-2 0 0,-1 0 0,-2 2 0,-2 0 0,-2 0 0,1 1 0</inkml:trace>
  <inkml:trace contextRef="#ctx0" brushRef="#br0" timeOffset="71555">26103 15952 28221,'-33'5'360,"4"-1"-360,14-6-720,10-2-89,22-5-271,16-5-359,22-2 494,-21 6 1,1 0-832,5 0 1,0 1 1775,1 1 0,1 0 0,0 3 0,0 1 0,-1 2 0,1 0 0</inkml:trace>
  <inkml:trace contextRef="#ctx0" brushRef="#br0" timeOffset="72732">27284 12931 22284,'-5'-23'1979,"0"3"-1439,-5-6 359,5 4-539,2 3 0,3 9-270,3 8 0,4 0-90,5 1 0,10-1 0,8 2 0,15 0 0,10 0 0,6 0 0,2 0-507,-3 0 597,-11 0-90,-7 0 90,-13 0 0,-2 0-90,-13 0 0,-3 0 90,-9 31 0,-6 2-90,1 1 0,0 3-367,-2 1 0,-1 1 412,0 6 0,0 1-45,1 4 0,0 2 0,1 2 0,2 0 0,-1 2 0,2 0 0,1-1 0,0 1-241,0-2 1,0 0 240,0-2 0,2-2 0,0-3 0,2-1 0,0-3 0,2-2 0,0-6 0,1-2 0,7 23 0,-2-13 0,-2-11 90,-4-8-90,-2-6 695,-4-8-695,0 0 1026,0-9-1116,0 3 180,0 0-90,-5 3 0,-6 6 0,-11 8 90,-32 16-90,18-13 0,-2 1-322,0-2 0,-1-1 367,0 1 0,2-3-45,-10 3-99,-8-5 99,21-2 0,-6-9 89,21-1-89,3-2 0,7-3 0,0 3 720,8-4-720,-6 0 204,6 0-7130,-2 0 6926,-1 4 0,-6-3 0,-5 3 0</inkml:trace>
  <inkml:trace contextRef="#ctx0" brushRef="#br0" timeOffset="75099">21591 14482 21295,'6'5'3148,"2"-1"-2968,-3-4-90,4 0 90,3-6-90,8-7 90,11-12-90,9-14-45,-14 15 0,1-1-1141,4-6 1,1-2 1185,5-4 0,-1-3 44,3-3 1,0-2-608,2-6 0,-1-1 533,-13 14 0,-1 0 0,-1-2-443,0-3 0,0-2 0,-2 0 413,0-4 0,-2 0 0,0-2-30,-1-5 0,-2 0 0,-1-2-389,0-4 1,-2-1 0,-1-2 388,-3 13 0,-2-1 0,0 0 0,-1-1 0,0-4 0,0 0 0,-1-1 0,0 0-42,0-1 1,-2-1 0,1-1-1,-1 0 42,0 0 0,-1 0 0,0-1 0,-1-3 15,-2 10 0,0-2 0,0-3 0,-1 1 0,-1 1 0,0 3 7,0-10 1,-1 4 0,-2-1-1,-4-7-22,0 14 0,-3-5 0,-1-3 0,-2-3 0,-2 1 0,-1 1 0,-1 3 0,-2 4 15,-3 0 0,-3 4 0,-1 2 0,-2 2 0,-1-2 0,0-1-156,2-1 0,-1-2 0,-1 0 1,0-1-1,-1 2 0,-2 3 1,0 3 140,-4 3 0,-1 2 0,-1 2 0,-1 3 0,0 2 0,1 1-131,-11-7 1,0 4 0,0 2 0,-1 0 130,-2 1 0,0 1 0,-3 0 0,-4 1-82,6 4 0,-5 0 0,-2 0 0,-1 1 1,1 1-1,3 2 46,-1 0 0,3 3 0,0 0 0,-1 1 0,-3 0-20,6 2 1,-2 0 0,-2 0-1,-1 0 1,0 1 0,2 1 0,2 3 37,-9-1 0,2 2 0,1 2 0,0 1 0,-1 1-12,6 0 0,0 2 0,-1 0 0,0 0 0,-1 1 0,1 0 15,-4 1 0,1 0 0,-1 1 0,0 0 0,-1 0 0,0 1-2,-2 0 0,0 0 0,-1 0 1,0 1-1,0 0 0,0 1 4,8 0 0,0 0 0,0 1 1,-1 0-1,1 0 0,-1 0 1,0 0 12,-1 0 0,0 0 0,0 0 0,0 1 0,0-1 0,-1 1 0,1 0 0,-1-1 0,-1 1 0,1 0 0,0 0 0,-1 0 0,1 0 0,-1 1 12,0-1 1,1 1 0,-1-1 0,0 1 0,0 0 0,1 0-1,-1 1-12,1-1 0,0 0 0,0 1 0,0-1 0,0 1 0,0 0 0,0 0-13,0 1 0,1 0 0,-1 0 1,1 0-1,-1 0 0,1 1 1,0 0 12,0 0 0,1 0 0,-1 1 0,1 0 0,-1 0 0,0 0 0,1 0 0,-1 1 0,1 0 0,-1 0 0,0 0 0,1 1 0,-1 0 0,1 1 12,0-1 1,1 1 0,1 0 0,-1 1 0,-1 0 0,-1 1-1,-3 2-2,2 0 0,-2 1 0,-2 1 0,-2 1 0,0 1 0,0 0 0,2 0 0,1 0 0,3-1 2,-5 2 1,3 0 0,2 0 0,0 0 0,0 0 0,-1 2 0,-2 0-3,5-1 0,-2 1 0,-1 0 0,0 0 0,-1 1 0,0 1 0,1 1 0,1 1 0,1 1 0,3 0 0,0 2 0,0 1 0,0 1 0,1 0 0,2 1 0,0 0 0,2-1 0,1-1 2,-3 3 1,3-3 0,2 1 0,0 0 0,0 2 0,-1 2 0,-2 4 3,7-3 0,-3 3 1,-1 2-1,-1 2 1,-1 2-1,1 0 0,0 1 1,2 0-1,2-1 1,4-1-1,2-2-1,-9 13 0,5-1 0,3-1 0,2 1 0,0 2 0,-1 3-4,3-4 0,-1 2 0,0 3 1,0 1-1,1 0 0,1 0 1,3-1-1,3-1 4,-1 6 0,4-3 0,3 0 0,1 1 0,0 2 0,1 5-6,5-14 0,1 3 0,-1 3 0,2 1 0,-1 1 0,2 1 0,-1-1 0,2-1 0,0-1 0,0-2-9,0 4 0,1-2 0,0-2 0,2 0 0,-1 0 0,1 0 0,1 3 0,-1 1 0,1-1 0,0 1 0,0 3 0,0 1 0,1 0 0,0 0 0,1-1 0,0-1 0,1-2 0,2-2 12,-1 8 1,2-3 0,1-2 0,1-1 0,1 0 0,0 0 0,0 0-13,1 0 0,0 0 0,1 0 0,0-1 0,0 0 0,2 0 0,-1 0 12,1-2 1,0-1 0,0 0 0,0-1 0,2 2 0,1 0 0,2 3 37,0-4 0,2 2 0,1 1 0,1 2 0,1-1 0,0 1 0,1-2 0,-1-2 0,0-2-25,1 3 1,0-3 0,0-1-1,0-1 1,2 0 0,0 1-1,2 2 8,1 2 1,1 2 0,1 1 0,2 0 0,0 0 0,0-2-1,1-2 1,0-5 61,2 1 0,-1-5 1,1-2-1,1-1 0,3 0 1,3 2-52,-1-4 1,4 1 0,3 0 0,1 0 0,1 0 0,0-2 0,-1-1 0,0-2-9,3 3 1,-2-3 0,0-1 0,2-1 0,4-1 0,5 0-37,-7-6 0,5 1 0,2 1 0,2-1 0,3 0 0,1-2 0,1-1 0,0-2 0,-1-4 0,0-3 0,4-2 0,1-5 0,1-2 0,0-4 0,0-1 0,1-1 0,0 0 0,0-1 0,0 2 0,-4-1 0,-1 1 0,1 0 0,0-1 0,0 0 0,0-1 0,1-1 0,0-2 0,0-1 0,0-1 0,-3-2 0,1-2 0,0-1 0,1-1 0,0-1 0,0-1 0,-1-1 0,0-1 0,-2 0 0,0 0 0,-2-1 0,3-2 0,-1 0 0,-2-1 0,0-1 0,-1-1 0,-1 0 0,1-1 0,0 0 0,1 0-37,3-2 0,-1 0 1,1-1-1,0-1 1,-1 0-1,1 0 1,0-1-1,0-1 1,0 1 36,-5 0 0,0 1 0,0-2 0,0 1 0,0-1 0,0 0 0,0-1 0,0 0 0,0 0 0,0-1-20,1 0 1,0-1 0,0 0-1,0-1 1,0 1 0,-1-2 0,1 1-1,0-1 1,-1 0 0,1-1 19,0 0 0,0-1 0,0 0 0,-1 0 0,1-1 0,0 0 0,-1-1 0,1 1 0,-1-1 0,0-1 0,1 0 0,-1 0 0,1-1 0,-1 0 0,0 0 0,0 0 0,0-1 0,0 0 0,-1-1 0,1 1 0,-1-1 0,0 0 0,0 0 0,0 0 0,0-1 0,0 0 0,-1 0 0,0 0 0,1-1 0,-1 1 0,-1 0 0,0 0 0,-1 0 0,1-1 0,-1 1 0,1-1 0,-1 1 0,-1-1 0,1 1 0,-1 0-9,-1 1 0,-1 0 0,1 0 0,-1 0 0,0 1 0,-1-1 0,0 1 0,0-1 0,0 1 0,-1 0-71,3-1 0,-1-1 0,0 1 0,0-1 0,-1 1 0,0 0 0,-1 1 0,0 0 0,0 0-78,1-2 1,0 1 0,-1 1-1,0-1 1,0 1 0,-1 1-1,-1-1 1,0 1-113,9-7 0,0 0 0,-1 1 1,-1 0-1,-1 1 0,-1 0-198,4-2 0,-1 0 1,-1 1-1,-1 0 0,-1 1 468,-6 4 0,0 1 0,-2 0 0,0 0 0,-1 1 0,3-4 0,0 2 0,-2-1 0,0 1 0,-5 2 0,1 0 0,0-1 0,-1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4:06.968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10046 3935 23927,'-43'-36'209,"-1"0"1,0 0 0,-3 10 0,-5 2 0,-2 5 0,-1 8 127,-3 10 0,0 8 1,-1 6-1,0 0-901,0-1 1,0 1 0,1 5 0,4 12 682,10 7 1,1 10 0,2 7 0,3 3 0,3 1 0,5-4-553,4-1 0,5-1 0,3 0 0,2 3 0,-1 4 433,1-4 0,1 3 0,0 3 0,1 2 0,2-1 0,1 0 0,2-2-134,2 2 0,3-1 1,2 0-1,0 0 1,2 0-1,-1 1 134,1 2 0,1 1 0,1 1 0,0-1 0,1 1 0,0 0-169,0-9 1,0 0-1,1 1 1,1 0-1,-1-1 1,1 1 0,0-1 168,0 0 0,0 0 0,1 1 0,-1-1 0,1-1 0,0 1 0,0 0-78,1 9 0,0-1 1,0 1-1,0-1 1,-1 0-1,1 0 33,-1-4 0,0-1 0,0 0 0,0 1 0,0 0 0,-1 3-251,-1 0 1,0 2-1,0 2 1,0 0-1,-1-1 1,0-2-1,-1-3 26,0 4 0,-1-3 0,0-2 1,-1 0-1,-1 3 45,0-4 0,0 3 0,0 1 0,-2-1 1,0-4-1,-3-5-495,-4 13 1,-3-6-1,-2-4 788,-2-6 1,-2-2 0,-4-4 0,-14 8-1,-5-6 1,-3-9 0,-1 0 0</inkml:trace>
  <inkml:trace contextRef="#ctx0" brushRef="#br0" timeOffset="346">7756 8119 15262,'-16'-64'377,"1"-1"1,-1 1 0,4 2 0,3 0 0,9-4-302,10 15 1,5-2-1,5-2 1,3 2-1,0 4-31,5-3 0,2 3 0,3 2 0,4-1-15,-3 6 0,4-1 0,1 0 0,3 1 0,0 2 0,1 4-12,3 0 0,1 5 0,2 1 0,1 2 0,5-2-6,-1 3 1,3 0 0,4 0 0,1 1 0,0 0 0,-1 1 0,-4 1-25,-1 2 0,-3 1 1,-1 0-1,0 2 1,1-1-1,3 0 12,1 1 0,3-2 0,2 1 0,0 0 0,0 1 0,-4 1 0,-3 2 0,13-3 0,-5 3 0,-1 1 0,2 1 56,-8 3 0,2 1 0,1 0 0,-3 1 0,-4 2 64,9 0 0,-5 2 0,1 2 0,4 0 0,0 3 0,-13 9 240,3 31-1,-34 22 212,-19-25 0,-6 3-481,-4 1 0,-5 3 0,1-2-45,-3 4 0,0 0-15,1 1 0,-1 3 0,7-4-30,10-6 0,6-4 0,0-1 0,7-4 1696,35-4-1696,2-38 0,0-21 701,-25 7 0,-4-4-701,-2-8 0,-4-3 1147,-2-6 1,-6-2-1148,-5-3 0,-5 0 0,-3-1 0,-5 2-45,-6 3 0,-5 3-90,-2 4 0,-4 3-180,-3 6 0,-4 5-1293,-17 4 0,-2 8 169,16 8 0,0 5 1439,-10 2 0,6 8 0,7 19 0,12 3 0</inkml:trace>
  <inkml:trace contextRef="#ctx0" brushRef="#br0" timeOffset="695">11472 6219 25972,'35'-2'899,"0"-1"1,25 11-720,-19 19-962,-13 26 916,-18-17 1,-4 4-433,-1 6 1,-2 2 297,0 5 0,-2 0 0,-4 2 0,-1 0 0,1-3 0,-1 0 0,-3-4 0,0-1 202,1-7 0,-1-3-202,-10 26 0,3-42 0,2-27 0,7-48-293,6 11 0,3-4 293,2-14 0,2-3-211,0 13 1,2-1 0,1-2 210,1-4 0,3-2 0,0 1-527,2-1 1,2 0 0,0 2 526,1 3 0,1 0 0,2 4 0,-4 4 0,1 2 0,8 7-231,14 8 0,9 6 0,-3 8 231,-4 6 0,1 12 209,9 16 1,5 14 0,-7 8-210,-22-2 0,-5 6 0,-2 3 0,1-2-300,9 8 0,-1 0 0,0-2-317,-4-3 0,-1-1 0,1-11-1272,31-6 674,-28-41 1,0-11 1113,9-11 0,0-6 0,-7 3 1,1-4-1,0-2 0,4-6 0,0 0 1,-1-1-1</inkml:trace>
  <inkml:trace contextRef="#ctx0" brushRef="#br0" timeOffset="880">14452 3569 24112,'35'-55'472,"-1"1"0,0-1 1,5-8-1,-11 23 68,-22 40-226,-23 41 1,-17 26-1460,12-21 1,-3 6 0,-1 3 0,0 2 1144,1-2 0,-1 0 0,0 3 0,0 6 0,0 8 0,11-24 0,-1 4 0,0 4 0,-1 2 0,1 3 0,-1 2 0,2 2 0,0 0 0,0 0 0,2 0 0,2-1 0,1-1 0,2-3-84,1 5 1,3 0-1,1-1 1,2 0-1,1-1 1,1 1-1,1 0 1,-1 0-1,1 2 1,0 0-1,-2 1 84,-1-7 0,0 2 0,-1 2 0,-1 0 0,0 1 0,1 0 0,0 0 0,1 0 0,0-1 0,2 0 0,2-2 0,2-1 0,2-2 0,2-2-39,5 8 1,3-1 0,3-1 0,2-1 0,1-2 0,2-1-1,1-2 1,1-3 0,1-1 0,-1-2 38,7 6 0,1-4 0,2-2 0,0-2 0,2-2 0,1-1 0,1 0-129,0 0 0,2-1 0,1-1 0,0 0 0,2-2 0,0-1 0,1-2-77,0-1 0,1-1 1,0-1-1,2-1 1,0-2-1,0-1 1,1 0-220,-1-3 1,2-1 0,-1 0 0,1-2 0,1-2 0,-1 0 0,1-3 424,6 2 0,1-2 0,1-1 0,-1-3 0,0-2 0,0-1 0,-3-3 0,0-2 0,0-2 0,-1-2 0,1 0 0,-1-2 0,9-4 0,0 1 0,0-1 0,0 0 0,0 0 0</inkml:trace>
  <inkml:trace contextRef="#ctx0" brushRef="#br0" timeOffset="1095">17417 4695 24517,'-4'-35'479,"0"0"1,7 1 0,6 2-480,9 0 0,8 3-717,11 0 1,6 4 716,12-2 0,5 2 0,-12 8 0,1 1 0,3 1-531,5-1 0,2 1 0,2 1 418,-13 3 1,2 0 0,0 0-1,0 1-157,-1 1 0,1 0 0,0 1 1,3 0-878,10-2 0,4-1 0,0 1 0,-6 1 1147,-1 1 0,-5 1 0,1 0 0,8-2 0,-1 0 0,-7 1 0,-14 1 0,-1 1 0</inkml:trace>
  <inkml:trace contextRef="#ctx0" brushRef="#br0" timeOffset="1353">17973 4320 21828,'-59'25'431,"0"1"1,0-1 0,3 0 0,1 2 0,0 4-207,9 2 0,-1 3 0,2 4 0,7 3-608,7 2 1,6 4-1,4 1 1,1 1 427,-1-2 0,1 1 0,5 0 0,6 1-45,9 1 0,6 0 0,6 0 0,7-3 0,14 3 0,11-3 0,5-2 0,-2-2 0,-7-8 0,-1-3 0,3 0 0,5 1-198,-4-5 0,5 1 0,4 2 0,1-1 0,0-2 0,-2 0 0,-5-4 198,10 4 0,-3-4 0,-1-1 0,3 4 0,-5-2 0,4 2 0,1 1 0,-1 0 0,-4-1 0,-7-2 150,4 5 0,-7-1 0,-2 2-150,4 7 0,-2 3 0,-13 0 0,-21 2 0,-12-2 0,-13 4 0,-9-3 0,-14 2 0,-8-4-30,10-12 0,-2-2 0,-3-2-330,-4 1 0,-2-2 1,-2-2-181,0 0 0,-2-2 1,0-2-479,0-1 1,0-3 0,0-2 1017,4-2 0,0-2 0,0-4 0,5-3 0,0-3 0,0-2 0,-17-6 0,-1 1 0</inkml:trace>
  <inkml:trace contextRef="#ctx0" brushRef="#br0" timeOffset="1587">19528 2719 20389,'52'-32'0,"0"1"0,0-1 0,0 1 0,2 5 0,1 3 0,0 3 0,2 6 0,3 7 0,1 4 0,1 6 0,-1 5 0,-9 4 0,0 3 0,0 4 0,0 3 0,-1 3 0,4 6 0,-1 4 0,-1 4 0,0 2 0,-1 2 0,-7-3 0,-1 2 0,0 3 0,-1 0 0,-1 3 0,0 0 0,-5-2 0,-1 0 0,-1 2 0,0 1 0,0 1 0,-2 1 0,0 0 0,1 4 0,-2 1 0,1 0 0,-2 2 0,0 0 0,-1 1 0,-1 0 0,-4-5 0,0 1 0,-1 1 0,0 0 0,-1 0 0,-1 1 0,-1 1 0,0-1 0,0 2 0,-2 1 0,1-1 0,-2 2 0,0-1 0,-1 1 0,-1-1 0,0 1 0,-2 0 0,0 0 0,0 1 0,-2-1 0,0 1 0,-1-1 0,-1 1 0,0 0 0,-1-2 0,-1 1 0,-1 0 0,-1 0 0,0 0 0,-1 0 0,-1 0 0,0-1 0,-2-1 0,0 0 0,-1 0 0,-1 0 0,-1 0 0,0-1 0,-1 0 0,-1 0-129,-1 6 1,-1 0-1,-1-1 1,-1 1-1,-1-1 1,-1-1-1,-1 0-128,-1-3 0,0 0 0,-2 0 0,0 0 0,-2-2 0,0 0 0,-1 0-118,-4 5 0,0 0 1,-2-1-1,-1-1 0,-1-1 1,-1-1 377,0-3 0,-1-1 0,-1-1 1,-1-1-1,-1-1 0,-1-1 1,-1-3-1,-1-1 0,-1-1 1,-1-1-1,0-1 0,-1 0 1,-7 5-1,-1 0 0,0 0 1,1 0-1,-1 0 0</inkml:trace>
  <inkml:trace contextRef="#ctx0" brushRef="#br0" timeOffset="2247">14781 9182 18495,'-46'-16'180,"1"0"0,-1 1 0,-1 2 0,0 3 0,-3 3-158,-3 6 1,-4 4-1,0 3 1,4 0-23,-2 3 0,3 2 0,-2 2 0,5 1 0,-3 1 0,2 1 0,7 2-627,-9 12 1,8 4 671,10-3 0,7 3-45,11-1 0,9 0 1153,26 29-1153,5-33 0,7-2 0,9-1 0,4-2 235,4 0 1,1-1-191,0-2 0,0 1-74,-7-1 1,-2 3 253,-9 0 0,-5 3 45,-10 3 0,-8 3 405,-10 8 1,-10 2-407,-9 6 1,-7 2-150,5-13 0,-3 2 0,-1-1-60,-3 4 0,-2 0 0,0 1-351,0 1 1,0 1 0,0 1 320,1-1 0,1 1 0,1 0-30,3 0 0,0 0 0,3 0 0,2-3 0,3 1 0,2-1-175,-1 21 1,5-1 174,5-3 0,7 0 0,7-3 0,6 0-90,3-3 0,5-2 0,4-1 0,3-2 0,2-2 0,1-1-135,0 0 0,0 0 309,-4 0 1,-1 3-1015,-8 0 1,-1 5 0,-3 2 929,-4-8 0,-3 2 0,0 1 0,0 1 0,0 0 0,1 1 0,-1 0 0,0 0 0,-3 2 0,0 0 0,0 0 0,0 0 0</inkml:trace>
  <inkml:trace contextRef="#ctx0" brushRef="#br0" timeOffset="2535">15252 16124 24576,'-4'51'269,"0"0"1,0 0 0,1-4 0,-1-2 0,1-1-681,-3 13 0,3-4 231,3-8 1,4-2 44,4-6 0,6-4 90,5-3 0,8-5 15,12-10 0,9-4 0,3-1 75,-1 0 0,4-1 0,1 1 0,0-1-417,1 1 1,1-1 0,0 1 0,1 2 483,4 3 1,1 1 0,-1 3-1,-6 3-494,0 7 0,-5 4 0,-3 4 531,-3 4 1,-3 4 0,-4 3-30,-4 2 0,-4 3 0,-7 7-329,-11-8 1,-5 5 0,-3 3 0,-3-1-1,0-2 209,-2 1 0,-3-1 0,-2 0 0,-3 3 0,0-1 0,-2 3 0,-2 2 0,-3 0 0,-4-1-510,-4-4 0,-4 2 1,-3 0-1,-1-2 1,0-2-1,4-5-455,0 0 1,1-5 0,0-1 0,-3 3 964,-3 3 0,-3 6 0,-2-1 0,2-8 0,2-12 0,-8-8 0,2-12 0,0-7 0,-1 0 0</inkml:trace>
  <inkml:trace contextRef="#ctx0" brushRef="#br0" timeOffset="2787">16308 11660 26281,'-36'-52'569,"0"0"1,4 2 0,5 0-570,4 5 0,12 0-858,25-12 1,16 4 857,6 13 0,10 5-369,1 4 0,8 1 0,6 4 369,-9 11 0,5 3 0,4 2 0,-1 1 0,-2 0-489,3 0 1,-2 1-1,1 1 1,3 0 290,1 1 0,4-1 0,1 1 0,-1 2 0,-5 0-584,-1 2 1,-4 2 0,-1 1 0,0 0 61,-2 1 0,0 0 1,-1 2-1,0-1 720,12 2 0,-1 1 0,-3 2 0,-7 0 0,-2 2 0,-2 1 0,-5 0 0,0-1 0,0 1 0</inkml:trace>
  <inkml:trace contextRef="#ctx0" brushRef="#br0" timeOffset="2985">15853 13184 28581,'-13'4'0,"35"-13"0,16-7 0,10-2-1887,1 0 0,4 0 0,4-1 1887,-4 2 0,3 0 0,2-1 0,1 0-216,-4 1 1,2 0 0,0 0-1,2-1 1,0 1 215,-6 2 0,0-1 0,0 1 0,2 0 0,1-1 0,4 0-180,-7 1 0,2 1 0,2-1 0,1-1 0,2 1 0,0 0 1,0 0-1,-1 0 0,0 1 180,6-1 0,0 0 0,0 1 0,1 0 0,-1 0 0,0 1 0,0-1 0,0 1 0,-2 0 0,1-1 0,0 1 0,0 0 0,-1 0 0,-1 1 0,0 0 0,-2 1 0,-2 3 0,0-1 0,-1 0 0,1 1 0,0-1 0,0 0 0,0 0 0</inkml:trace>
  <inkml:trace contextRef="#ctx0" brushRef="#br0" timeOffset="3164">16820 13827 25141,'-46'24'150,"1"0"0,0 0 0,-1 0 0,-7 4 0,1-2 0,5-1-150,-5 3 0,11-2 1179,20-1-1179,80-19-762,-17-8 0,6-4 0,3-1 762,-1 0 0,3 0 0,3-1 0,1 0-322,-5 0 1,1 0-1,2 0 1,2-1-1,4-1 18,-5 1 1,3 0-1,3-1 1,2-1-1,0 1 1,0 0-1,-2 0 1,-2 0-396,6 0 0,-2 0 0,-1 1 0,-1-1 0,3 0 0,2 0 699,-7 1 0,4-1 0,2 1 0,0-1 0,0 0 0,-2 1 0,-2 0 0,-4 1 0,9 0 0,-5 0 0,-1 1 0,-2 1 0,1-1 0,-2 1 0,0 1 0,0-1 0,0 0 0,0 0 0</inkml:trace>
  <inkml:trace contextRef="#ctx0" brushRef="#br0" timeOffset="3362">17555 15242 27655,'-46'31'36,"0"-1"0,0 1 0,4-4 0,2 0 0,4-2-36,-4 3 0,9-2 0,18 6 0,70-21-685,-17-12 0,6-3 1,4-2 684,-1 0 0,2-2 0,3-1 0,2 0-520,-3 1 0,1-2 0,3 1 0,0-2 0,1 1 520,5-2 0,2 0 0,0 0 0,2-1 0,-1 1-195,-7 1 0,1 1 0,0-1 0,0 1 0,1 0 0,-1 0-336,2 0 0,-1 0 0,1 1 1,0-1-1,0 1 0,0 0 531,-1 1 0,1-1 0,0 1 0,-1 0 0,0 1 0,0 0 0,-2 0 0,-1 1 0,0 1 0,0-1 0,0 1 0,-1 0 0,-1 0 0,1 0 0,-1 0 0,0 1 0,0-1 0,0 0 0</inkml:trace>
  <inkml:trace contextRef="#ctx0" brushRef="#br0" timeOffset="4515">12873 1439 22554,'-23'-53'300,"1"0"0,6 1 0,8-1-255,9 0 0,11 1-1392,13 4 1,11 6 1406,-2 14 0,6 5 0,5 3-352,-1 5 1,4 4 0,3 2-1,3 1 310,-1 2 0,3 3 0,2 1 0,2 1 0,1 1-232,-3 2 0,3 0 1,0 2-1,2 1 1,0 1-1,1 0 226,-3 1 1,1 0 0,0 2 0,2 0 0,-1 1 0,1 0 0,0 1-195,-5 0 1,0 0 0,0 1 0,0 0 0,1 1-1,-1 0 1,1 1 0,-1 0 181,1 1 0,-1 0 0,-1 0 0,1 1 0,0 0 0,1 2 0,1 1 0,1 1-68,-3 0 1,1 3 0,3 0 0,0 2-1,0 0 1,0 1 0,-1 0 0,-1-1-1,-2 1 1,-3-2 67,8 5 0,-3-2 0,-2 1 0,-1-1 0,-1 2 0,1 0 0,2 2-44,-8-3 1,2 1 0,1 1 0,0 1 0,0 0 0,-2 0 0,-3 0-1,-2-1 1,-4 0 43,7 8 0,-4 0 0,-4-1 0,-2 0 0,0 1 82,4 6 0,-1 1 0,-3 0 0,-1 0-60,-6-4 1,-2-1-1,-2 0 1,-1 0-23,4 8 0,-3-1 0,-2-2 45,4 14 0,-3-2 0,-7-10 0,-4-2 0,-7-8 0,-4-2 1131,-1 20-1176,-16-19 1850,-7-14-1850,-7-13 2541,-3-11-2901,1-10 2027,1-8-11498,1-29 8870,7 7 1,-2-15 0,4 17 0</inkml:trace>
  <inkml:trace contextRef="#ctx0" brushRef="#br0" timeOffset="4764">16787 3139 22554,'-18'36'479,"0"-1"1,12 14 0,10 0-345,5-13 0,11-2-655,14 3 1,12 0 0,6-8 631,-5-14 0,5-6 1,2-4-1,0 1-455,1 1 0,1 0 0,1-3 0,5-5 358,-6-7 0,6-4 0,1-4 0,0-2 0,-3-1 0,-4 0-413,3-4 1,-4-2-1,-2-1 1,2-3 415,1-1 0,2-1 0,1-3 0,-4 0 0,-5-1-18,-8 0 0,-4-1 0,-4-1 0,-2 0-228,5-11 0,-4-2 0,-7 0 228,-7 2 0,-6 0 0,-8 1 0,-11-18 0,-14 5 0,-15 5 0,-18 10-228,10 27 1,-9 5 0,-6 3-1,-1 4 1,4 1 159,-8 2 1,2 4-1,-1 3 1,-5 3-53,8-1 0,-4 2 0,-1 2 0,-2 2 0,0 4 1,2 4 91,11 0 0,-1 3 1,1 3-1,-1 3 0,1 0 1,1 1-1,2-1 1,1-1-1,-3 2 0,2 0 1,2 0-1,0 1 1,0 1-1,-2 2 0,-2 4 1,-1 0-1,1 1 1,-1-1-1,1 1 0,0-1 1,-1 1-1</inkml:trace>
  <inkml:trace contextRef="#ctx0" brushRef="#br0" timeOffset="13671">9758 1778 21115,'-10'0'1799,"-2"0"-1439,-3 12 0,-3 7-91,-2 19-89,-1 12-551,-1 11 416,12-26 0,2 1-45,0 1 0,1 0 0,3 1 0,0-1-24,2 0 1,1 1 23,2 10 0,1 2-2092,2-2 0,0-1 1687,0-3 1,1-1-130,7 21 0,-7-47 0,-2-7 0</inkml:trace>
  <inkml:trace contextRef="#ctx0" brushRef="#br0" timeOffset="13846">9547 1534 21385,'0'-28'989,"0"7"-989,0 10-90,0 15-359,3 12-1440,4 14 1889,5 7 0,2 3 0,3 1 0</inkml:trace>
  <inkml:trace contextRef="#ctx0" brushRef="#br0" timeOffset="14319">9896 1968 13290,'19'29'1169,"-3"3"1569,7 13-2738,2 9 90,1-2-90,-1-4 1354,-11-23-1354,0-5 809,-3-10-719,6-12 3014,6-28-3104,0-3 0,7-20 0,-8 12 0,5 0 0,-3 7 180,10 2 0,-1 25-180,-1 9 0,-3 22 0,-10 3 90,-1-2-90,-4-3 90,0-9-90,-2-5 0,2-14 0,2-8 0,3-15 0,1-14 0,1-14-237,-11 24 1,0-2 326,-1-2 0,0-1 44,0 0 1,0 1 0,0 1 0,-1 1-45,6-23 0,-2 12-90,-4 15 90,0 15-90,-2 12 0,2 17 653,1 14-698,-5 5 0,0 5-585,-1 9 1,0 2-226,-1-1 1,0 1 796,0 0 0,-2-4 1,-6 8-1,0-5 0</inkml:trace>
  <inkml:trace contextRef="#ctx0" brushRef="#br0" timeOffset="14447">10566 2031 21205,'0'-27'1529,"0"-2"-1439,5 3-90,8 0-90,9 5-720,11 1-1348,7 4 2158,7-2 0,4 4 0,2-2 0</inkml:trace>
  <inkml:trace contextRef="#ctx0" brushRef="#br0" timeOffset="14696">11269 1597 22644,'6'-43'2159,"-2"2"-1889,-2 5-90,0 6-180,2 20 0,2 15 90,4 27-90,-3 12 0,0 17 0,0 3 0,-2-13 0,1-14 0,-1-1 0,1 14 0,-1 0 0,1 0 0,-1 1 0</inkml:trace>
  <inkml:trace contextRef="#ctx0" brushRef="#br0" timeOffset="14781">11317 1203 20569,'-1'-35'719,"-1"0"1,1-27-2249,-3 11 1541,4 26 0,0 15 0,0 20 0</inkml:trace>
  <inkml:trace contextRef="#ctx0" brushRef="#br0" timeOffset="14979">11894 1430 22104,'0'-37'810,"4"3"-900,4 5-270,6 2-719,8 6-1260,5 1 2339,5 2 0,3 4 0,2 1 0</inkml:trace>
  <inkml:trace contextRef="#ctx0" brushRef="#br0" timeOffset="15136">11963 1556 21565,'-17'16'1439,"13"-9"-1439,34-23-360,17-4-539,12-3-490,-26 12 1,0 1 1388,28-8 0,-10 5 0,-7 2 0</inkml:trace>
  <inkml:trace contextRef="#ctx0" brushRef="#br0" timeOffset="16232">15175 5102 20755,'0'-21'3238,"0"1"-2968,0 4-90,0 5-180,0 4 90,0 5 90,0 2 0,0 12 0,0 13-90,0 21-90,0 17-486,0-8 1,0 1 485,0-14 0,0 1-63,2 5 0,1 3 1,1-7 62,4 13 45,-2-19 0,4-7-45,5-19 0,4-14 0,5-14 0,3-14 89,-1-15-195,-1-11 151,-15 20 0,-2-1-655,-2-3 0,-1-2 744,-1-2 1,-3 0-45,-4 0 0,-3 1-71,1 2 0,-3 1 25,-3 5 1,-2 2-45,-18-24 0,-2 17-300,-19 13-240,11 13-360,-10 18-269,20 11-647,5 14 1816,6 1 0,4 6 0,2-2 0</inkml:trace>
  <inkml:trace contextRef="#ctx0" brushRef="#br0" timeOffset="16588">15764 5174 23184,'-5'0'1889,"-2"0"-1799,6 0 0,-2 0-450,8 0-180,0 0-359,3 0-271,-4 0-719,2 0 1889,0-4 0,4 1 0,2-3 0</inkml:trace>
  <inkml:trace contextRef="#ctx0" brushRef="#br0" timeOffset="16748">15853 5170 14998,'0'15'7736,"-11"6"-7016,5-6-540,-6-2-270,9-9-270,6-4-270,4 0-809,8-2 1439,17-9 0,-3 3 0,11-7 0</inkml:trace>
  <inkml:trace contextRef="#ctx0" brushRef="#br0" timeOffset="17518">16966 4600 17498,'2'-12'3148,"0"-1"-1322,-2 6-1646,0 0 456,0 5-546,0 2 247,-4 0-247,-2 8 1178,-8 4-1268,-6 13 90,-9 5-90,-7 6 90,-5 3-424,-6 3 334,0-1 0,2-2 0,1-3 90,-4 0-90,15-10 0,0-2 0,17-15 0,9-5 0,2-4 90,5 0 1170,0 0-837,5 0-423,0 0 0,7 0 0,4 8 0,26 10 0,-1 5-225,-10-9 0,0 0-1771,15 11 467,1 0-1313,-6 0 2842,-4 0 0,-11-1 0,-4 1 0</inkml:trace>
  <inkml:trace contextRef="#ctx0" brushRef="#br0" timeOffset="21080">14659 5306 21385,'0'-10'1709,"0"3"-1529,0 5 0,0 2-180,0 9 0,0 7 90,0 15-90,0 12-3392,0 12 3302,0 4-90,0 4-905,0-3 455,-3-6-449,2-7-540,-3-8 1619,-3-9 0,5-14 0,-5-8 0</inkml:trace>
  <inkml:trace contextRef="#ctx0" brushRef="#br0" timeOffset="21246">14635 5007 20845,'0'-41'1889,"0"3"-1709,0 6-270,2 3-90,0 12-1529,7 4-630,-1 17 2339,5 4 0,-4 11 0,1 2 0</inkml:trace>
  <inkml:trace contextRef="#ctx0" brushRef="#br0" timeOffset="21403">14741 5324 20845,'-5'5'1709,"1"-1"-1619,4-4 0,6 0-180,4-4-180,11-5-359,7-5-811,7-5 1440,18-5 0,-18 9 0,9-4 0</inkml:trace>
  <inkml:trace contextRef="#ctx0" brushRef="#br0" timeOffset="21539">14850 5401 17967,'-10'14'3598,"3"-5"-3328,4-5-181,8-4-178,7-2-541,9-5-809,9-4-720,3-8 2159,0 1 0,-2 0 0,-5 2 0</inkml:trace>
  <inkml:trace contextRef="#ctx0" brushRef="#br0" timeOffset="25233">16775 4912 22824,'-18'-27'2069,"-1"2"-1889,-3 4-90,-2 10-90,-6 11 90,-5 9-90,-4 13 0,0 6 0,6 6 0,9 2 0,12-2 0,12-4 0,14-5 0,12-9-135,8-14 0,4-5 135,24-12 0,-4-9 0,-2-6 0,-23 5 0,-4-2 0,8-8 0,-6-3 135,-18-5 0,-7-1 44,-5-20-1154,-8 22 1,-6 4 1064,-24-6-561,-14 13 471,20 20 0,-3 4 0,-3 1 0,-1 3 0,-3 6 0,0 2 0,0 1 0,1 3-293,2 3 1,2 3 247,3 0 0,3 2 45,-17 17 0,17 2 0,23 14 0,20-16-90,22 7 1755,12-29-1755,-8-8 0,2-2 0,19-9 90,-23 3 0,-2-5 536,3-26-536,-24 4 895,-33-21-895,-19 29-1651,4 9 0,-2 5 1696,0 8 0,-1 4-45,-5 2 0,0 3-355,-3 4 1,0 3 399,-2 4 0,1 3-45,1 3 0,2 2-45,1 3 0,3 2 90,5-2 0,2 4-179,1 8 0,5 1 134,-1 15 0,14 5-90,48-38 0,18-38 0,1-9 1367,-28-3 0,-5-4-1277,-7-23 45,-15 13 0,-5-1-45,-16-16 0,3 21 0,-4 5 0,-28 5 0,-10 18 45,27 10 0,-1 5-45,-3 7 0,0 4 215,-2 4 1,1 4-216,0 4 0,0 4 0,8-3 0,-1 3 0,2-1 0,0 4 0,1 0 0,-4 8 0,5-1 493,11 5-493,17-8 0,15-19 0,12-13 0,3-26 288,3-12-288,-2-12 0,-5-12-310,-5-7 400,-11-7-90,-5 2 0,-14 5 90,-24 5-90,3 44 0,-5 7 0,-1 1 0,0 7-318,-7 15 1,1 8 317,10 0 0,3 5 0,-7 18 0,3 3 0,11-15 0,3 1 0,-3 10 0,7 0 0,16-12 0,6-5 0,11 5-180,20-2 90,3-38 0,6-14 0,0-14 90,-5-12-89,-5-11-72,-22 23 0,-3-3 161,-3-1 0,-2 0 45,-2-2 0,-3-1-328,-4 3 1,-5 0 282,-12-27 244,-17 13-154,-15 18 0,-10 21 0,26 13 0,-1 6-45,-2 5 0,0 6-362,-1 5 0,1 5 362,1 3 0,2 3-45,3 0 0,1 3 0,2 12 0,4 1 45,11-17 0,3-1-45,3 8 0,8-4 0,24-2 0,19-19 0,16-16 343,-25-8 0,2-6-433,15-14 1,0-8-1074,-5-13 1,-3-5 1162,0 2 0,-5-4 0,-12-5 0,-9 0 188,-10 18 1,-8 0-144,-8-9 0,-6 3-45,1 16 0,-4 3 0,-8-2 0,-5 7 236,-30 23-191,26 11 0,0 5-45,-3 9 0,1 5 45,-1 6 0,2 5-261,1 6 0,3 3 216,3 2 0,5 3 30,8-4 0,3 3 0,4-3 1056,0 4 0,10-1-1086,13 0 0,9 3 0,8-14 0,12-18 0,10-13-30,-3-5 0,4-5 0,-3-8 30,6-16 0,-5-11-45,-4-10 0,-7-5 0,-17 8 1,-6-1-1,-2-2 0,-5-3 45,-6-16 0,-7-1 0,-3 17 0,-3 1 0,-7-9 0,-5 6 0,-25 1 0,-8 24-229,-6 25 274,27 9 0,1 7 0,-2 10 0,3 5-507,-1 7 1,3 5 461,2 3 0,4 6 30,9-4 0,2 4 0,3-3-30,3 6 0,5-2 0,2 14 0,11-5 153,18-23 1,8-9-154,-9-12 0,2-5 70,14 0 1,1-8-71,-13-11 0,-1-5-45,-1-4 0,-1-3 45,-2-6 0,-3-4-45,-2-4 0,-3-3 45,-3-8 0,-4-2 0,-2-4 0,-4-1 0,-1-4 0,-4-1 0,-4 1 0,-5 0-661,0 2 1,-5 2 705,-5 6 0,-4 2-45,0 6 0,-5 5 532,-16 5 0,-4 9-487,9 9 0,0 7 0,-13 5 0,1 11 0,1 28 0,5 9-45,11-9 0,3 2-23,6-3 1,1 3 0,4-2 22,5 6 0,6-2 0,5-1 0,4-3 0,3-3 0,7-4 17,18 0 0,8-7-17,-7-12 0,3-5 0,15-3 0,3-11 0,6-23 0,-4-11-45,-14 2 0,-4-4 449,-4 2 0,-1-4 0,-6 0-449,-2-15 0,-7-1-280,-5-4 1,-4-2 324,-3 0 0,-6-1 0,-3 1 0,-6 1 0,-4 5 0,-5 3 0,-3 4 0,-4 3 45,-2 8 0,-7 7 243,-21 7 1,-7 15-229,17 14 0,-1 9 0,1 3-60,-2-1 0,0 4 0,3 8-365,5 10 1,0 9 0,4 3 0,6-3 364,4-3 0,6-1 0,2 2 30,-4 15 0,2 3 0,6-4-30,8 0 0,7-4 128,4-4 1,8-2-129,19 0 0,9-6 0,-9-16 0,7-6-60,10-9 0,8-7 0,-3-5 36,-1-10 1,-1-7-7,-7 1 0,3-3 0,-6-3-60,1-10 0,-5-6 60,-8-1 0,-3-5 0,-2-2 30,-6-1 0,-3 0 0,0-2 30,0 2 0,-2-1 0,-3 1-30,-6-12 0,-9 6 90,-13 4 162,-37 27-252,6 30 45,14 6 0,1 7 297,8 5 1,3 3-343,1 4 0,3 1 0,3-1 0,4 3-69,5 10 1,5 0 68,10 16 328,2-26 0,6-5-238,24-6-90,10-13 0,12-16-45,-29-4 0,1-5-90,21-11 0,0-5 90,-14 5 0,0-2 15,1-5 0,2-4 0,-6 1-202,-7 2 1,-5-1 231,6-9 0,-6-1 0,-11-11 1425,-32-1-1335,-13 25-90,-30 9 347,-2 33-302,26 0 0,1 3-164,0 5 0,0 2 164,2 2 0,1 3-45,4 0 0,3 1 0,4-3 0,2 0 89,-6 25 456,22 1-545,16-26 0,22-1 0,13-32-3168,12-9 3168,-27 2 0,1-2 0,3-4 0,2-5-278,12-13 1,0-2 277,-14 8 0,-1-2 0,-4-1 0,0-5 0,-6 3 0,2-20 0,-15 20 0,-10 3 90,-22 5-90,-16 13 67,-6 22 1,-2 8-68,8-1 0,1 3 0,-14 11 0,2 4 45,15-4 0,5 1-45,2-1 0,3 1 0,-10 23 90,15-5-90,13-8 0,18-11 2870,15-13-2870,9-16 0,5-8 0,-6-1 0,1-2 216,17-7 0,3-5-216,-18 3 0,0-2 0,-2-1 0,3-2 0,-1-1-1058,9-7 1,-6-1 1057,-4-10 0,-20 1-90,-34 0 135,-17 35 0,-9 9-45,1 0 0,-3 7-276,-17 16 1,1 8 275,13 3 0,2 3 0,1 3 0,3 2 0,4-1 0,3 0 45,5-2 0,3-1-45,6-5 0,3 0 0,-1 23 434,45-15-434,12-22 0,-1-16 0,4-9-93,-1-7 1,1-5 47,6-6 0,0-3 90,2-2 0,0-5-803,-7 0 1,1-3-1,-3 1 758,3-4 0,-1-1 0,-10 6 0,0-2 0,-6 2-100,-6 3 0,-5 0 100,3-24 0,-22 15 90,-22 14-90,-21 14 0,-14 21 0,24 0 0,0 3 708,0 5 1,1 2-709,1 1 0,1 1 2785,-19 18-2785,12-1 1291,22 4-1291,20-17 0,21-1-90,16-23 90,10-9 0,6-9 0,-18 0 0,-1-3 247,15-15-247,-20 13 0,-4-2 90,-1-9 0,-4-8-90,-13 15 0,-7-5 90,-13 17-90,-12 2 0,4 8 292,-4-1-292,14 6 0,3-4 0,3 1-89,3 1-181,18-2-270,16-1 90,3 2 90,3-1-269,-19 4-91,-5 0-359,-3 6-810,-8 4 1889,-2 4 0,-4 3 0,-2 0 0</inkml:trace>
  <inkml:trace contextRef="#ctx0" brushRef="#br0" timeOffset="30127">18156 3899 22644,'-21'16'1619,"3"0"-1169,2-9 180,7 3 89,4-9-269,5 3-180,0-6-180,3-8 0,7-13 0,12-20-90,-3 11 0,2-3-577,9-11 1,3-3 576,-4 7 0,1-1 0,2-3-346,-3 7 1,1-1 0,1-1 0,1 0 345,5-5 0,1-1 0,1-1 0,1 1-481,-4 6 0,0 0 1,1 0-1,1 0 1,0 1 498,4-3 0,0 1 0,2-1 0,0 2 0,1-1 18,3 0 0,1-1 0,0 2 0,2-1 0,0 1-21,-9 8 0,-1 0 0,0 1 0,3-1 0,6-1 0,9-2-1,-19 13 0,6-1 0,5-2 0,3 0 1,4-1-1,3-1 0,2-1 0,2 0 0,1 0 1,1 0-1,-1 1 0,0-1 0,-1 2 0,-3 0 1,-1 1-1,-4 1 0,-3 2 0,-4 1 1,-5 1-10,16-7 0,-7 3 0,-6 2 0,-2 1 1,2 0-1,4-2 0,9-2-197,-12 4 1,10-3 0,7-4 0,5-1 0,4-2 0,2-1 0,1 0 0,-2 1-1,-1 1 1,-5 3 0,-6 2 0,-7 4 0,-9 4 0,-11 6 0,-12 5 0,-14 7-1392,-15 11 1583,0-7 0,-1-4 0,2 0 0</inkml:trace>
  <inkml:trace contextRef="#ctx0" brushRef="#br0" timeOffset="30955">22647 1032 14822,'-7'-33'1979,"-13"8"-449,-17 12-1215,-5 21 0,-4 10 262,9-2 0,1 4-532,-15 15 0,3 5-45,15-2 0,5 2 315,3 3 1,3 2-316,4-1 0,4 1 45,4-2 0,4 0-45,5-4 0,5-1 0,15 26 2101,18-12-2101,8-16 0,8-18 0,0-8 0,0-18 1388,-4-8-1388,-8-17 0,-9-15-45,-19 17 1,-4-1 56,-2-4 1,-3-1 32,-5-4 0,-2 0-90,-2 0 0,-3 0 45,-3 1 0,-1 1 406,0 3 0,0 0-406,-1-6 0,2 2 0,-3-15 0,16 16 0,7 2 0,16 1 0,-1 14 0,4 1 0,27-4 0,8 7-120,-28 8 0,1 2 120,1 3 0,0 1 0,0-1 0,1 3 45,10 10 0,-1 6-45,-13-1 0,-3 4 45,7 10 0,-6 9 0,-13 18 0,-8 4-45,-2-12 0,-3 1 0,-6 3 0,-3 5 0,-1-5 0,-1-10 0,-1-2 180,-4 14 0,0-6-90,-2-13-90,8-8 630,2-34-541,8-18-89,8-18 0,6-16-453,-6 24 0,1-1 453,0-2 0,0 0 0,1 1 0,-1 0 45,0 5 0,-1 1-45,8-22 380,-4 17-380,-6 17 0,-3 15 0,0 19 0,1 12 0,8 10 0,7 4 946,5-3-856,9-7-90,2-12 0,4-7 90,-3-20-1,-5-9 1,-5-17 90,-11-12-90,-13 9 0,-4-2 0,-7-19-90,-3 22 0,-3 3-90,-18-1-395,-31 47 1,-5 17-1,14 1 1,10 1-1,0 0 1,1 0-1</inkml:trace>
  <inkml:trace contextRef="#ctx0" brushRef="#br0" timeOffset="31047">23524 1814 15622,'5'34'359,"0"-1"1,2-2 373,2 7-733,-3-49 0,-1-12 0,-1-7 0</inkml:trace>
  <inkml:trace contextRef="#ctx0" brushRef="#br0" timeOffset="31230">23520 1081 19709,'0'-43'1889,"5"2"-259,7 5-1361,15 3-179,13 1-45,2 13 0,6 2-495,9 3 1,3 2-415,0 0 0,0 3-81,1 4 1,-5 2 944,-19 1 0,-4 0 0,22 1 0,-10-3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5:00.95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9644 5970 22374,'-26'-45'64,"0"-1"0,-1 0 0,1 0 1,-1 1-1,-1 0 0,0 0 1,0 1-65,-1 1 0,-1 1 0,0 0 0,-1 1-1083,-1 1 1,0 1 0,-2 1 0,0 1 1142,-12-9 0,-2 2 0,-2 3 30,-1 2 0,-3 2 0,-1 4-37,-3 3 0,-3 4 0,-1 3-9,13 8 1,-1 3 0,-1 2 0,-2 3-136,-3 2 0,-1 3 0,0 3 0,-2 3 113,-4 3 1,-1 4 0,0 3-1,-1 3-247,9 0 0,-1 2 0,0 3 0,0 1 0,0 2 240,6-1 0,0 1 0,-1 2 0,1 2 0,0 0 0,0 2-15,-3 3 0,0 2 0,0 1 0,0 1 0,1 1 0,0 1 12,6-3 1,0 1 0,0 1 0,0 1 0,1 0 0,0 2 0,1 1-73,-2 2 0,1 2 0,1 1 0,-1 1 0,2 0 1,0 2-1,0 0 82,5-4 1,1 1-1,0 1 1,0 0-1,1 1 1,1 0-1,-1 2 1,2-1-7,-2 4 1,1 0 0,1 1 0,0 0 0,0 1 0,1 1 0,1 0 0,0 1 13,3-5 0,1 2 0,0 0 0,0 0 0,1 1 0,1 0 0,0 1 0,0 0 0,1 0-20,-1 2 0,0 0 0,1 1 0,1 0 0,0 1 0,0-1 0,1 2 0,0-1 0,1 1-10,2-6 0,1 1 0,0 1 0,0-1 0,1 1 0,0 0 0,1 0 0,0 1 0,0-1 0,1 0 18,1 0 0,0 1 0,0-1 0,0 1 0,1 0 0,1 0 0,0-1 0,0 1 0,1 0 0,1 0 2,-1 5 0,0 0 0,1 0 0,1 1 0,0-1 0,1 0 0,1 0 0,0 0 0,1 0 0,1-3 0,1 1 0,0 0 0,0-1 0,2 1 0,0-1 0,1 0 0,0 0 0,2-1 25,0 6 0,0 0 0,2 0 0,1-1 0,0 1 0,1-2 0,2 1 0,0-1 11,1-2 0,0 0 0,2-1 0,0 1 1,1-1-1,2-1 0,0 0 0,1 0 0,1-3 0,1 0 0,1 0 1,0 0-1,2-1 0,0-1 1,2 0-1,1-1-18,2 6 1,2-1-1,2 0 1,0-2 0,2 0-1,0-1 1,3-1-39,-1-1 0,0-2 0,2-1 0,1 0 0,3-1 0,2 0 0,4-1 0,-3-8 0,2 0 0,4 0 0,1 0 0,2-1 0,1 0 0,0-2 0,-1-1 0,0-1 0,-2-2 0,10 5 0,-2-1 0,0-3 0,0-2 0,2 0 0,1-1 0,4 1 0,-10-7 0,3 1 0,1 1 0,2-1 0,0 0 0,1-2 0,-1-1 0,0-2 0,-1-2 0,-2-2 0,9-1 0,-2-2 0,0-4 0,-1-1 0,0-2 0,1-1 0,0-1 0,1 0 0,1-1 0,0-1 0,0-2 0,1 0 0,-1-2 0,0-1 0,1 0 0,-2-1 0,0-1 0,1-2 0,1-1 0,2-3 0,2-3 0,-13 0 0,3-3 0,1-1 0,2-2 0,0-1 0,0-1 0,1-1 0,-1 0 0,-2-1 0,-1 1 0,-2 0 0,2-1 0,-2 0 0,-3 0 0,0 0 0,0-1 0,0-1 0,2-2 0,1-3 0,3-2 0,-10 3 0,3-1 0,2-3 0,2-2 0,0-1 0,2-1 0,-1-1 0,1-1 0,-1 0 0,0 0 0,-2 0 0,-1 0 0,-3 1 0,-1 1 0,-4 1 0,11-10 0,-4 2 0,-3 1 0,-1 0 0,-2-1 0,-1 0 0,1-1 0,1-1 0,2-3 0,-5 5 0,1-1 0,2-2 0,0 0 0,0-2 0,0 0 0,0 0 0,-2-1 0,0 1 0,-2 1 0,-1 0 0,-3 2 0,2-5 0,-2 2 0,-2 0 0,-1 0 0,-1 0 0,-1 0 0,-1 1 0,1-2 0,-1 0 39,5-6 0,-1 0 0,0-1 1,-1 0-1,0-1 0,-1 1 0,-1-1 1,0-1-40,-1 2 0,-2 1 0,0 0 0,0-1 0,-1-1 0,0-1 0,-1-2 0,0-3 0,-5 6 0,1-2 0,0-3 0,-1-2 0,0 0 0,-1-1 0,0 0 0,-1 0 0,0 1 0,-2 2 0,0 2 0,0-1 0,-2 1 0,0 2 0,-1 0 0,-1 1 0,0-1 0,-1 0 0,1-3 0,-1-1 0,0 2 0,-1-2 0,1-2 0,0-1 0,-1-1 0,0 1 0,0-1 0,-2 2 0,-1 0 0,-1 3 0,-2 2 0,0-4 0,-2 2 0,-1 1 0,-1 1 0,-2 2 0,0-1 0,-1 1 0,0-2 0,-1-6 0,0-1 0,-1 1 0,-1 0 0,-1 0 0,-1 1 0,-1 0 0,0 1 0,-1 2 0,0 0 0,-2-1 0,-1 1 0,-1-3 0,-2-1-45,-2 3 0,-1-3 0,-3-2 0,0 0 0,-2-1 0,0 1 1,0 1-1,-1 2 0,2 2 32,-3-2 0,1 3 0,0 1 0,-1 2 1,-1-1-1,-1-1 0,-2-2-7,2 6 0,-2-3 0,0-2 0,-1 0 0,-2 1 0,1 0 0,-1 3 0,0 2 0,-1 4 5,-5-6 0,-1 5 0,0 2 0,-1 2 0,-1 1 0,-1 0 15,-1 1 0,-1 1 0,-1 0 0,0 2 0,-2 0 0,-1 2-15,0 1 0,-1 2 0,-1 1 0,-1 0 0,-1 2 0,0 1 15,-1 1 0,-1 0 0,-1 2 0,0 1 0,-1 1 0,0 1 0,0 1 0,-2 1 0,1 2 0,-1 0 0,0 2 0,-1 0 0,1 2 0,-2 0 0,1 1 0,-1 1 0,0 2 0,0 0 0,1 1 0,-1 2 0,-1 1 0,1 0 0,0 2 0,-1 0 0,1 1 0,-1 1 0,1 1 0,-1 1 0,1 1 0,-1 0-15,1 2 0,-1 1 0,1 0 0,0 2 0,-1 0 0,1 1 15,-10 2 0,0 1 0,0 1 0,0 2 0,1 1 0,1 1 0,-1 2 0,1 1 0,1 2 0,1 2 18,0 2 0,2 1 0,0 2 0,1 2 0,0 1-36,1 3 0,0 1 0,1 3 0,1 1 0,2 2 18,0 1 0,1 2 0,2 2 0,0 4 0,-1 4 11,12-8 0,0 5 1,-1 2-1,1 2 0,0 1 1,1 0-1,2-1 0,2-1 4,-3 4 0,3-1 0,1 0 0,2 1 0,-1 1 0,1 3-4,3-5 0,-1 1 0,0 2 1,0 1-1,2 1 0,2 1 1,3 1-1,5 0 11,3 2 1,4 3-1,4 0 1,1 2-1,3-1 1,2 0-1,0-2 1,1-2-23,0-1 0,2-2 0,1-1 0,1-1 0,2 1 0,2 1 0,1 2 10,-1-2 0,1 0 0,0 2 0,1 0 0,2 2 0,3 0 0,3 0 0,4 1 0,5 0-4,-2-12 0,3 1 0,4 0 0,2 1 0,3 0 0,1 1 0,3 0 0,1-1 0,1 1 0,1 0 0,0 0 0,0-1 0,1 0 0,-2-1 0,0 0-6,-1-3 0,-1-1 0,2 0 0,0 0 0,0-1 0,1 0 0,0 0 0,0 0 0,1 0 0,1 0 0,-1 0 0,1 1 0,1 0 0,0 0 0,-1 1 0,2 0 0,-6-4 0,1 1 0,0 0 0,1 0 0,0 1 0,1 1 0,0-1 0,0 1 0,0 0 0,0 0 0,1-1 0,0 1 0,-1 0 0,1-1 0,0 0 0,0-1 0,-1 0 0,1-1 0,-1 0 0,0-2 0,5 5 0,0-1 0,0 0 0,1 0 0,0-1 0,0-1 0,0 1 0,-1-1 0,1-1 0,-1 0 0,0 0 0,0-1 0,-1 0 0,-1 0 0,0-1 0,-1 0 0,-1 0 0,5 3 0,-2 0 0,0-1 0,-1-1 0,0 0 0,-2-1 0,1 0 0,-1 0 0,0 0 0,0 0 0,1 1 0,-1-1 0,0 1 0,1 1 0,0-1 0,-1 1 0,1 0 0,-1 0 0,1 0 0,-1-1 0,0 2 0,0-1 0,-1 0 0,1 0 0,-1 1 0,0-1 0,2 4 0,0-1 0,0 1 0,0-1 0,-1 1 0,1 0 0,-1 0 0,-1 0 0,1 0 0,-2 1 0,1-1 0,-1 1 0,-1-2 0,-1 0 0,0 1 0,-1-1 0,1 1 0,-1 0 0,-1-1 0,0 1 0,0 0 0,0 0 0,-2 1 0,1-1 0,1 2 0,-1 0 0,-1 0 0,0-1 0,0 1 0,-1 0 0,0 1 0,0 0 0,-1 2 0,0 1 0,0 1 0,-2-1 0,0 3 0,0 0 0,0 3 0,-1-1 0,0 2 0,0 0 0,-1 0 0,0-1 0,-2 0 0,0-1 0,-2-1 0,-1-3-54,2 5 0,-2-3 0,-1-1 0,-2 0 0,0-1 0,0 0 0,-2 0 0,1 1 0,-1 2 0,1 1-85,-1 2 0,1 2 0,1 2 0,-1 1 0,0 0 0,-2 0 0,0 0 0,-1-2 0,-3-1 0,-2-1 0,-2-4-144,0 11 0,-3-3 1,-3-2-1,-2-1 0,-2-1 1,0-1-1,-1 2-129,-1-2 1,-1 0 0,-1-1 0,-1 0 0,-1 0 0,-2 0 0,0-1 411,-2 8 0,-2-1 0,-1 0 0,-2-1 0,0 0 0,-2-1 0,0-2 0,-1-2 0,-1 1 0,-1-1 0,-1-1 0,0 0 0,-1-1 0,-1-1 0,1 0 0,-1 0 0,1 0 0,-1 1 0</inkml:trace>
  <inkml:trace contextRef="#ctx0" brushRef="#br0" timeOffset="637">19938 3700 23184,'1'-41'389,"1"1"1,-1 1 0,-1 2-300,0-29 180,-14 27 360,-8 44-316,-2 18 1,-1 11-105,2 1 0,-1 6 0,-4 7-916,4-5 0,-4 7 0,-3 4 0,-1 3 1,0 2-1,0-1 0,0-3 731,3-2 1,0-2 0,0-1 0,0 1-1,-1 3 1,-2 3 0,-3 6-94,10-16 1,-2 4 0,-2 2-1,0 3 1,-2 2 0,-1 2-1,0 1 1,0 1 0,-1 1-1,0 0 1,1 0 0,0-1-1,0-1 1,2-2 0,0-1 0,2-3 59,-3 6 1,1-3-1,1-2 1,0-1-1,2 0 1,-1-1-1,0 1 1,0 1-1,0 2 1,-2 2-1,0 2 1,-2 5-32,7-17 0,0 3 1,-1 2-1,0 2 0,-1 1 1,-1 1-1,0 2 0,-1 1 1,0 1-1,0 0 0,0 1 1,0 0-1,0 0 0,0 0 1,0 0-1,1-1 0,0-1 1,0 0-1,2-2 0,-1-1 1,2-1-1,0-2 0,1-2 21,-3 9 0,1-2 0,0-2 0,2-2 0,0-2 0,0 0 0,1 0 0,0-1 0,0 1 0,1 1 0,-1 0 0,-1 2 0,0 2 0,-1 2 0,0 3-47,3-10 0,0 2 0,0 1 1,-1 2-1,-1 2 0,0 1 0,0 1 1,0 1-1,-1 1 0,1 0 1,-1 0-1,0 1 0,1 0 0,0-1 1,0 0-1,0 0 0,0-1 1,1-1-1,1-2 0,0 0 0,1-2 1,0-1-1,1-3 0,1-1 52,-4 12 0,1-2 0,1-3 0,1-1 1,1-2-1,0-1 0,0-1 0,1 1 0,0-1 1,-1 0-1,1 1 0,0 2 0,-1 0 0,-1 3-3,2-4 0,0 1 0,-1 2 0,0 0 0,-1 2 1,1 0-1,0 0 0,-1 1 0,1-1 0,0 0 0,1-1 1,-1 0-1,2-2 0,-1-1 0,2-1 0,0-2 1,1-2-30,-4 14 0,1-2 0,1-2 0,0-2 0,2-1 0,0-1 0,0-1 0,0 1 0,0-1 0,0 1-25,0 3 0,-1-1 0,1 0 0,0 0 0,1-1 0,-1 0 0,1 0 0,0-1 0,1-1-54,-1 3 0,0-2 1,0 0-1,1 0 1,0-1-1,1 0 0,-1 1 1,0 1-970,1-3 1,0 2 0,0 0 0,0 1-1,1-1 1,-1 0 0,1-2 0,0-2-1,1-3 796,-1 7 1,0-3 0,1-3-1,0 0 1,0-1 0,0 2 0,0 2-1,-1 3 1,1-1 0,0-1-1,1-5 1,1-5 0,0 1 0,0 0-1,1-1 1</inkml:trace>
  <inkml:trace contextRef="#ctx0" brushRef="#br0" timeOffset="1200">22980 4885 21924,'-12'35'480,"0"-1"0,-3 8 0,0 1-211,-6 12 1,-3 3-1694,5-10 0,-1 2 0,-1 3 1514,1-6 0,0 2 0,0 0 0,-2 3-23,-2 4 1,0 1-1,-2 3 1,-1 7-223,6-15 1,-1 5-1,-2 3 1,0 2-1,0 2 1,0-1-1,0-1 1,2-2 154,-1-1 0,2-2 0,0-1 0,0 0 0,0 2 0,-1 4 0,-2 4-36,7-15 0,-2 3 1,0 3-1,-2 2 1,1 2-1,-1 1 1,0 1-1,0 0 1,0 0-1,1 0 0,0-2 1,1-1-1,1-3 1,1-2 35,-4 10 0,3-4 0,0-2 0,1-1 0,0 0 0,0 0 0,0 2 0,-1 3 0,-1 5-70,4-15 1,0 3 0,-1 3 0,-1 1 0,0 2 0,0 1 0,0 1 0,-1 1 0,1-1 0,0 1 0,0-2 0,0-1 0,1-1 0,1-2 0,0-2 0,1-2 59,-4 15 0,1-3 0,0-3 0,2-2 0,0 0 0,0-1 0,0 2 0,-1 1 0,0 3-28,1-8 0,1 2 1,-2 2-1,1 0 1,0 2-1,-1 0 1,1-1-1,0 0 1,0-2-1,0-1 0,1-1 1,1-4-8,-3 10 0,2-3 0,-1-3 0,1 0 0,1-1 0,-1-1 0,0 0 0,0 1-20,-1 6 1,0-2 0,0 1 0,0-1 0,-1 1 0,1 1-1,-1 1-85,2-7 0,-1 2 0,0 2 0,-1 0 0,1-1 1,-1 1-1,1-2 0,1-3 0,0-1-60,-2 8 0,0-3 0,1-2 0,0-1 1,0 1-1,-1 2-112,1-4 1,-1 3 0,0 1 0,0-1 0,1-1-1,0-5 1,1-5 395,-4 19 1,0-7 0,2-5 0,-5 8 0,1-6 0,3-13 0,0 0 0</inkml:trace>
  <inkml:trace contextRef="#ctx0" brushRef="#br0" timeOffset="1723">23033 4442 19162,'10'-25'1079,"0"4"466,-2 9-1545,4 12 640,4 16-370,12 16-91,-10-8 1,1 7-336,7 16 1,2 11 0,1 5 227,-8-9 0,1 3 0,-1 4 0,0 4 0,1 2-336,-4-11 1,0 3 0,0 3 0,1 2 0,-1 0 0,0 1 0,0-1 0,-1-2 263,-1-1 0,0-1 0,-1 0 0,0 0 0,-1 0 0,1 0 0,-1 1 0,0 1-215,-1-4 0,0 1 1,0 2-1,0-1 1,-1 1-1,0-2 1,0 1-1,0-2 0,-1-2 227,2 6 1,-2-3 0,1 0 0,-1-1 0,0 0 0,1 0 0,0 1-211,0 1 1,1 0 0,-1 1-1,1-1 1,1 1 0,-1 0 0,1-1 197,-1 0 0,1-2 0,-1-1 0,1 2 0,1 1 0,1 3 0,2 3-40,-2-9 1,2 3 0,1 3 0,1 2 0,1 2 0,1 0-1,0 1 1,-1-1 0,1-1 0,-1-3 0,-1-2 0,-1-3 39,1 6 0,0-5 0,-1-1 0,0-3 0,0 1 0,0 0 0,2 3 0,1 3 0,-3-7 0,2 3 0,0 2 0,2 2 0,0 1 0,0 0 0,0 0 0,-1-1 0,1-3 0,-2-2 0,0-4 0,-2-4-15,5 11 0,-2-6 0,0-3 0,-1-2 0,1 0 0,-1 0-39,5 9 0,0-2 0,-1 1 0,1-2 0,-1 0-36,-1-5 0,-1 0 0,0 0 0,0-2 0,0 0-53,4 7 0,0 0 0,-1-2 0,0-1-105,-3-5 1,-1-2-1,1 0 1,-2-1-233,5 7 0,0-2 1,-3-2-274,7 13 1,-5-5 752,-6-13 0,-5-5 0,-6 9 0,-15-21 0</inkml:trace>
  <inkml:trace contextRef="#ctx0" brushRef="#br0" timeOffset="2067">21806 9200 23013,'-39'0'599,"0"0"1,4 0 0,1 0-420,-17 0 212,19 0-302,41-10 0,30-3-796,4 1 1,6-1 735,-8 4 0,2 0 0,5-2-496,4 1 1,6-2-1,3 0 1,1 0 0,-2 0 465,4-1 0,-1 0 0,1 0 0,4-1-273,-9 2 1,5-1-1,1 0 1,0 0 0,-1 0-1,-3 0 273,0 1 0,-3-1 0,-1 1 0,0 0 0,1 0-278,1 0 1,0-1-1,0 1 1,0 0 0,0 0 277,-1 0 0,-1 0 0,0 0 0,2 1 0,2-1-105,2 0 0,3 1 0,2-1 0,0 0 0,-2 1 0,-4 1-181,-4 0 0,-2 1 0,-2 0 0,0 0 0,2 0 52,9-1 0,4 0 0,0-1 0,-4 2 1,-7 0-175,1 1 0,-6 1 0,-4 0 408,11-3 0,-8-1 0,5-5 0,-30 1 0</inkml:trace>
  <inkml:trace contextRef="#ctx0" brushRef="#br0" timeOffset="4265">7488 16780 23184,'-42'9'569,"0"0"1,5 0 0,1-2-300,-23 0 89,20-3 271,22-6 90,26-6-91,29-7-404,-8 5 0,7 0-670,10 0 0,8 1 1,-2 1 474,-7 2 0,-1 0 0,6 1-30,2 0 0,7 2 0,2-1 0,0 1 0,-5 1-469,-3-1 0,-4 2 1,0-1-1,3 1 469,2 0 0,3 0 0,2 0 0,-1 0 0,-2 1-545,3-2 0,-2 1 0,0 0 0,1 0 545,4 0 0,1-1 0,1 0 0,1 0 0,-11 1 0,-1-1 0,2 1 0,2-1 0,5-1-12,-8 1 1,4-1 0,3 0 0,1 0 0,2 0-1,-2-1 1,0 0 0,-3 1-198,-1-1 1,-3 0 0,0 1 0,-1-1 0,2 0-1,3-1 1,6 0 208,-9 0 0,3 0 0,3 0 0,3-1 0,1 0 0,1 0 0,2 0 0,-1-1 0,1 0 0,-1 0 0,-1-1 0,-2 1-70,-2-1 1,0 0 0,0-1 0,-1 0 0,0 0 0,0-1 0,0 1 0,1-1 0,-1 0 0,0 0 0,1 1 0,0-1 62,-4 0 0,1 1 0,0 0 0,0 0 0,0-1 0,0 1 0,0-1 0,1 1 0,-1-1 0,0 0 1,1-1-1,-1 1 0,0-1-19,1 0 0,0 0 0,0-1 0,0 0 1,-1 1-1,1-1 0,0-1 0,0 1 0,0-1 1,1 0-1,0 0 0,0-1 0,1 0 32,-4 1 0,1-1 0,1 0 0,0-1 0,0 0 0,1 0 0,0 0 0,0 0 0,-1-1 0,1 1 0,-2-1 0,1 1 0,-2 0 0,0 1 0,-1 0-6,5-2 0,-2 1 0,0 0 0,-2 0 0,0 1 0,0-1 0,0 1 0,0-1 0,1 0 0,1 0 0,2 0 0,1-1 0,-6 1 0,2 1 0,0-1 0,2-1 0,1 0 0,0 1 0,1-1 0,0 0 0,0 0 0,0 0 0,0 0 0,-2 1 0,0 0 0,-1 0 0,-2 0 0,-1 2 0,6-3 0,-1 1 0,-2 1 0,-1 0 0,0 0 0,-1 0 0,0 0 0,0 1 0,-1-1 0,1 1 0,0-1 0,1 1 0,2-1 0,-1 0 0,0 0 0,0 0 0,1 0 0,-1 1 0,1-1 0,-1 0 0,1 1 0,0-1 0,-1 0 0,1 1 0,0-1 0,1 1 0,-1-1 0,1 0 0,-1 1 0,1-1 0,-1 1 0,1-1 0,0 1 0,-1 0 0,1-1 0,0 1 7,0-1 1,0 0-1,0 1 1,0-1-1,0 1 1,0-1-1,0 1 1,1-1-1,-1 1 1,0-1 0,1 0-1,-1 1-7,-4 0 0,0 0 0,1 0 0,-1 0 0,0 0 0,1 0 0,-1 0 0,1 0 0,-1 0 0,1 0 0,-1-1 0,1 1 0,-1 0 13,1 0 1,0 0 0,0 0 0,-1 0 0,1 0 0,0-1 0,0 1 0,0 0-1,0 0 1,0 0 0,0 0 0,0 0 0,0 0-1,1 0 1,-2 0 0,0 0 0,0 1 0,0-1 0,0 0 0,0 1 0,1-1-1,1 0 1,0 1 0,2-1 0,1 0 0,2 0-14,-8 2 0,1 0 0,1-1 0,1 0 0,0 1 0,2-1 0,0 0 0,1 1 0,0-1 0,1 0 0,0 1 0,0-1 0,0 1 0,1 0 0,-1 0 0,0 0 0,0 0 0,-1 1 0,-2 0 0,1 1 0,0-1 0,0 1 0,0 0 0,0 0 0,0 0 0,1 0 0,-1 0 0,1 1 0,-1-1 0,1 1 0,-1 0 0,1-1 0,-1 1 0,1 0 0,-1-1 0,0 1 0,1 0 0,-2 0 0,1-1 0,0 1 0,0 0 0,0-1 0,0 1 0,0 0 0,0-1 0,0 1 0,0 0 0,-1 0 0,1 0 0,-1 1 0,0-1 0,0 1 0,0 0 0,0 0 0,-1 0 0,0 1 0,3-1 0,1 0 0,-1 1 0,1 0 0,0 0 0,0 0 0,-1 1 0,0-1 0,0 1 0,-1 0 0,-1 0 0,0 0 0,-1 1 0,-2-1 0,0 1 0,-1 0 0,-2 0 0,13 0 0,-3 0 0,-1 0 0,-2 0 0,-1 1 0,0 0 0,-1 1 0,-1-1 0,1 0 0,0 0 0,1 0 0,-2 1 0,1-1 0,-1 0 0,0 0 0,1 1 0,-1-1 0,-1 1 0,1-1 0,0 0 0,-1 1 0,0-1 0,4 1 0,-1-1 0,-1 0 0,0 1 0,-1-1 0,2 1 0,-1-1 0,2 0 0,1 0 0,1 0 0,-6 0 0,0 0 0,1 0 0,2 0 0,0 0 0,0-1 0,1 1 0,0-1 0,0 1 0,-1-1 0,1 0 0,-2 0 0,0 0 0,2-1 0,0 1 0,-1-1 0,1 0 0,-1 0 0,0 0 0,-1 0 0,1 0 0,-1 0 0,1 0 0,-1-1 0,0 1 0,3 0 0,1-1 0,0 0 0,0 1 0,0-1 0,-1 1 0,-1-1 0,0 0 0,-1 0 0,-1-1 0,-1 1 0,3-1 0,0-1 0,-1 0 0,-1 1 0,-1-1 0,-1 0 0,-3-1 0,-2 1 0,-4 0 0,11-2 0,-5 0 0,-2-1 0,-3 1 0,0-1 0,6-1 0,-2-1 0,-1 1 0,-3-1 145,7-1 0,-3 0 1,-3-1-146,12-4 0,-6 0 504,-14 4 1,-4 0-505,18-9 1731,-15-2-1731,-48-18 0,-6 8 0,-21 3 0,-9 2 0,-12-4 1048,15 12 0,-1 0-1048,-15-11 0,25 17 0,0-4 0,-13-17 0,1-5 0,7 5 0,1-4-78,4 1 1,-1-3-1,2-2 78,5 1 0,2-1 0,1-1 0,-2-9 0,0-2 0,0-2 0,5 8 0,0-1 0,1-1 0,-1-2-410,3 7 0,0 0 1,1-1-1,-1-3 1,-1-5 409,2 2 0,0-4 0,-1-3 0,0-3 0,1-1 0,-1 0 0,1 2 0,0 2-239,0 0 1,1 1-1,0 2 1,0-1-1,0 0 1,0-3 0,-1-3 238,2 8 0,-1-3 0,0-3 0,1 0 0,-2-2 0,2 0 0,-1 1 0,0 0 0,1 2 0,0 2-121,0-6 0,0 2 1,0 1-1,0 0 0,1 1 1,0 0-1,-1-1 1,1 0 120,0 5 0,1 0 0,-1 1 0,0 0 0,1-1 0,-1-1 0,0-2 0,0-1 0,0-2-28,1 6 1,-1-1-1,1-3 1,-1-1-1,0-1 1,0-1 0,0-1-1,0 1 1,0 0-1,0 0 1,0 2-1,1 1 1,-1 2 27,0-6 0,0 2 0,1 2 0,-1 1 0,1 1 0,-1-1 0,1-1 0,-2-2 0,1-3 0,-2-3 0,3 14 0,-1-2 0,0-3 0,0-1 0,-1-2 0,0-1 0,0-1 0,0 0 0,-1-1 0,1 1 0,0 0 0,-1 2 0,1 0 0,0 2 0,0 2 0,1 3 0,-1 2 0,-1-12 0,0 3 0,0 3 0,1 2 0,-1 1 0,1 0 0,-1 1 0,0-2 0,0-1 0,-2-2 0,1 1 0,0-2 0,-1-1 0,0-1 0,0 0 0,-1-1 0,1 1 0,-1 0 0,0 1 0,0 3 0,1 1 0,-1 3 0,-2-9 0,0 3 0,0 2 0,-1 1 0,1 1 0,-1 1 0,0 0 0,0 0 0,0 0 0,-1 0 0,0 1 0,0 0 0,0 1 0,-1 0 0,0 0 0,0 0 0,-3-5 0,0 0 0,0 0 0,-1 1 0,0 0 0,0 1 0,-1 1 0,1 2 0,-1 1 0,0 1 0,0 0 0,-1 0 0,0 2 0,0 0 0,-4-6 0,0 1 0,-1 1 0,0 1 0,0 1 0,-1 0 0,1 3 0,-1 1 0,0 0 0,0 1 0,-1 1 0,0 1-18,-6-7 0,1 0 0,-2 2 0,0 1 0,-1 0 18,0 2 0,-1 1 0,-1 1 0,-1 1 0,-1 1 0,0 1 0,-2 1 0,-1 1 0,-1 1 0,-2 1 0,7 7 0,-1 0 0,-1 1 0,-1 0 0,-1 1 0,0 1 0,-2 0 0,0 0 0,-2 2 0,0-1 0,0 2 0,-1 0 23,-1-1 1,1 2 0,-1 0 0,-2 1 0,-1-1 0,-5 1-24,8 5 0,-2-1 0,-3 1 0,-1 0 0,-1 0 0,-2 0 0,0 1 0,-1 1 0,1 1 0,1 1 0,-1 1 0,-1 0 0,0 2 0,-1-1 0,-1 1 0,1 0 0,-1 1 0,0-1 0,1 0 0,4 2 0,1-1 0,-1 1 0,1-1 0,-1 1 0,0 0 0,0 0 0,-1 1 0,1 0 0,-1 1 0,1 1 0,-2 0 0,1 1 0,0 0 0,-1 1 0,1 0 0,-1 0 0,0 2 0,-1-1 0,0 1 0,-1 1 0,0-1 0,4 2 0,-1 1 0,0-1 0,-1 2 0,-1-1 0,0 1 0,1 1 0,-1-1 0,0 1 0,1 0 0,1 0 0,0-1 0,2 1 0,-4 0 0,2 0 0,1 0 0,0 0 0,1 0 0,0 1 0,0-1 0,-1 1 0,-2 0 0,0-1 0,-3 1 0,3 0 0,-1 0 0,-2 0 0,-1 1 0,-2-1 0,1 0 0,-2 1 0,1-1 0,0 1 0,0 0 0,2 0 0,0 0 0,1 0 0,2 0-13,-6 0 0,1 1 0,2 0 0,0 0 0,0 0 0,2 0 0,-1 0 0,0 0 0,0 1 0,0-1 0,-2 0 5,5 1 1,-1-1-1,0 0 1,-1 1-1,1 0 1,0-1-1,-1 1 1,0 0-1,0-1 1,0 1-1,0 0 1,-1 0 7,4 0 0,0 0 0,0-1 0,1 1 0,-1 0 0,0 0 0,0 0 0,-1 0 0,-1 0 0,-1 0 0,-2 1 0,-1 0 0,-1 0 0,8-1 0,-1 1 0,-1 0 0,-1 0 0,-1 0 0,-1 0 0,-1 1 0,0-1 0,-1 1 0,-1 0 0,1-1 0,-2 1 0,1 0 0,-1 0 0,0 0 0,0 1 0,1-1 0,-1 0 0,1 1 0,5-1 0,0 0 0,0 0 0,-1 0 0,0 1 0,0-1 0,0 1 0,0 0 0,-1 0 0,0-1 0,1 1 0,-1 0 0,0 0 0,0 0 0,-1 0 0,1 0 0,0 0 0,0 0 0,0 0 0,1 0 0,-1 0 0,0 0 0,0 0 0,0 0 0,0 0 0,0 0 0,0 0 0,0 0 0,-1 0 0,1 0 0,0 0 0,0 1 0,-1-1 0,1 0 0,0 0 0,0 0 0,0 1 0,0-1 0,0 0 0,1 1 0,-1-1 0,1 1 0,0-1 0,0 1 0,-1 0 0,-1 0 0,1 0 0,-1 0 0,0 0 0,0 1 0,0-1 0,0 1 0,1-1 0,-1 1 0,1-1 0,1 1 0,-1-1 0,2 0 0,-1 1 0,2-1 0,0 1 0,1-1 0,1 0 0,1 0 0,1 0 0,-13 2 0,2-1 0,1 1 0,2-1 0,1 0 0,0 0 0,1 0 0,1 0 0,-1 1 0,1-1 0,0 0 0,0 0 0,0 0 0,-1 1 0,0-1 0,1 1 0,0-1 0,0 1 0,1-1 0,-1 1 0,0-1 0,1 1 0,-1-1 0,1 1 0,-1 0 0,1-1 0,0 1 0,0-1 0,-3 2 0,0-2 0,1 1 0,1 0 0,-1 0 0,1 0 0,-1 0 0,0 0 0,-1 0 0,0 1 0,-2-1 0,0 1 0,-2 1 0,8-2 0,-2 1 0,-1-1 0,-1 2 0,-2-1 0,1 1 0,-1-1 0,-1 1 0,1 0 0,-1 0 0,2 0 0,-1-1 0,2 1 0,0-1 0,2 1 0,1-1 0,1 0-7,-4 1 0,2-1 0,1 0 0,2 0 0,0 0 0,1 0 0,0 0 0,0 0 1,0 0-1,0 0 0,-1 1 0,-2 0 0,-1 0 7,2 0 0,-2 0 0,-2 0 0,0 1 0,-1 0 0,-1 0 0,1 0 0,-1 0 0,1 0 0,1 0 0,1 0 0,2 0 0,1 0 0,3-1 0,1 1 0,-11 1 0,2 1 0,3-1 0,1 1 0,2-1 0,1 0 0,0 0 0,1 0 0,-2 1 0,-4 0 0,1 1 0,0 0 0,0-1 0,1 1 0,0 0 0,1 0 0,0 0-13,-5 1 0,1 0 0,1 0 0,-1 1 1,2-1-1,0 0 0,0 0 13,4-1 0,1 0 0,0 0 0,0 0 0,1-1 0,1 1 0,0 0-15,-4 1 0,1-1 0,1 1 0,-1 0 0,0-1 0,-1 2 15,2-2 0,-1 2 0,-1-1 0,0 0 0,1 1 0,1-1 0,4-1 0,-4 1 0,2 0 0,3 0 0,-1-1 0,-1 1 84,-8 2 1,-2 0 0,1 1 0,2-1 0,6-2-85,-3 2 0,6 0 0,1-2-30,3-1 0,2-1 0,1 0 30,-17 7 0,1-2 430,3-1 0,2-1-430,2-2 0,0-1 0,2-1 0,-1-1 0,1-2 0,0-2 0,0-1 0,-1-1 0,1-2 0,0 0 0,-1 1 0,1 0 0,1-3 0,2 1 0,0 3 0,0 1 0,4 0 0,1 0 0,0 0 0,1 2 0,1 1 0,1 2 765,-1-1 0,0 1-765,1 1 0,-1 1 0,1 1 0,1-1 0,1 0 0,0 0 0,2 1 0,1 1 0,4-2 0,-1 2 0,-9 5 0,2 1 0,-16 13 0,15-3 0,4 2 0,2 13 0,14-12 0,3 3 0,7-5 0,2 1 0,0 7 0,1 2 0,0 5 0,0 1 780,2 9 1,0 1-781,2-14 0,0 1 0,1 1-41,0 7 0,0 2 0,1 1 41,1-8 0,1 0 0,-1 2 0,1 1-373,0 6 1,0 1 0,0 1-1,1 1 373,0-8 0,1 0 0,0 2 0,1 0 0,-1 1 0,0 2 0,1-1 0,-1 2 0,1 2 0,1 5-12,-1-10 1,1 4 0,0 2 0,1 2 0,0 2 0,-1 0 0,1 1-1,0 0-140,-2-7 1,1 1 0,0 1 0,0 0-1,0 1 1,0 0 0,-1 1 0,1 0-1,0-1 1,0 0 151,0 2 0,0-1 0,0 0 0,0 1 0,0 0 0,0 0 0,0-1 0,0 2 0,0-1 0,-1 0-73,1-4 0,-1 1 0,0 0 0,0 1 1,0-1-1,-1 1 0,1-2 0,0 1 0,-1-2 1,1-1-1,-1-2 73,0 9 0,0-2 0,0-2 0,0-1 0,-1 0 0,1 0 0,-1 0 0,1 1-49,-1 2 1,0-1-1,1 1 1,-1 0-1,0 1 1,0-1-1,0 0 1,0 0 48,0 0 0,0 1 0,-1-1 0,1 0 0,-1 0 0,1 1 0,-1-1 0,1 0-8,0 0 1,-1 0-1,1-1 1,0 1-1,0 0 1,0-1 0,0 0-1,0 1 8,0-2 0,-1 0 0,0 0 0,1-1 0,-1 1 0,1 0 0,-1-1 0,1 0 0,1-1 0,-1 0 0,1 0 0,-1 0 0,1 0 0,0-1 0,0 1 0,0-1-13,0 6 0,0 1 0,0-1 1,0 0-1,0 0 0,0-1 0,1 0 25,0-1 1,1-1 0,-1 0 0,1 0 0,-1-1 0,1 0 0,0 0-13,0-2 0,0-1 0,0 1 0,0-1 0,1 0 0,-1 0 0,1-1 0,0 9 0,1-1 0,0 0 0,0 0 0,1 0 0,-1 0-15,1-2 0,-1-1 0,1 1 0,0-1 0,0 1 0,0-1 15,0-1 0,0 1 0,1-1 0,-1 0 0,1 0 0,0-1 0,-1 0 0,1-1 0,0 0 0,0 0 0,-1-1 0,1 1 0,0-3 0,0 1 0,0-1 0,-1 1 0,1-2 0,0 1 0,1 8 0,-1-1 0,1 0 0,0-1 0,0 0 0,-1-2 0,1-2 0,-1 1 0,0-1 0,0-1 0,1 10 0,0 0 0,-1-1 0,1-1 56,-1-4 0,0-1 0,0 0 0,0-2-56,-2-4 0,0-1 0,0 0 0,1 2 0,0 7 0,0 3 0,1-1 0,-1-5-60,-1-1 0,0-3 0,1 1 30,0 7 0,0 2 0,1-6 366,2 0 1,0-7-337,-4-18 0,1-2 0,10 32 1502,-12-39-1502,0-7 2381,-4-9-2381,2-2 2504,-2-7-2414,4 0 458,0 0-548,2 0 0,2 0 0,2 0 0,2 0 90,3 0-90,5 0 0,4 0-90,34 4 90,0 1 45,-15-2 0,6-1-1176,5-2 1,6-2-1,-1 0 1161,-4-2 0,0-1 0,5 0-30,-9 0 0,4-1 0,2 0 0,0 0 0,-1-1 0,-2 0 0,-2 0 0,0-1 0,3 0 0,5 0 11,-4 0 0,5-1 1,2 0-1,3-1 0,1 1 1,-1 0-1,-1-1 0,-3 2-335,-1-1 0,-1 1 0,-2 0 0,0 1 0,1-1 0,2 0 0,2 0 334,-2 0 0,3-1 0,1 1 0,2-1 0,0 0 0,-1 1 0,0 0 0,-3 0 0,-2 1-202,1-1 1,-3 2 0,-1-1-1,-2 1 1,2 0 0,0 0-1,3-1 42,-4 2 0,2-1 0,1 0 0,1 0 0,0 1 1,0-1-1,0 1 0,-1-1 0,0 1-483,2-1 0,1 1 1,-2-1-1,1 1 1,-1 0-1,0-1 1,0 1-1,0 0 633,-2 0 0,1 0 0,0-1 0,-1 1 0,0 0 0,-1 0 0,-1 0 0,-2 0 0,7 0 0,-1-1 0,-1 1 0,-3-1 0,-1 1 0,-4 0 0,0-2 0,0 1 0,-1 0 0,1-1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5:43.928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11610 6025 24533,'-12'-3'720,"-1"7"-720,-1 8 90,-2 10-1,-4 8-89,-5 4 90,1 0 0,-3 0 90,5-6 90,2-4 0,3-12-90,5-4-90,2-14-90,6-9 0,0-17 0,10-18 0,8-13-1343,-3 25 1,4 1 1342,3-2 0,5 0-490,18-11 0,5 3 490,-10 15 0,5 5-190,5 8 1,5 5 0,-3 8 189,-4 12 0,-2 10 0,13 13 0,-8 10-366,-21 6 0,-11 7 366,-3 10 0,-10 3 145,-5-16 1,-5 2-1,-3 1-145,-3 4 0,-4 1 0,-3 0-195,3-11 0,-2 0 1,-2 0-1,0-1 240,-1 2 0,-1-1 0,-1 0 0,-1-1 22,0-1 1,0 0-1,-1-1 1,0-1-369,-6 10 1,-1-1 0,1-2 450,3-6 0,0-3 0,1-1 30,-8 9 0,2-3-169,1-5 0,3-5 79,-3 0 727,10-15-817,34-36 0,18-15 0,23-13 362,-16 19 1,4 0-453,11-2 0,4 2-90,-13 7 0,3 2 0,1 0-120,5 0 0,1 1 1,1 1-121,1 0 0,1 2 1,2-1-724,-1 1 1,3 0-1,0 0 1,-4 0 1142,0 0 0,-2-1 0,0 0 0,12-4 0,1-1 0,-5 0 0,-6-5 0,0 0 0</inkml:trace>
  <inkml:trace contextRef="#ctx0" brushRef="#br0" timeOffset="208">13084 5744 23025,'4'-51'377,"0"0"1,0 1 0,0 3 0,-2 2 0,0 0-243,1-23 0,-2 6 315,-1-1 180,2 31-181,0 90-449,0-6 0,0 10-643,-1-15 0,-1 7 0,1 3 0,-1 1 0,0-4 643,1 6 0,0-3 0,0 1 0,0 4-228,0-8 0,-1 3 1,0 1-1,0 1 0,1-2 1,-1-3 227,2 11 0,-1-3 0,0-2 0,1 1-68,0-2 1,-1-1-1,1 2 1,1 3-608,1-7 0,0 5 0,1 1 0,0 0 1,-1-2-1,1-6 15,1 15 1,0-6-1,0 3 613,1 0 0,0 6 0,0-5 0,-1-17 1,2-1-1,-4-25 0</inkml:trace>
  <inkml:trace contextRef="#ctx0" brushRef="#br0" timeOffset="414">11727 5803 16870,'-56'-20'449,"-1"1"1,1-1 0,4 2 0,0 0-1,3 0 169,5 0 1,2 1-1,2 0-573,-8-5 0,4 1-45,13 2 0,7-1 1457,12-13-1457,46-3 0,7 16 0,10 1-108,-2 3 1,4 1-1,3-1 85,-2 2 1,3 1 0,2-1-1,1 1-108,-4 1 0,1-1 1,2 1-1,1 0 1,0-1-50,-6 3 0,1-1 0,0 0 0,2 0 0,1 0 0,3 0 120,-1 0 0,3 0 0,3 0 0,1-1 0,0 1 1,-1 0-1,-2 0 0,-2 1 0,3-1 0,-3 0 0,-2 1 1,0 0-1,2-1 0,2 1 0,-4 0 0,0 1 0,-1 0 1,1-1-1,0 1 0,-1-1 0,1 1 0,0-1 1</inkml:trace>
  <inkml:trace contextRef="#ctx0" brushRef="#br0" timeOffset="826">13664 5012 25343,'-50'18'1619,"14"8"-1529,34 7-1,15 28-1137,-3-19 1,0 4 1092,3 14 0,-1 4-1047,-4-14 1,-1 2 0,-1 1 1001,-1 5 0,-1 2 0,-1 1 0,0 3 0,-1 0 0,-1 1-89,-2 0 0,-1 0 1,1 0 88,1-2 0,-1-1 0,1-1 0,-1-3 0,-1-2 0,1 0 0,2-7 0,1-1 0,1 0-188,2 3 0,1 1 0,2-5 188,2 0 0,3-4 261,3 4 1,9-11-307,11-31 0,3-12 45,-3-3 0,0-8 326,12-18 1,4-12 0,-5 0-267,-13 9 0,-4 0 0,2-3-16,-1 0 1,1-4 0,-1-1 0,-2 3 75,-2-1 0,-3 1 0,0-1-30,4-7 0,0-1 0,-3 4-45,2-1 0,-2 4-45,2-5 0,1 10 1493,4 23-1403,3 33 0,8 29-144,-20-9 0,1 7 1,-1 0 53,5 8 0,1 2 0,-4-4 0,0 2 0,-1-3 0,1 4 0,-1-3-45,-2-4 0,-1-3-326,-2-4 1,-2-2 10,12 19-449,-9-15 1047,-6-19-4915,-8-46 4677,-6-21 0,-3 0 0,-2-4 0,-1-1 0,0 0 0</inkml:trace>
  <inkml:trace contextRef="#ctx0" brushRef="#br0" timeOffset="968">14314 5378 17061,'-57'-28'599,"0"-1"1,4 3 0,4 0 475,7 2 1,4-1-1121,10 3 0,7-2-315,8-21-449,47 2 89,4 19 0,9 3-180,-3 5 1,4 0 0,3 1 871,10-3 1,3 1-1,2 0 1,-9 2-1,2 1 1,1 0-1,0 0 1,5-1-1,-1 1 1,1-1-1,-1 0 1</inkml:trace>
  <inkml:trace contextRef="#ctx0" brushRef="#br0" timeOffset="1199">18416 4207 27501,'9'-37'1080,"-29"23"-1953,-14 36 873,1 9 0,-2 9-809,8-2 1,2 6 0,0 6 808,0 2 0,0 6 0,0 5 0,1 5 0,4 2 0,8-18 0,1 4 0,2 3 0,1 1 0,0 2 0,1-1 0,1 1 0,-1-3 0,0-1-261,-1 7 0,0-1 0,-1-2 0,2 1 1,1-1-1,1 2 0,3 0 261,2 0 0,1 3 0,2 2 0,0 0 0,3-2 0,2-3 0,1-4 0,4-7-248,8 10 1,5-8 0,3-4 0,1 0-649,0-3 0,2-1 0,2-2 0,1-2 243,-1-5 1,1-1 0,2-3 0,0-2 593,9 3 0,1-3 0,0-6 0,-4-9 0,0-5 0,0-3 0,16-5 0,0 0 0</inkml:trace>
  <inkml:trace contextRef="#ctx0" brushRef="#br0" timeOffset="1465">18988 4419 18590,'0'-56'359,"0"0"1,1 8 0,2 5 2165,8-10-2525,12 40 0,15 38 0,-13 0 0,1 7 121,4 8 1,3 5 0,-2 0-122,-4-6 0,-2-2 0,2 3 0,7 12 0,1 3 0,0-1 0,-2-4 0,-1-1 0,-2-3 45,2 5 0,0-4 45,5 7 0,-3-7 0,-2-8 0,-5-23 915,-7-23-1005,-3-19 0,-2-10 1081,0 4 0,-1-2-1261,9-19 1,2-2-487,-1 9 1,2 1 80,4-2 0,2 1-395,3 1 0,3 2-325,-1 2 1,1 2 1304,-1 3 0,-2 2 0,-7 6 0,-2 2 0,17-23 0</inkml:trace>
  <inkml:trace contextRef="#ctx0" brushRef="#br0" timeOffset="2149">19041 4247 24893,'-43'-33'989,"21"-4"-899,36 1 0,35 0-931,-10 18 1,4 4 885,9 0 0,4 3-45,6 1 0,2 4-1082,-18 3 0,1 1 1,0 2 1081,2 3 0,1 1 0,0 2 0,0 1 0,1 2 0,0 1-245,0 2 0,0 3 0,0 1 245,-3-1 0,-1 2 0,3 3-133,-5 0 0,2 2 0,0 2 0,-2-1 133,9 5 0,-2 1 0,0-1 60,-3 0 0,0 1 0,-3-3 210,5 4 0,-8-6 545,-3-8-366,-11-8 1963,-9-18-2232,-1-29-180,-7-2 0,1-21 0,-8 17 0,0 8 2275,-3 6-2275,1 13 1113,-1 25-1113,-2 25 0,0 7 0,0 11 0,0 0-248,0-4 1,0 1 0,0 3 247,0 3 0,0 4 0,0 2 0,0-3-732,0-4 0,0-2 0,0 0 0,0 0 732,0 2 0,0 0 0,0 0 0,0 3 0,-1 0 0,1 2 0,0 2 0,0-2 0,1-4-247,-1 15 1,0-5-1,1 3 247,1-1 0,0 5 0,0-4 0,0-8 0,0-1 0,0-7 0,2 6 0,-1-11-269,-3-30 179,-4-30 135,-4-27 0,-3-9-1,1 11 1,-2-1 348,-6-18 1,-4 2-394,2 20 0,-2 4 1498,-3 5 1,-3 6-1499,-3 4 0,-3 8 0,-20 19 0,-2 11 240,13-2 1,1 6-241,6 1 0,-2 4 0,5 1-1068,0 8 0,5 2 1068,3-1 0,3 1 74,1 6 0,2-1-164,8-11 0,1-2-89,-6 13 179,13-44-90,-1-44 180,1 9 0,0-3 38,-2-7 1,0-3-129,-3-3 0,0 0 0,0 1 0,-1 2 0,-1 6 0,-2 3 0,-14-19 2176,-7 27-2176,-9 36 0,-7 33 0,21-2 0,-1 8 0,2 1-1563,-5 10 1,2 3 1562,3-6 0,-1 4 0,4-3-180,3 5 0,4-4-680,2-4 0,3-2-130,5-7 1,2-3-1979,5 18 3093,14-25 0,13-36 0,8-19 0</inkml:trace>
  <inkml:trace contextRef="#ctx0" brushRef="#br0" timeOffset="2500">21554 3998 26635,'42'-15'599,"-1"0"1,-4 5 0,-1 6-600,16 21 0,-15 38-1236,-26-7 0,-5 14 0,-3 6 0,1-7 1236,0 0 0,-1-3 0,0 5 0,-1-5 0,0 5 0,-1 3 0,1-1 0,0-3-199,2 5 1,1-2 0,0-2-1,0-3 199,2-1 0,0-3 0,2 1 260,1 11 0,1 0 0,8-10-485,12-11 0,5-15-225,25-17 360,-20-35 0,4-18 0,-4-3-131,-10 2 1,-5-4 0,1-3 377,1-2 1,2-4-1,-2-1 1,-2 2-69,0-3 1,-4 2 0,0 1-90,-2 4 0,-1 1 0,-1 1 851,4-14 1,-2 3-852,-3 3 0,-4 6 2046,-5 4-2046,-10 21 401,-16 56-401,-1 14 0,3 11 891,7 0-2690,4-4-720,5-8 2519,0-14 0,3-15 0,2-10 0</inkml:trace>
  <inkml:trace contextRef="#ctx0" brushRef="#br0" timeOffset="2918">22005 3926 25522,'-62'-23'569,"0"0"1,4 2 0,2 0-435,6 3 0,2 1-175,9 3 0,3-1 310,-21-7-7,24 0-173,21-3-90,28-5 90,25-8-90,-8 15 0,3-1-291,6-2 1,2-3 290,-1 0 0,2-2 0,-2-2 0,-6 2 0,-2-1 0,-3-3 0,-4-4 0,-4-2 0,-8 1-138,-11-3 1,-14 4 137,-27 4 0,-16 8 0,11 15 0,-4 5 0,-5 1-560,-3 0 0,-8 2 0,-3 0 0,0 0 0,3 0 560,-4 0 0,2 0 0,0 0 0,-5 0-292,10 1 1,-4-1 0,-2 1 0,0-1 0,2 0 0,4 0 291,-8-2 0,3 0 0,2-2 0,-3-1-243,4-2 1,-2-2-1,0-1 1,2-1 0,3 1 242,5 0 0,3 1 0,2-1 0,-1-2 0,-6-3 0,-2-2 0,4-1 0,9-1-17,1-7 0,13-3 17,12 0 0,11-2 0,16-2 0,11 2 0,18-4 0,10 3 0,-5 9 0,5 2 0,3 2 0,-5 4 0,2 1 0,3 1 0,0 1 0,5-1 0,2 1 0,1 1 0,1 1 0,-10 3 0,1 1 0,1 0 0,0 0 0,0 2 0,0-1 0,0 1 0,0 1 0,2 0 0,2 1 2,2 1 0,3 0 0,2 0 0,1 1 0,-1 1 0,-1 1-257,-4 1 0,0 0 0,-1 2 0,0 0 0,0 0 1,0 0-124,10 0 0,0 1 0,-1-1 0,-1 2 1,-3 2-298,2 2 0,-2 1 1,-3 3-1,-8 0 775,8 8 1,-10 4 0,-12 3-1,-5 3 1,-9 1 0,1 0 0</inkml:trace>
  <inkml:trace contextRef="#ctx0" brushRef="#br0" timeOffset="3143">20694 3917 21855,'-40'12'764,"1"0"1,-17 3 1378,44-17-2143,52-12 0,4 0 0,7-1-438,-4 2 0,4 0 0,2 0 438,-6 2 0,2 0 0,1-1 0,2 1-185,4-2 0,2 0 0,2 1 0,5 0 185,-11 3 0,4 0 0,3 0 0,1 0 0,0 1 0,-1 0 0,-4 0-279,11-1 0,-4 0 0,0 1 0,1 0 0,4 0 112,-9 1 0,3 0 0,2 0 0,1 0 0,-2 1 0,-2 0 0,-4 1-314,3-1 1,-4 1 0,-2 1 0,-1 0 0,0 0-15,10 0 1,-1 0-1,-1 0 1,-1 0-181,-6 0 0,-1 1 1,-1 0-1,-2 0 675,11 0 0,-3-1 0,-2 2 0,-9 0 0,-2 0 0,-1 1 0,15-1 0,0 0 0</inkml:trace>
  <inkml:trace contextRef="#ctx0" brushRef="#br0" timeOffset="4603">9494 10055 25612,'-33'32'990,"5"-5"-990,13-7 0,17-11 90,33-15 0,4-6 0,8-5-1279,1-1 0,6-3 1,5-1 1224,-13 5 0,2 0 0,2-2 0,3 0 0,1 1-21,2-2 0,3 1 0,1-1 0,2 0 0,1 0 0,1 0-219,-7 3 1,0 0-1,1 0 1,1 0-1,2 0 1,0 0 0,1 0-1,1 0 213,-6 2 0,0 1 0,2-1 0,0 0 0,1 1 0,0-1 0,1 1 0,1-1 0,0 1 0,0 0-156,0 0 1,1 0-1,0 1 1,1-1-1,0 1 1,1-1-1,0 1 1,1 0-1,0 0 1,1 0-1,0 0 147,-7 1 0,1 1 0,1 0 0,0-1 0,0 1 0,1 0 0,-1 0 0,2 1 0,-1-1 0,0 0 0,1 0 0,0 1 0,0-1-77,-1 1 0,0-1 0,0 1 0,0 0 0,1 0 0,-1 0 0,1 0 0,0 0 0,1 0 0,-1 0 0,1 0 0,0 1 0,0-1 0,0 0 77,-3 1 0,2 0 0,-1 0 0,0 0 0,1 0 0,0 0 0,0 0 0,0 0 0,0 0 0,0 1 0,1-1 0,-1 0 0,1 0 0,-1 0 0,1 1-8,-4-1 0,1 1 0,0-1 0,0 1 0,0 0 0,0-1 0,0 1 0,0 0 0,1 0 0,-1-1 0,0 1 0,1 0 0,-1-1 0,0 1 0,1 0 0,-1-1 19,1 1 0,1 0 0,-1-1 0,0 1 1,0 0-1,1-1 0,-1 1 0,1 0 1,-1 0-1,1-1 0,-1 1 0,1 0 1,-1-1-1,0 1 0,1 0 0,-1-1 11,0 1 1,0 0-1,0-1 1,0 1-1,0 0 1,0-1-1,0 1 1,0-1-1,0 1 1,0 0 0,0-1-1,0 1 1,0 0-1,-1-1 1,1 1-1,0 0 14,3-1 0,0 0 0,0 0 0,0 0 0,0 1 0,0-1 0,0 0 0,-1 0 0,1 0 0,0 1 0,-1-1 0,1 0 0,-1 0 0,0 1 0,0-1-30,-1 1 0,-1-1 0,1 1 0,-1-1 0,0 1 0,0-1 0,0 1 0,0 0 0,0-1 0,0 1 0,-1 0 0,1 0 0,-1-1 0,0 1 0,0 0-6,2 0 0,0 0 0,0 0 0,0 0 0,-1 0 0,0-1 0,1 1 0,-1 1 0,0-1 0,-1 0 0,1 0 0,-1 0 0,0 1 0,0-1 0,1 1 0,0-1 0,0 0 0,0 1 0,0-1 0,-1 1 0,0-1 0,0 1 0,0 0 0,-1 0 0,0 0 0,0 0 0,-1 0 0,7 0 0,0 0 0,-1 0 0,0 0 0,0 0 0,-1 0 0,0 0 0,0 1 0,-1-1 0,-1 1 0,0-1 0,1 1 0,-1 0 0,0 0 0,-2 0 0,1 0 0,-1 0 0,1 0 0,0 0 0,0 0 0,1 0 0,-1 0 0,0 1 0,2-1 0,0 0 0,0 1 0,-1-1 0,1 0 0,-2 1 0,-2-1 0,-1 1 0,-3 0 0,11-1 0,-2 0 0,-3 0 0,-1 0 0,-1 0 0,1 0 0,1 0 0,5-1 0,2 1 0,0-1 0,0 1 0,-2-2 0,-4-1 0,-4-2 86,11-6 0,-5-2 1,-5-2-1,-4-1-86,-2-2 0,-5-2 0,-1-3 180,4-9 1,-1-4 0,-9-3-181,-17 7 0,-7-3 0,-2-1 0,0-3 0,-3-2 0,-1-1 0,-2-6 0,-1-1 0,-2-1 0,-1-8 0,-2-2 0,0-2 0,-2 11 0,-1 0 0,0-3 0,1-5 0,-1 7 0,1-4 0,-1-3 0,1-2 0,0-1 0,0 2 0,0 3 52,0 1 0,0 3 0,0 0 0,0 0 0,0-4 0,2-4-52,-1 12 0,0-3 0,1-4 0,0-1 0,0-3 0,1 1 0,-1-1 0,1 2 0,0 2 0,-1 3 0,1 3 0,0-6 0,0 3 0,1 4 0,-1 0 0,1 0 0,-1-1 0,2-2 0,-1-4 0,1-3 0,0-1 0,0 0 0,0-1 0,0 3 0,0 1 0,0 4-10,0 0 0,0 3 0,-1 2 0,1 1 0,-1-1 1,0-3 9,-1 0 0,1-3 0,-1-1 0,1 0 0,-2 0 0,1 2 0,-2 4-118,1-6 0,-2 3 1,0 2-1,0 0 1,-1-2 117,-1-9 0,1-3 0,-1 1 0,-3 2 0,-3 7 0,-5-5 0,-5 6 0,-3 3-84,-2 2 1,-4 2 0,-4 2 83,-3 3 0,-4 2 0,-6 1-18,4 11 0,-5-1 0,-4 2 0,0 1 0,3 1 18,-3 1 0,1 2 0,0 1 0,-4 0-39,-1 1 1,-3-2 0,-2 1-1,1 2 1,2 3 15,-1 2 1,2 3-1,0 2 1,-1 0 22,-3 0 0,-1 1 0,-2 1 0,0 1 0,-4 0 0,-1 1 0,0 1 0,-2 1-18,9 1 0,0 1 0,0 1 0,-2 0 0,0 1 0,-3 0 0,-2 1 0,0 0 0,-1 1 0,0 0 3,6 0 0,-1 2 0,0-1 0,0 1 0,-2 0 0,0 1 15,5 0 0,1 0 0,-1 0 0,-1 1 0,-1 0 0,-4 1 0,-4 0-17,11 1 0,-3 0 1,-3 0-1,-2 1 0,-2 0 1,-1 0-1,-1 1 1,1 0-1,-1-1 0,2 1 1,1 0-1,1 0 17,2-1 0,3 0 0,1 0 0,2 0 0,-1 0 0,0 1 0,-2 0 0,-2 0 0,-4 1 0,-3 1 0,-6 1 0,25-3 0,-4 1 0,-2 1 0,-2-1 0,-3 2 0,-1-1 0,-1 1 0,-3 1 0,0-1 0,-2 1 0,-1 0 0,0 0 0,-2 1 0,1 0 0,-1-1 0,0 1 0,1 0 0,-1 0 0,2 0 0,-1-1 0,2 1 0,1 0 0,1-1 0,1 0 0,2 0 0,2 0 0,2 0 0,2-1 0,-16 3 0,3-1 0,3 0 0,1 0 0,3 0 0,0 0 0,1 0 0,1 0 0,0-1 0,-1 1 0,0 0 0,-1 1 0,-2 0 0,-2 0 0,-2 0 0,-2 1 0,12-2 0,-1 0 0,-2 0 0,-2 1 0,-1 0 0,-1 0 0,-1 0 0,-1 0 0,-1 1 0,0 0 0,0 0 0,-1 0 0,0 0 0,0 0 0,1 0 0,-1 0 0,2 0 0,0 0 0,1 0 0,1-1 0,1 1 0,1-1 0,2 0 0,2 0 0,1 0 0,2-1 0,-13 3 0,4-1 0,1 1 0,2-1 0,2 0 0,2-1 0,0 1 0,0 0 0,1-1 0,-1 1 0,0-1 0,-1 1 0,-1 0 0,-2 1 0,-3-1 0,5 0 0,-2 0 0,-2 1 0,0-1 0,-1 1 0,-1 0 0,-1 0 0,0 0 0,0 0 0,0 0 0,-1 0 0,2 0 0,-1-1 0,1 1 0,1-1 0,1 1 0,0-1 0,3-1 0,0 1 0,-7 0 0,1 1 0,1-1 0,2 0 0,1 0 0,0-1 0,0 1 0,1-1 0,0 0 0,-1 1 0,0-1 0,-2 1 0,0 0 0,-2-1 0,6 1 0,-3-1 0,0 0 0,-2 1 0,0 0 0,-1 0 0,0 0 0,-1 0 0,1 0 0,1-1 0,0 1 0,1-1 0,1 0 0,1 0 0,2-1 0,2 0 0,2-1 0,-14 3 0,2-1 0,3-1 0,1 0 0,1 0 0,2-1 0,0 0 0,1 0 0,-1 0 0,0 1 0,-3-1 0,1 1 0,0-1 0,1 0 0,0 0 0,0 0 0,1 0 0,1-1 0,0 1 0,-2-1 0,1 1 0,0-1 0,1 0 0,1 0 0,0 0 0,1-1 0,1 1 14,-2 0 0,1-1 0,0 1 0,2-1 0,-1 0 0,0 1 0,-1-1-14,-2 0 0,-3 1 0,1-1 0,0 1 0,1-1 0,2 0 0,4-1-18,-2 1 0,4-1 0,2-1 0,0 1 0,-1 0 18,-4 0 0,-1 0 0,1 0 0,3 0 0,5-1 288,0-1 0,4 0 0,4-2-333,-3 1 0,2-1 0,5 0 0,5-2 45,1-1 1581,23 0-1581,1 0 2362,6 6-2362,-3 24 180,-1 13-135,1-2 0,-1 4 234,-4 13 0,-2 5-249,2-6 0,-1 3 0,-1 4-652,1-7 1,0 3 0,-1 2 0,-1 2 621,2-8 0,-1 2 0,-1 1 0,1 3 0,-1 4-201,1-7 0,0 4 1,-1 3-1,0 2 1,0 1-1,1-1 1,0-1-1,0-3 201,0-1 0,1-2 0,1-1 0,-1 0 0,0 1 0,1 1 0,-1 3-126,1-3 0,0 2 0,-1 3 0,1 0 0,-1 1 0,1-1 1,0-1-1,2-2 0,-1-3 126,2 3 0,-1-3 0,2-1 0,0-2 0,0 0 0,1 0 0,0 1-34,0-1 0,1 0 0,0 0 0,0 0 0,1-1 0,0 0 0,0 0 34,1 6 0,-1 0 0,1-1 0,0 0 0,1-1 0,0-1 17,1 8 1,0 0 0,1-2-1,1 0 1,0-1-18,0-4 0,1-2 0,0 1 0,0-2 0,1-1 56,1 10 1,1-1 0,1-2 0,0-1-57,0-4 0,1-1 0,1-2 0,0 0 0,-1-5 0,0-1 0,1 0 0,0-2 0,4 10 0,-1-1 0,1-3 315,-2-5 1,1-3-1,1 2-435,3 4 0,2 0 0,-1-3-105,1 3 1,1-4-91,5 8 0,1-6-585,6-1 1192,2-15-10123,25-9 8667,-10-22 0,-12-5 0,1-6 0,21-17 0</inkml:trace>
  <inkml:trace contextRef="#ctx0" brushRef="#br0" timeOffset="5702">11378 12863 26782,'-12'-33'45,"1"0"0,6-28-45,33 9 0,2 30 0,7 5-1352,13 3 0,6 7 1382,-12 7 0,1 2 0,1 4-376,3 5 1,1 3 0,-2 4 375,2 6 0,-2 4 0,-2 4-470,-3 7 0,-4 4 0,-3 4 470,-3 6 0,-6 4 0,-3 3-53,-9-10 1,-3 4-1,-3 0 1,-3 2 44,-3 6 1,-3 1-1,-3 1 1,-2 1-41,-1-9 0,-1 0 0,-1 0 0,-2 1 0,-1 0-305,-2 1 0,-1 1 0,-2-1 0,0 0 0,-1 0 323,0-2 0,-1 0 0,0 0 0,-1-1 0,1-1 0,-5 8 0,0 0 0,0-2 0,0-1-169,2-7 0,0-1 0,1-1 0,0-2 199,-3 5 0,0-2 0,2-2 249,-3 11 1,3-5-280,7-14 0,7-3 0,17 14 0,37-36 0,14-9 0,-4-4 0,5-3 87,-15-2 0,4-1 1,2-1-1,-2-1-87,10-1 0,-1 0 0,-1-1 0,3 2 0,0-1 0,0 1 0,-3 2 0,-1 0 0,0 0 0,-5 2 0,0-1 0,-3 1 0,17 1 0,-3 0 90,-10 0 0,-3 0 0,-11 1 0,-3-2 78,16-11-168,-36-7 1866,-24-25-1866,-10 15 0,-5-5 30,-3-13 0,-2-8 0,2 0-547,5 7 1,1-1 0,0-2 516,0-2 0,0-3 0,1-1 0,4 2 0,3-7 0,4 2 0,2 1 0,2-1 0,2 1 0,3 0 0,3 3 0,2 1 0,4 1 227,2 4 1,2 3 0,3 1-228,13-14 0,6 7 0,4 9 0,5 8 0,4 10 0,4 7 0,2 10 0,2 7 0,0 7 0,2 8 0,-7 7 0,1 5 0,-3 2 0,4 5 0,-3 5 0,-9-5 0,0 4 0,-7-1 0,-6 3 0,-5 1 4,-6-2 0,-4 1-4,-4-4 0,-4 0 1648,1 25-2097,-8-12-451,0-8-359,-4-10 46,3-9 1213,-12-8 0,-2-6 0,-9-6 0</inkml:trace>
  <inkml:trace contextRef="#ctx0" brushRef="#br0" timeOffset="5998">13214 15785 18895,'-21'52'205,"1"-1"1,0 1-1,0-1 1,-1-1 0,0-1-1,0 0 1,-1-2-139,-1 0 1,0-2-1,0 0 1,-2-1-695,-7 10 1,-2-2 0,-1-1 775,0-4 1,0-1 0,-1-2 0,0-4 0,-1-3 0,0-3-60,1-3 0,0-3 0,-2-3 90,-14 6 0,-2-7-45,4-10 0,1-8-181,3-10 1,4-9 180,5-10 0,5-7 300,4-11 0,7-7-255,5-5 0,8-3-90,5-3 0,7-1-146,6 1 0,7 3 146,6 3 0,7 4-45,5 2 0,7 6 0,5 4 0,7 5-45,-10 15 0,5 2 0,2 3 0,-2 1-60,4-1 0,-1 4 0,3 1-243,-2 2 1,3 2-1,1 2 1,-5 2-88,-1 3 0,-3 2 0,-1 2-150,-2 2 1,0 0-1,-1 3 624,7 3 1,1 1-1,-4 0 1,2 1-1,-2 0 1,8 3-1,0 1 1</inkml:trace>
  <inkml:trace contextRef="#ctx0" brushRef="#br0" timeOffset="6616">14732 14374 26962,'28'-45'509,"0"0"1,-2 3 0,-3 19-480,-12 55 0,-6 29 0,-2-5-30,2-21 0,-1 2 0,-5 36 0,-2 11 0,2-43 0,2-76-45,6 4 0,1-6 15,0-9 0,2-6 0,2-3-674,3 3 0,3-4 1,0 1-1,1 2 704,1-4 0,1 2 0,3-3 0,-1 8 0,3-5 0,1 0 0,-1 2 0,0 8 0,0 1 0,0 7 0,2 0 0,4-4 0,3 1 0,-1 13 622,25 16-622,-25 41 0,-5 14 0,-8-2 0,-5 7-436,-2-1 1,-1 6 0,-4-1 435,-4-5 0,-3-1 0,-1 1 0,1 2 0,-1 0 0,0 0 0,-1-2 0,0-1 0,0-1-206,0 18 1,0-3 250,0-10 0,0-3-45,0-10 0,0-3 0,2 12 1815,5-29-1815,9-31 0,15-34 0,-10 7 0,1-4-615,3-7 0,3-4 615,-1 4 0,3-3 0,-1 3 0,1-4 0,0 3 0,-5 10 0,1 1 0,1 12 1194,28 15-1194,-17 41 0,-14 6 0,-3 10 0,-8 2 0,-4 7 0,0-3-270,3 7 1,-2-1 269,-1-7 0,-1 1 0,1-5 0,-1-7 0,2-6 0,8 14 0,6-31 0,1-41 0,-2-18-37,-3 1 1,-2-6 36,1-4 0,-1-6 0,-2-1 0,-5 3 0,-2 0 0,-4-7 0,-3 13 0,-2-4 0,-2-4 0,0 0 0,-2 0 0,0 3-475,0-3 0,-2 2 0,-1 1 1,-1-2-1,-1-3 475,-1 5 0,0-2 0,0-3 0,-2 0 0,-1 1 0,-1 1 0,-2 4-238,-4-9 0,-2 3 0,-1 2 0,-2 1 0,-2 0 238,-2 2 0,-1 0 0,-2 1 0,-2 1 0,-2 3 0,0 2 0,-1 0 0,-3 3 0,-3 2 0,-7 4 0,1 8 0,-4 1 0,-5 3 0,-2 2 0,-2 3 0,-1 2 0,0 4-203,5 6 1,-3 2-1,0 4 1,-1 2 0,-1 2-1,-1 0 1,1 1 0,1-1-149,-1 0 1,0-1 0,0 0 0,0 2-1,0 1 1,0 2 0,-1 3 0,1 5 350,1 3 0,-2 4 0,-2 3 0,1 3 0,1 1 0,1 2 0,3-1 0,4 0 0,5-2 0,-7 6 0,7-1 0,3 0 0,0 2 0,-1 2 0,1 2 0,0 0 0,1 0 0,-1 0 0,0 0 0,0 0 0</inkml:trace>
  <inkml:trace contextRef="#ctx0" brushRef="#br0" timeOffset="6926">19439 11117 28581,'44'-37'0,"-16"26"0,-40 53 0,-17 22-1571,10-20 0,-1 2 1,-5 9 1570,3-7 0,-4 7 0,-3 5 0,-1 3 0,1 0 0,0-2 0,3-4-260,1-3 0,3-3 1,0 0-1,0-1 1,0 2-1,-1 3 260,1-3 0,-1 2 0,-1 3 0,1 0 0,-1 0 0,2-1 0,2-1 0,2-3 14,-3 10 0,2-2 0,3-2 0,2 1 0,4 3-14,3-2 0,2 2 0,3 2 0,3 0 0,2-1 0,5-1-223,3-5 0,4 0 0,3-1 0,2-1 0,2 0 0,-1-2-11,4 10 0,0 0 0,2-2 0,4-3 0,3-4-144,3-7 0,4-3 1,3-2-1,0-6 1,0-6-388,13 0 0,0-9 0,0-6 765,-1-5 0,0-5 0,-1-6 0,-2-6 0,-1-6 0,-2-3 0,-2-7 0,1 0 0,-1 0 0</inkml:trace>
  <inkml:trace contextRef="#ctx0" brushRef="#br0" timeOffset="7858">19975 11294 25078,'0'-52'1439,"3"20"-998,11 38-351,16 40-90,-8-3 0,2 7-746,-4-8 1,1 4 0,-1 1 745,1 9 0,0 2 0,-1 1-344,-5-11 1,0 2-1,0 0 1,-1 0 343,-1 2 0,0 0 0,-1 1 0,0-1 0,2 13 0,-2 0 0,1 1 67,-3-12 1,1 3-1,-1-2 1,0-5-23,3 18 0,-1-5-1,1 9 1,1-29-175,7-82 160,-9-11 0,-1-15 0,0-2-53,-1 16 1,0-2-1,1-1 1,0-3-385,1-1 1,1-5-1,0-1 1,0 1-1,2 3 407,2-3 0,1 2 0,0 2 0,2-1-23,2 0 1,0 0 0,1 0-1,2 2-209,0 2 1,0 2-1,2 0 1,0 2 186,-2 5 0,1 0 0,1 2 0,3 1-92,5-2 1,2 0 0,2 3-1,-1 5-463,5 2 1,1 5-1,-1 3-36,16-9 1,-5 17-1074,2 41-405,-75 24 1,-24 9 1258,3-11 1,-10-1 943,6-13 1,-7 2 0,-5 0 0,-1-2 0,4-3 899,2-3 1,2-4 0,0-1-1,-4 0-576,1 1 1,-4 0 0,-2-1 0,1-1 0,1-3 289,-7-2 0,-1-4 0,2-1 1,4-2-585,2-1 1,4-2 0,-1-3-90,-7-2 0,-1-2 0,10-6 15,16-7 0,10-5 135,4-32-90,39-6 113,7 28 0,11 2-113,16 2 0,11 2 0,-1 2-60,-7 5 0,0 2 0,4 1-271,1 0 0,5 2 0,2 0 0,-4 3 241,-11 4 0,-1 3 0,-1 0 0,1 1 0,-1 0 0,1 0 0,-1 2 0,0 1 0,15 1 0,-2 2 0,0 2 0,-4 0 0,0 2 0,-2 2 0,-5 1 0,-1 2 0,1 3 90,7 7 0,2 4 0,-4 5 89,-7 3 1,-3 3 0,-2 3-420,0-1 0,-1 2 0,-4 3 300,-8 1 0,-4 3 0,-4 3-224,-5-5 1,-4 4 0,0 0 0,-1-2 163,2 4 0,-1-2 0,1 6-28,-1-3 1,0 5-1,2 3 1,-2-3-1,0-5 28,0 4 0,0-6 0,0 2 0,-1-3 0,1 3 0,0-2 0,0-4 0,3 11 0,1-5 529,-3-6 1,2-1-485,1 0 0,-1-3-45,5 11 1611,2-2-1701,-17-37 2409,-4-10-2319,-11-31 2883,-8-6-2883,-17-22 0,12 28 0,-3 1-44,-3 1 0,-5 4 134,-19 2 0,-5 8-636,11 10 0,-2 7 546,-17 10 0,0 8-566,13 10 0,5 7 566,13-10 0,1 1 0,0 3 30,-7 13 0,0 3 0,3-1-30,-3 6 0,3 0 0,9-12 0,0 2 0,5-4 0,6-5 0,4-4 0,-1 19 0,7-16-450,8-24 469,2-23-109,1-30 90,-2-25 45,-2 25 0,-2-2 359,-3-3 1,-1 0-360,-3 1 0,-3 2 0,-3 5 0,-6 5 44,-4 6 1,-5 6 0,-5 9 0,-4 8-45,-6 8 0,-4 8 15,-5 12 0,-4 9 0,2 0 102,11-6 1,2 1 0,-1 5-163,3-1 0,-4 5 0,0 2 0,3 0 0,4-4 0,0 3 0,5-2 0,1 2-60,-7 9 0,0 2 0,6-4-120,8-3 0,4-4-180,5-5 1,2-1-721,0 20-629,12-13-1079,14-18 2788,14-19 0,17-25 0,8-12 0</inkml:trace>
  <inkml:trace contextRef="#ctx0" brushRef="#br0" timeOffset="8227">22959 10715 26119,'48'-33'510,"0"1"0,-7 6 0,-2 6-510,14 13-4942,-23 39 4942,-23 1 0,-7 7 0,-4 11 0,-3 4 44,-1-13 1,-1 2-1,-1 4-44,1 7 0,-2 7 0,2 0 0,0-2 0,0 3 0,2-2 0,1 4-10,2-4 1,-1 5 0,3-2 0,3-5-51,3-4 0,4-4 0,2-2-60,2-4 0,2-2 0,3-2-150,9 12 0,7-7-180,16-6 1,8-16-389,2-30 0,2-15 838,0-1 0,-3-11 60,-19-6 0,-3-9 0,-4-1 362,-8 5 0,-4 0 0,1-4-85,-2 0 1,0-3-1,-1 0 1,-1 3-249,0-1 1,-2 3 0,1-1-90,1-9 0,0 0 0,-4 6 0,-4 11 0,-3 5 813,2-11-813,-10 27 1118,-3 25-1118,-3 49-855,5-16 1,2 2 89,0 2 1,2-1-271,1-1 1,2-4 1034,6 1 0,2-18 0,1-11 0</inkml:trace>
  <inkml:trace contextRef="#ctx0" brushRef="#br0" timeOffset="8619">23329 10557 24533,'-54'-25'329,"0"0"1,4 2 0,2 0 30,-4-3 0,5 1-1886,-12-7 1616,12-2 561,47 14-651,28 1 0,13 1 0,-5-1 0,2-1-19,2 3 0,3-1 1,0-4 78,3-8 0,0-4 0,-4-3 29,-7-1 1,-4-2 0,-2-1-60,0 0 0,-3-1 0,-9 0 15,-12-17 0,-18 7-644,-21 17 1,-13 9 628,6 7 0,-5 4 0,-3 1-666,-10 2 1,-5 2 0,-1 1 657,13 2 1,-2 2 0,-2 0-1,-3 0 38,7 0 0,-3 2 0,-2-1 0,-1 0 0,1 0 0,1 0-340,-7-1 1,1-1-1,1 0 1,0 0 0,0-1 279,2 2 0,-1-1 0,1 0 0,2 0 0,3-2 1,-17-3 1,6-2-1,10-2-1,13 1 0,15-6 0,27-45 0,18 37 0,9 3 0,7-1 0,8 0 0,2 3-271,9 3 0,2 2 1,4 2 270,-8 3 0,2 0 0,2 1 0,0 0 0,5-1 0,1 1 0,2 1 0,4 0-90,-8 2 0,4 0 0,2 1 0,0 1 0,-2-1 0,-2 2-108,-4 0 0,-2 0 0,-1 1 0,0 1 1,3-1 61,-2 1 0,3-1 0,1 0 0,-2 1 0,-2 1 0,-4 2-374,15 1 0,-7 3 0,-1 2-334,-8-1 1,-2 2 0,-2 2 843,9 6 0,-6 6 0,-16 4 0,-5 4 0,-10 1 0,0-1 0</inkml:trace>
  <inkml:trace contextRef="#ctx0" brushRef="#br0" timeOffset="8842">21607 10878 25944,'-43'19'629,"-1"1"1,8-5 0,5-1-540,0 2 190,39-12-190,47-14-90,-9 0 0,11-1-757,-9 1 0,8-2 0,5-1 0,0 0 1,-2 1 756,4-1 0,-2 0 0,3 1 0,7-2-68,-14 3 1,6-1-1,3-1 1,3 1-1,0-1 1,-2 0-1,-2 1 1,-6 1-167,8-1 0,-5 1 0,-3 1 0,1-1 1,3 0-67,-1 0 0,4 0 0,1-1 0,-1 1 0,-3-1 1,-6 2-399,1-1 1,-5 0 0,-3 1 0,-1-1 697,8-2 0,-1-1 0,-5 0 0,10-4 0,-6 0 0,-10 0 0,-1 0 0</inkml:trace>
  <inkml:trace contextRef="#ctx0" brushRef="#br0" timeOffset="10032">10444 11484 24765,'-8'-45'90,"0"0"0,0 0 0,0-19 0,-8 12 45,-15 28 0,-3 19 104,5 40 1,1 30 0,1 4-1413,0-15 1,0 3 0,-1 4 0,2 5 1184,8-13 1,1 2 0,0 4 0,1 2 0,0 2 0,0 2 0,-1 2-93,4-12 1,0 3 0,-1 2-1,0 1 1,1 2 0,-1 0-1,1 0 1,0 0 0,0-1 0,1-1-1,0-2 80,-1 4 0,0-2 0,1-1 0,0 0 0,1-1 0,-1 1 0,1 1 0,-1 2 0,0 2-34,1-5 1,-1 3 0,0 1 0,0 2 0,1 0 0,-1 1 0,0 0 0,0 0-1,1-2 1,1 0 0,0-3 0,0-2 33,1 4 0,0-1 0,0-2 0,1-1 0,0-1 0,1 0 0,0-1 0,0 1 0,0 0-106,0 6 0,-1 0 1,1-1-1,1 1 1,0-1-1,0 0 1,0 0-1,1-1 106,0-3 0,1 0 0,1 0 0,-1-1 0,1 0 0,0 0 0,1-1 0,-1 0 18,1 3 1,0 1 0,1-2 0,0 1 0,0-2 0,1 0 0,0 0-4,1 4 0,1 0 0,0-2 0,0 1 0,1-2 0,1-1-15,1 6 0,0-1 0,1-1 0,1-1 0,0-2 18,1-5 0,0 0 0,1-2 0,0-1 0,2 0 135,3 5 0,0-1 0,3-1 0,5 0-135,3-5 0,4 1 0,3-1 0,2-3 0,0-3-18,2-2 0,1-4 0,2-2 0,4-1 48,2-1 0,4 1 0,2-2 1,1-4-1,1-5-48,8-5 0,1-7 0,1-3 0,2-2 0,-5-1 0,1-1 0,1-3 0,2 0 0,1-2-15,-6 0 0,1-2 0,0 0 0,3-2 0,2 0 0,6-2-48,-15 2 1,4-2-1,2 0 1,3-1 0,1 0-1,2-1 1,-1 0-1,1 0 1,-2 0 0,0 0-1,-3 1 0,-1-1 0,-1 1 0,-2-1 0,1 0 0,-2 1 0,2-1 0,0 0 0,1-1 0,2 1 0,2-2-9,-7 2 0,2 0 0,1-1 0,1 0 0,2 0 0,0 0 0,1-1 0,-1 1 0,1-1 0,-1 0 0,0 1 0,-1-1 0,-2 0 0,-1 1 39,6-2 0,-4 1 0,-1 1 1,-2-1-1,0 0 0,0 0 1,2 0-1,3-2 0,3 0 1,4-1-1,7-2 18,-30 5 0,4 0 0,1-1 0,2 0 1,1-1-1,3 0 0,1 0 0,1-1 1,2 0-1,1-1 0,1 0 0,1 0 0,1 0 1,0-1-1,1 0 0,1 0 0,0 0 1,0 0-1,0 0 0,0 0 0,0-1 1,0 1-1,-1 0 0,0 0 0,0-1 0,-2 2 1,0-1-1,-1 0 0,-2 1 0,-1-1 1,-1 2 42,7-3 1,-2 1 0,-1 0 0,0 0-1,-1 0 1,-1 0 0,0 0 0,0 0 0,-1 0-1,0 0 1,0 0 0,0 0 0,0 0 0,0 0-1,0-1 1,0 1 0,1 0 0,0-1-1,1 1 1,1-1 0,0 0 0,1 0 0,0 0-1,2-1 1,1 1-4,-10 1 1,0 1 0,2-1-1,0 1 1,2-1 0,0 0 0,0 0-1,1-1 1,1 1 0,0-1-1,1 1 1,0-1 0,0 0 0,0 0-1,1 1 1,0-1 0,-1 0-1,1 0 1,-1 0 0,1 0 0,-1 0-1,0 0 1,-1 0 0,1 0 0,-2 0-1,0 1 1,0-1 0,-1 0-1,-1 1 1,-1-1 0,0 1 0,-1 0-1,-2 0 1,0 0 0,-2 0 18,15-3 1,-1-1 0,-1 1 0,-1 0 0,-1-1 0,0 1 0,-1 0 0,0 0 0,-2 0 0,0 0 0,0 0 0,-1 0 0,-1 1 0,-1-1 0,0 1 0,0-1 0,-1 1 0,-1 0 0,0 0 0,-1 1 0,-1-1 0,1 0-21,9-2 0,0 0 0,-3 0 0,0 0 0,-1 0 0,-1 1 0,-1-1 0,0 1 0,-1 0 0,0 0 0,0 0 0,0 0 0,1 0 0,-1 0 0,1-1-24,4 0 0,-1 0 0,0 0 0,0-1 0,0 1 0,0 0 0,-1 0 0,1 0 0,-1-1 0,1 1 0,-1 0 0,0 1 0,0-1 0,-1 0 0,3 0 0,0 0 0,-1-1 0,0 1 0,1 0 0,-1 0 0,-1 0 0,1 0 0,-1 1 0,1-1 0,-1 1 0,-1-1 0,1 1 0,2 0 0,-1-1 0,0 1 0,1 0 0,-2 0 0,1 0 0,0 0 0,-1 1 0,0-1 0,-1 1 0,1 0 0,-1 0 0,1 0 0,1 0 0,-1 0 0,0 1 0,0-1 0,-1 1 0,0 0 0,0 0 0,-1 0 0,0 1 0,-1 0 0,2 0 0,-1 0 0,-1 0 0,0 1 0,0 0 0,-1 0 0,1 0 0,0 1 0,2-1 0,0 0 0,-1 0 0,2 0 0,1 0 0,1 0 0,0 0 0,0 0 0,-1 1 0,0-1 0,-2 1 0,-2 0 0,-2 1 0,4-1 0,-2 0 0,-2 1 0,-2 0 0,0 0 0,1 0 0,0 0 0,2-1 39,5-1 0,2 1 0,1-1 0,0 0 1,-1 0-1,0-1 0,-3-1 0,-3-1-39,5-2 0,-2-2 0,-2-1 0,-3 0 0,-1 0 0,-3-1 0,9-5 0,-4 0 0,-1-1 0,0-4 0,-4 0 0,3-2 0,-1-2 0,-4-1 0,-6-2 0,-5-1 0,-6-1 0,-3-4 0,0-5 0,-4-1 0,0-5 0,-2-4 0,0-2 0,-1-2 0,-1 0 0,-4 12 0,-2-1 0,-1-1 0,1-2 0,-2 1 0,1-1 0,-1 0 0,1 0 0,-1-2 0,1 1 0,-1-2 0,1 1 0,-2 0 0,1-1 0,-1 1 0,-1 0 0,-1 1 0,0-1 0,0-1 0,-1 1 0,-1 1 0,0 1 0,0 1 0,-2 3 0,3-14 0,-1 4 0,-1 1 0,-1 1 0,0-1-52,-1 1 1,1-1-1,-2 0 1,1 1 0,-1 0 51,-1 1 0,0 1 0,0-1 0,-1 1 0,0 0 0,-1 3 0,-1 0 0,0 0 0,0 0 0,-2 1 0,2-9 0,-2 1 0,0 0 0,-2-2 116,-1 5 1,-1-2 0,-2 0 0,-1 0 0,-2 1-117,-2 5 0,-1 2 0,-2 0 0,-2 0 0,-3-1 0,-2 4 0,-2-1 0,-2 0 0,-1 0 0,-2 3 0,0 3 104,-8-9 0,-2 3 0,-3 4 0,-3 3-104,-4 2 0,-5 4 0,-1 3 0,0 4 0,6 7 0,1 4 0,-2 2 0,-1 1 18,-6-1 1,-2 2 0,-1 1-1,-2 2-18,5 2 0,-2 1 0,-1 1 0,-1 1 0,-2 1-14,5 1 0,-2 1 0,-1 1 0,-1 1 0,-2 0 0,0 0 1,1 2 0,-2 0 0,-1 0 0,-1 1 1,-1 1-1,0 0 0,-2 0-82,10 1 0,-1 0 1,0 0-1,-1 1 0,-1 0 1,0 0-1,-1 0 0,-1 1 1,0-1 85,-1 1 0,0 1 0,-1-1 0,0 1 0,-2-1 0,1 2 0,-1-1 0,-1 0 0,0 1 0,0-1-26,7 0 0,0 1 1,-1-1-1,0 0 1,0 1-1,-1 0 1,0 0-1,0 0 1,-1 0-1,0 0 1,0 0-1,0 0 35,0 0 0,1 0 0,-1 1 0,-1-1 0,0 0 0,1 1 0,-2 0 0,1-1 0,-1 1 0,1 0 0,-1-1 0,0 1 0,0 0-4,3 0 1,2-1-1,0 1 1,0-1-1,1 0 1,-1 1-1,0-1 1,-2 1-1,0 0 1,-2 0 0,-2 0-1,-1 1 1,-4 0-1,-2 1 4,19-2 0,-2 0 0,-1 1 0,-3 0 0,-1 0 0,-1 0 0,-2 0 0,-1 1 0,-1 0 0,-1 0 0,0 0 0,-2 0 0,1 1 0,-1-1 0,0 1 0,0-1 0,0 1 0,1-1 0,-1 1 0,2-1 0,0 1 0,1-1 0,0 0 0,2 1 0,2-1 0,0 0 0,2-1 0,2 1-5,-13 1 0,3 0 0,2-1 0,2 1 0,1-1 0,1 0 0,1 0 0,0 0 0,1 0 0,-1 0 0,0 1 0,-1-1 0,-1 1 0,-2 0 0,-1 1 0,-3 0 0,-2 0 0,-3 1 5,20-3 0,-3 1 0,0-1 0,-3 1 0,-1 1 0,-1-1 0,-2 1 0,0 0 0,-2 0 0,0 0 0,-2 1 0,1-1 0,-2 1 0,0 0 0,0 0 0,-1 0 0,1 0 0,-1 0 0,1 0 0,-1 0 0,1 0 0,1 1 0,0-1 0,1 0 0,0 0 0,2 0 0,0-1 0,2 1 0,1 0 0,1-1 0,2 0 0,1 0 0,2 0 0,2 0 0,1-1 0,-22 5 0,3-1 0,3 0 0,2 0 0,3 0 0,1-1 0,1 0 0,2 1 0,0-1 0,0 0 0,0 1 0,-1 0 0,0-1 0,-2 2 0,-2-1 0,-2 1 0,8-2 0,-2 1 0,0-1 0,-2 1 0,0 1 0,-1-1 0,0 0 0,-1 1 0,1 0 0,-1 0 0,0-1 0,0 1 0,1 0 0,0-1 0,1 1 0,1-1 0,1 1 0,0-1 0,2-1 0,2 1 0,1-1 0,-10 3 0,2-1 0,1 0 0,1 0 0,2 0 0,0-1 0,2 0 0,-1 1 0,1-1 0,1 0 0,-1 0 0,0 1 0,0-1 0,0 0 0,-4 1 0,1 0 0,0 0 0,0 0 0,0 0 0,1-1 0,0 1 0,-1 0 0,1 0 0,0-1 0,1 1 0,-1 0 0,1-1 0,-2 1 0,0 0 0,0 0 0,0 0 0,0 0 0,1 0 0,-1 0 0,1 0 0,1 0 0,-1 0 0,1 0 0,0 0 8,-1 0 0,0 0 0,1 0 0,1 0 1,0-1-1,-1 1 0,1 0 0,-1 0 1,-1 1-1,0-1 0,-1 1-8,2 0 0,0-1 0,-2 1 0,0 0 0,-1 1 0,-1-1 0,1 1 0,1-1 0,0 0 0,0 1 0,3-2 0,1 1 0,1-1 0,-7 3 0,2-1 0,1-1 0,2 1 0,1-1 0,0 1 0,0-1 0,-2 1 0,-1 1-9,0-1 0,-2 1 0,-1 0 0,-1 0 0,0 1 0,1-1 0,2 1 0,2-1 0,3-1 0,3 0 9,-16 6 0,4-1 0,5-1 0,1 1 0,1-1 78,6-2 1,2 1 0,0-1 0,2 0 0,1 0-79,-3 2 0,1 0 0,2 0 0,1-1 0,-5 2 0,3-1 0,3 0 0,-10 4 0,4-1 537,4-2 0,3-2-627,-6-1 1652,6-2-1742,34-16 2424,6 0-2604,8 0 199,11-2-918,-4 2-250,9-2 1329,-6 8 0,3-5 0,2 5 0</inkml:trace>
  <inkml:trace contextRef="#ctx0" brushRef="#br0" timeOffset="10860">26618 4256 23993,'-23'30'420,"0"-1"0,-2 1 0,-1 1-375,0 0 0,-1-1-306,-1 0 0,1-1 486,2-2 0,1-1 404,-19 14-4240,11-12 3881,2-23 713,23-43-893,13-11-90,7 8 0,7-2-195,3 7 0,4 1 195,3-1 0,2 0 0,4 3 0,2 2-45,2 3 0,2 4 45,-1 4 0,4 6 0,16 9 0,1 10 0,-17 7 0,-3 7 0,13 12 0,-7 10 0,-20 7 0,-9 6-960,-3 9 0,-7 3 960,-9-17 0,-3 2 0,-3-1 0,-4 3 0,-3 1 0,-4-1 364,-4-1 0,-3 0 1,-4-2-335,-2-1 0,-3-3 0,-2-2-589,-1-6 0,-2-2 0,-2-3 589,0-5 0,-2-3 0,0-4 60,-21 0 0,-1-10-108,3-10 1,0-9 62,3-11 0,2-10 0,5-7 0,5-8 0,3-3 0,8-12-135,18 3 0,6-10 0,3-3 0,4 7 0,2 4 0,4 4 0,4-5 129,0 7 1,2-5 0,3-2-1,2 4 1,5 6-280,10-2 0,7 8 0,2 1-210,3-1 1,3 2-1,2 3-155,2 4 0,1 2 0,0 4 605,0 3 0,1 2 0,-1 4 0,-3 4 0,-1 4 0,0 1 0,18-1 0,0 0 0</inkml:trace>
  <inkml:trace contextRef="#ctx0" brushRef="#br0" timeOffset="11622">26911 4537 24083,'10'0'1080,"4"0"-990,9 6-90,10 1 0,10 11 0,3 5 0,4 5 45,-10-4 0,-1 2-212,9 5 0,-1 0 167,-17-8 0,-4-3 0,0 1 0,-6-9 0,-4-8 0,-4-15 90,4-14-90,3-18 90,5-18-901,-10 24 0,1-1 856,1-4 0,0 0 0,1-2 0,1 0-113,0 1 1,0 1 112,-1 3 0,1 1-122,2 0 0,2 3 77,8-5 0,16 29 0,-19 36 0,7 32 1632,-14 2-1632,-10-18 0,0 1 100,-2-6 0,-1-1-10,3 28 279,-4-26-279,-6-28 0,0-9-90,0-13 0,5-14 90,5-17-90,12-17 45,-7 26 0,3-2-268,3-2 1,3-3 0,-1 3 267,3-5 0,2 2-45,9-13 0,0 5-173,6 2 173,-3 16 0,-5 17 0,-1 21 0,-4 17 0,-15 7 0,-5 5 134,-4 1 1,-4 0-45,-1 1 0,-6-3-1474,-30 7 1474,20-44-50,9-31 0,12-13-40,16-1 0,7-2-30,-9 11 0,0-2 0,2 2 30,15-9 0,1 6 0,-13 17 0,-1 4 0,19-6 0,-11 18 0,-9 24 0,-11 28 0,-13-11 0,-5 4-292,-5 9 0,-3 1 292,-6 5 0,-4 3 0,3-5 0,-3 3 0,2-2 0,-2 3 0,4 1 30,5-4 0,3 4 0,13-7-300,22-5 0,10-6-180,0 2 0,9-8-1559,16-19 0,11-10 1,-8-5 2008,-13-6 0,-2-7 0,-1-2 0,1-5 0,-11-4 0,-21-11 0,0 0 0</inkml:trace>
  <inkml:trace contextRef="#ctx0" brushRef="#br0" timeOffset="11804">28324 2890 23634,'-20'-60'389,"0"-1"1,4 7 0,4 4-300,4 11 0,6 5 90,12-4-90,18 33 0,15 39-90,-16-1 0,-2 6-950,-1 14 1,-4 5 739,-9-13 0,-2 3 0,-3 0-501,-4 6 1,-3 1-1,-3 0 141,-3 1 1,-2 0-1,-3 0-270,-2-1 1,-2-1 0,-1-2 839,0-3 0,-1-2 0,1-2 0,-6 15 0,1-3 0,2-6 0,0-1 0</inkml:trace>
  <inkml:trace contextRef="#ctx0" brushRef="#br0" timeOffset="12383">28823 3524 22800,'43'-23'337,"0"0"1,0 0-1,17-7 1,0 5-249,-8 6 1,0 6 206,-8 7 0,-1 10-72,2 25 1,-7 13-180,-12-3 0,-6 6-571,-4 0 0,-2 5 1,-5-1 525,-6 16 0,-6-2 44,0-1 1,-3 1 318,1-16 1,-2 0-1,1-4-48,1 3 0,0-7 9,0-4-324,17-70 0,6-26-977,-6 19 1,0-4-1,2-2 977,1-2 0,1-3 0,2-1 0,-1 1 0,-1 5 0,1 2 0,0-1 0,0 0-152,2-3 1,0 0-1,0 0 1,1 0 173,1 0 1,-1 1-1,2 0 1,-1 1-23,7-12 0,0 1 0,0 1-30,-2 7 0,0 2 0,1 0 30,2 0 0,0 0 0,-2 5 0,0 3 0,-2 4-45,1-1 0,-4 16 135,-10 37-180,-17 33 90,-1-9 0,0 4 1265,-3 6 1,0 4-1266,4-1 0,1 3 0,2-2 571,1 6 1,2-1-572,1-10 0,3 0 0,2-5 0,6-5 0,5-6-336,28 16 381,-17-31 0,3-3-90,4-5 0,2-5 90,2-2 0,-1-4-45,0-1 0,-2-1-1432,-2-3 0,-1 0 1342,21-4 261,-14 4-171,-15 11 639,-14 14-639,-21 16 0,-18 16 0,4-22 0,-3 1-334,-5 2 1,-3-1 333,-3 0 0,-3-3 45,-3-2 0,-2-4 1036,-2-3 0,-1-5-1081,-1-2 0,-2-6 30,7-8 0,-3-5 0,4-1-30,-6-3 0,3-3 0,-11-10 0,5-5-90,22 6 0,5-2-450,-13-27-729,11 4-800,15 5 2069,9 8 0,8 13 0,4 6 0</inkml:trace>
  <inkml:trace contextRef="#ctx0" brushRef="#br0" timeOffset="12783">29741 4170 22554,'-2'34'854,"0"-1"1,1 25-675,-2-19-270,3-18-360,7-17-89,9-20 89,19-17 315,-11 6 0,3-3-698,7-8 0,2-3 833,-8 8 0,1-2 0,0-1 60,3-4 0,1-1 0,2-5 120,-6 6 0,3-4 0,0-2 0,0 0 0,-2 3-1,0-1 1,-1 2 0,0 0 0,1-2-532,6-11 1,3-3 0,-2 1 0,-3 5 471,-3 7 0,-3 3 0,-1 2-30,8-14 0,-1 4-507,-7 12 0,-1 4 417,16-12 90,-8 33-90,-2 29 0,3 29 0,-16-13 0,0 2 178,2 6 0,1 0-178,1 1 0,3 0 359,7 6 1,3-3-135,-10-14 0,1-5 993,6 3 0,1-9-1038,12-23-90,3-23 235,-24 2 1,-1-5-326,2-5 0,-2-3-45,1-5 0,-3-2-180,1-1 0,-1 1-270,-2 1 1,-1 1-226,-2 7 0,-2 4-1079,8-11-809,-14 33 2608,-19 35 0,-4 5 0,-3 5 0,-5 8 0,0 0 0</inkml:trace>
  <inkml:trace contextRef="#ctx0" brushRef="#br0" timeOffset="12893">31138 3885 19447,'-16'49'503,"0"0"1,0-1 0,2-3 0,1-1 0,0-1-369,-3 13 0,2-2-320,3-9 1,1-4 184,3-7 0,0-2-1165,1 13 1165,6-22 0,5-21 0,3-15 0</inkml:trace>
  <inkml:trace contextRef="#ctx0" brushRef="#br0" timeOffset="13217">30988 3049 14093,'41'-31'329,"0"0"1,5 1 0,3 2 381,6-1 0,2 1-711,-15 10 0,0 1 0,1 0 0,0 0 0,1-1 0,-1 1 0,-1 1 0,1-1 0,-2 1 479,20-9 1,-2 0-256,-4 0 1,-2 0 45,-4 1 0,-3 0 45,-4 2 0,-2-1 463,-8 4 0,-1-1-508,17-13 2383,-14 8-2563,-9 8 1178,-7 15-1178,-6 22-90,-2 35-214,-7-9 1,-2 7 183,1-5 0,0 3 0,-2 2-721,-2 10 0,-2 3 1,-1 1 592,1-13 1,-1 2-1,0 0 1,-2 1-68,-1 1 0,-1 1 0,-1-1 1,-1 0-271,-1-1 0,-1 0 0,-1-1 1,0-1 494,-1-4 0,0 0 0,-1-1 0,-1-2 0,-7 10 0,-1-1 0,-1-3 0,-1-5 0,0 1 0,1-1 0</inkml:trace>
  <inkml:trace contextRef="#ctx0" brushRef="#br0" timeOffset="13583">29838 2158 22554,'-40'5'990,"-8"15"-945,20-2 0,-1 4-1,-5 3 1,-1 2 90,0 1 0,-2-1 225,-11 3 0,-2-8-180,6-16 0,1-7-90,3-1 0,5-8-90,10-18 0,10-9 0,13 0 0,10-5 30,10-7 0,8-6 0,6 1-745,0 10 0,4-1 0,4 1 0,0 1 737,1-2 1,1-1-1,2 3 1,4 2-23,4 1 0,5 3 0,1 3 0,-1 7 22,-6 9 1,-1 4-1,2 4 1,0 2-23,6 0 0,1 2 0,1 3 0,1 2-597,3 3 1,1 2 0,1 2 0,0 2 578,-12-1 0,0 1 0,0 1 0,1 3 0,1 2-252,2 4 0,2 4 0,1 2 0,0 1 0,-2 1 0,-5-1-487,-2-1 0,-4 1 0,-2 0 0,1 1 0,0 3 757,8 7 0,2 2 0,-1 2 0,-4 2 0,-8 0 0,-1 13 0,-10 1 0,-3 2 0,-3 2 0,-1 0 0,1 0 0</inkml:trace>
  <inkml:trace contextRef="#ctx0" brushRef="#br0" timeOffset="14476">25887 10588 27141,'-34'-10'495,"0"1"0,-21-19-405,30-14 0,37-19-782,14 21 0,12-1 692,-2 6 0,5 0 0,3 0-693,-1 5 0,2-1 0,3 0 0,1 1 711,-3 3 0,1 0 0,2 0 0,1 0 0,1 1-293,4-3 1,2 1-1,0 1 1,2-1-1,0 2 275,-7 3 0,1 0 0,0 1 0,1 0 0,-1 1 0,2 0-251,0 0 1,0 0 0,1 1 0,1 0 0,-1 1 0,0 0 250,1 0 0,-1 1 0,1 1 0,0 0 0,0 0 0,-1 1-140,-1 0 0,1 1 0,-1 0 0,0 1 0,0 0 0,-1 0 140,7-2 0,0 1 0,-1 1 0,1-1 0,1 0 68,-5 2 1,2 0 0,0 0 0,0 0 0,-2 0 0,-2 1-69,1-1 0,-2 1 0,-2 0 0,0 1 0,-1-1 0,10-1 0,-1 0 0,-2 1 0,-5 0 0,17-3 0,-13 3 1289,-7 1-1289,-16 2 1568,-15 4-2017,-7 1 2612,-11 4-4861,-1 0 3082,-14 4 0,-1 1 0,-12 4 0</inkml:trace>
  <inkml:trace contextRef="#ctx0" brushRef="#br0" timeOffset="16484">30232 8616 24533,'5'-25'899,"-5"7"-809,-12 9-90,-36 37 0,11 0 0,-1 4-478,-3 3 0,2 3 478,-4 8 0,5 0 0,13-11 0,6 3-1049,7 4 0,4 5 0,2-3 1049,3-1 0,4-1 0,4 23 0,8-4-116,3-30 1,2-3 115,19 24-89,0-5 89,-5-8 89,-3-5-89,-7-9 513,-4-7-423,-5-9 3088,-5-11-3088,-4-12 283,-2-13-373,-6-14 0,0-13 0,-1 3 0,0-4 0,0 10 0,-1-1 45,0-16 0,-2-3 45,-1 20 0,-3 0 0,1 2-466,-3-6 0,-2 1 376,-5-11 0,-5 1-134,-5 13 0,-1 5 134,9 11 0,-2 3 0,-7-6 0,1 3 0,-5 0-180,9 8 90,7 6-90,12 4 180,2 6 641,12-1-641,10 3 0,14-3 290,17-1-290,12-2 0,-26 4 0,1 1-244,2-1 0,0 1 244,0-2 0,-1 0 0,-1 1 0,-1-1 90,30-6 0,-8 1 0,-8 4 90,-1 3 90,-18 12 0,-1 12-136,-16 15 1,-4 7-90,-1-6 0,-1 4-853,-1 7 1,1 8-1,-1 2 1,0-6 807,1 9 0,1-2-30,-1 3 0,0 3 0,1-7-75,0-15 1,2-5-615,8 26-361,-1-15-539,1-15-809,-2-19 2428,4-20 0,1-26 0,1-14 0</inkml:trace>
  <inkml:trace contextRef="#ctx0" brushRef="#br0" timeOffset="16893">30882 8548 13823,'22'-38'539,"-1"1"1,1-2 0,-2 4 2531,1-2-2801,-16 20 1318,-22 32-1048,-30 25-180,10-12 0,-10 4 679,21-22-859,7-6 3302,9-13-3482,12-11 0,14-12 0,18-17 45,-9 21 0,1 1-90,5-4 0,2 0-271,3 2 1,1 2 315,-1 3 0,0 2 0,-2 3 0,1 4 90,24-1 0,-12 20 0,-15 19-90,-15 22 90,-21 17-305,-5-25 0,-5 1 305,-4 4 0,-5 0-495,-3 2 1,-3 0 404,-1 0 0,-1-2 45,1-1 0,0-2-45,3-4 0,2-2 124,3-5 1,3 0-125,-8 19 0,17-6 0,20-5 0,21-4-90,21-5-45,1-13 0,5-3-540,4-4 1,1-2-149,2 1 0,-2-4-392,-7-5 1,-7-4 1214,6-16 0,-14-20 0,-10-10 0</inkml:trace>
  <inkml:trace contextRef="#ctx0" brushRef="#br0" timeOffset="17125">31130 6699 23815,'9'-54'179,"1"0"1,3 6 0,3 3-135,2 9 0,5 4-2577,2 8 0,2 6 2712,33 1 0,3 28 402,-31 7 0,-3 5-537,0 10 0,-5 5-45,-1 8 0,-5 5 126,-5 8 1,-5 4-157,-5-17 0,-2 0 0,-4 5-532,-4 6 1,-3 5-1,-3 1 1,0-4 231,-2 5 0,-1-3 0,-2 3-75,0-3 0,-2 4 1,-1-1-1,-1-6-405,-1-4 1,0-4 0,-2-2 809,0-3 0,0-2 0,-2-2 0,-13 12 0,-1-4 0,-1-7 0,0 0 0</inkml:trace>
  <inkml:trace contextRef="#ctx0" brushRef="#br0" timeOffset="17411">30634 7947 22104,'34'-47'450,"-13"23"0,6 0-360,10-1 0,7 0 0,0 1-2379,15-5 1,2 0 2348,-3 4 0,3-2 0,-1 3 0,-12 5 0,-2 3 0,2-1 18,12-4 1,2-1-1,-4 3 57,5-2 0,-3 2 91,-15 4 0,1 1 0,-6 2-46,14-4 0,-19 9 179,-19 17 1992,-16 18-2171,-16 30-120,0-14 0,-2 7 0,-1-2 67,5-6 0,0-2 0,0 4-127,-6 16 0,-1 4 0,5-3 257,6-16 0,3-2 0,3 2-347,3 12 0,3 2 0,4-4-315,5 3 1,6-2-470,-1-11 0,2-1 0,4-7-341,12-6 1,4-9 1214,3-6 0,2-7 0,2-7 0,1-6 0,1-6 0,0 1 0</inkml:trace>
  <inkml:trace contextRef="#ctx0" brushRef="#br0" timeOffset="18312">32441 7535 23004,'-17'-31'674,"1"-1"1,-25-9-495,-10 33-90,-6 27-90,3 18-568,9 6 568,15 4 107,24-7 1,7 2-108,12 22-417,2-19 1,7-2 416,1-16 0,3-4 0,29 11-167,0-22 167,-4-26 0,-8-23 0,-13-21 45,-19 22 0,-5-1-45,-5-3 0,-4 0 0,-4-2 0,-5 0-159,-4 4 0,-4 1 159,-5 3 0,-3 2-45,-3 3 0,-3 4 0,-2 5 0,-2 4-135,0 2 1,-1 3-57,2 4 1,0 3 100,4 4 1,-1 4-46,-5 10 0,3 4 180,2 8 0,3 15 0,45-25 872,18-7-827,8-12 0,3-4-45,-3-2 0,2-2-665,18-7 1,2-4 709,-8 0 0,-2-2 45,2-3 0,0 0 0,0-1 0,0 1 7,-4 1 1,2 0-8,-11 5 0,1 0 0,-1 1-45,2 0 0,-1 0 0,9-2 0,-3 1 45,7 1 135,-21 9 0,0 2-45,18 1-90,10-2-90,-19 14 99,-3 5-9,-1 11 0,0 14 0,-5 13-288,-17-15 1,-1 2 242,-1 4 0,-2 3-45,1 4 0,-2 3 0,-2-1 0,0 4 0,-2-3-648,4 6 0,-2 0 648,-2-9 0,-1 2 0,0-5 0,0-5 0,0-4 526,5 24-616,-2-9-10,-3-24-80,-4-24 614,-8-26-434,-2-23 0,-5-1-85,-4 5 1,-4 1 84,-9 0 45,5 10 0,-3 8-45,-13 26 90,-5 15-45,13 10 0,-1 6-45,-1 7 0,0 2 0,3 1 0,1 0-626,4-2 0,4-3 626,1 5 2772,8-11-2952,6-10-90,4-21 180,-3-18 90,-1-24 0,-8-16 45,0 11 0,-2-1 808,4 14 0,-3 1-808,-4-8 0,-3 4 45,-14 6 90,-3 17-90,-5 23 0,13 14 0,1 8-45,6-5 0,2 4 0,-5 12 0,2 1 45,-3 18 0,7-4-90,8-10 0,6-6 0,4-11-540,4-2-180,0-14-449,2-3-900,4-18 2069,4-8 0,6-18 0,3-8 0</inkml:trace>
  <inkml:trace contextRef="#ctx0" brushRef="#br0" timeOffset="18481">33168 7128 22644,'39'-44'674,"-9"23"1,2 2-675,1 1 0,2 3-501,8 2 1,2 3 365,-6 5 0,0 1-225,1 0 1,0 1-451,-2 0 1,-1 1 809,28 0 0,-14 2 0,-7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6:55.192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14586 3894 23004,'-20'-42'2249,"-2"-3"-1710,-1-8-89,1-1-5751,1-2 5571,5-3 90,8-4 1158,-1-1-1159,4 2 805,-12-2-1074,-6 32-90,-24 18 45,13 27 0,-2 11-568,-12 10 0,-3 6 523,11-7 0,0 3 0,-1 2 0,-4 5 0,0 3 0,0 1 0,11-10 0,0 1 0,1 0 0,0 1 255,1 1 1,0 0-1,1 1 1,1-1-256,-8 14 0,1 0 0,3 1-655,3-2 0,2 0 0,3 0 655,4-1 0,2 1 0,3 0 0,4-3 0,2 0 0,5-1-193,3 0 1,4-1 0,4-2 192,8 19 0,13-5 0,11-16 0,12-3 0,1-6 0,-6-9 0,1-6 0,4-3 0,1-2 0,4-3 0,2-3 0,-4-4-30,8-5 0,-2-7 0,0-2-270,1-2 0,-1-3 1,0-2-152,-3 0 1,-1-1 0,-2-3-90,-3 0 0,-2-2 1,-3-1-676,16-10 1,-6-2 1281,-8-1 0,-5-1 0,-8 3 1,-3-2-1,-5 1 0,0 0 0</inkml:trace>
  <inkml:trace contextRef="#ctx0" brushRef="#br0" timeOffset="200">15480 4197 23454,'30'-22'1709,"6"-3"-1350,12 0-134,8 5 0,6 1-2412,-7 3 0,2 2 2157,-2 1 0,3 0 0,-2 2-120,-10 3 0,-2 1 1,3 1-669,10-1 1,2 1 0,-3-1 817,2 0 0,-3 0 0,8 0 0,-6-1 0,-4-6 0</inkml:trace>
  <inkml:trace contextRef="#ctx0" brushRef="#br0" timeOffset="406">16133 3542 23094,'-32'-34'1799,"-1"-1"0,-9 23-1439,27 38-271,16 15 1,4 7-633,0 3 1,1 5 572,-1 4 0,2 7 0,-2-3-763,0-12 0,-1-3 1,1 3 687,-1-2 0,1 2 0,-1 1 0,1-5-270,1 18 0,0-3-225,0-4 1,0-3-136,-1-6 0,0-2 789,4-2 1,1-5 0,6 2 0,8-9 0</inkml:trace>
  <inkml:trace contextRef="#ctx0" brushRef="#br0" timeOffset="589">17023 3799 23094,'39'-32'779,"0"0"1,-5 6-1,1 4-689,5 5 0,1 4-656,-1 5 0,1 2 566,8 2 0,2 1-408,5 1 0,4 0-192,0 2 1,4 0-1,-2 0-579,-14 0 1,-2 1 0,1-2 1178,13 0 0,2-2 0,-6-1 0,-5-3 0,-6-2 0,-3-4 0,0 0 0</inkml:trace>
  <inkml:trace contextRef="#ctx0" brushRef="#br0" timeOffset="756">17912 3017 23723,'-41'-30'1889,"4"15"-1529,7 24-180,6 34-135,13-8 0,1 5-987,1 12 0,2 4 942,3-11 0,0 1 0,0 2-180,0 5 0,1 1 1,0 2-211,0 4 0,-1 0 0,1 1-705,0 3 0,-1-1 0,1 1 1095,-1-1 0,0 0 0,0-1 0,-1-1 0,-1-1 0,1 0 0,-1-2 0,1 0 0,-1 0 0</inkml:trace>
  <inkml:trace contextRef="#ctx0" brushRef="#br0" timeOffset="1873">7975 9878 22914,'-28'6'1979,"1"-4"-1799,5 4-90,5-6 90,9 0 269,5 0-359,12-6-90,0-8 90,13-15-45,-6-8 0,-1-5-45,-2 5 0,-2 0-296,4-18 0,-3 0 296,-6 10 0,-4 2 90,-3-1 0,-3 1 0,-2 1 0,-3 0 0,-5 4 0,-4 1-45,-3 5 0,-3 3 0,-4 5 0,-5 5 45,-6 8 0,-3 7 90,-7 11 0,-3 8-31,11 5 1,-1 5 0,-1 4 60,-7 10 0,-1 4 0,0 4-979,8-3 0,-1 2 0,0 3 0,0 0 769,5-5 0,1 2 0,-1 0 0,0 1 0,0 1-352,-1 2 0,-1 2 0,1 1 0,0 0 0,0-1 352,0 2 0,0-1 0,1 1 0,0 0 0,1-1-301,1 0 0,0 0 0,1-1 0,1 1 0,1-1 301,2-2 0,1-1 0,0 1 0,2-1 0,1 0 0,-3 8 0,0 0 0,3-1 0,2 0 0,4-5 0,1 1 0,3-2 0,2 0 0,-1 11 0,3-1 0,8 0-110,10-9 0,5 2 0,5-3 0,1-3 110,5-2 0,3-5 0,5-1 229,12 7 1,8-2-1,2-10-229,-4-17 0,3-8 0,1-4 0,2 0 0,1-4 0,1-3 0,0-2 0,1-2 0,-1-2 0,-2-2 0,-1-1 0,-1 0 0,-4-1 0,0 0 0,-2-1 0,14-5 0,-4 0 0,-9 2 0,-1 0 0,-2 1 0,-3 1 0,8-5 1282,-2 2-1282,-30 10 0,-2 2-719,-6 3 1070,1 2-351,3-4 0,6-1 0,8-4 0</inkml:trace>
  <inkml:trace contextRef="#ctx0" brushRef="#br0" timeOffset="3191">10651 10358 20665,'-20'-7'2699,"-2"-2"-2429,-1-3 89,-1 1 181,1 0-90,3 4 179,0 0-449,11 5 450,0 0-270,29 2-1,6 0-89,30-2-135,-21 0 0,3-1-432,7 0 0,4-1 477,8-2 0,3-1-121,-17 3 1,2 0 0,6-2-60,-3 0 0,7-2 0,5 0 0,1-1 0,-2 1 0,-5 1-769,4-1 0,-4 1 0,1 0 1,5 0 768,-3-1 0,6-1 0,2 1 0,0-1 0,-3 1 0,-7 0-333,13 0 0,-6 1 1,-2 0 332,-3 0 0,-1 0 0,-2 1 0,-7 0 0,0 1 0,-3 0 0,11-2 0,-3 0 0,-10 2 0,-3 1 0,18-3 0,-15 5-184,-12 0-986,-20 2 2578,-8 0-3387,-22 0-629,-6 6 2608,-11 3 0,-9 10 0,-6 1 0</inkml:trace>
  <inkml:trace contextRef="#ctx0" brushRef="#br0" timeOffset="3657">10335 11059 14348,'-33'18'2429,"2"-2"198,9-7-2537,4 1 1761,6-9-1402,5 3 1181,4-4-550,3 0 1557,7 0-2457,7-4 90,17-3 0,19-6-60,-9 2 0,7-1 0,1 1-912,-5 1 0,0 1 0,4-1 702,1-1 0,4 0 0,3-1 0,1 0 0,-1 2 0,3-1 0,1 1 0,0 0 0,-2 1 0,3-1 0,-2 1 0,0-1 0,3 1-326,-9 1 0,3-1 0,0 0 0,1 0 1,-1 1-1,-4 1 326,11-1 0,-4 1 0,-1 1 0,1-1 0,-1 0 0,-1 1 0,1-1 0,-1 1 0,-4 1 0,1 0 0,-1 1 0,-2-1-262,11-1 0,-1 0 0,-1 1 262,5 0 0,0 0 0,-3 1-9,-9 1 1,-2-1-1,-2 1-396,14-1 1,-7 2-3013,-5 6 3417,-54 3 0,-27 7 0,3 0 0</inkml:trace>
  <inkml:trace contextRef="#ctx0" brushRef="#br0" timeOffset="4436">17900 8847 23274,'-7'-29'1619,"-2"-1"-1259,8-2 179,-6-3-179,6-4 90,-3-6-90,4-3-91,-6 12 1,-4 0-180,-10-17-535,0 19 1,-4 5 714,-32-1 0,16 24 0,-3 6-225,-14 8 0,-3 7-707,10 1 0,-2 4 0,-1 3 662,7-2 0,-1 3 0,-1 1 0,0 2-603,-5 3 1,-1 1 0,0 3-1,1 1 603,8-4 0,0 1 0,0 1 0,1 2 0,0 0 0,0 2 0,0 0 0,1 1 0,0 3 0,1 3-231,6-2 1,0 3 0,-1 3 0,2 1 0,0 0 0,2-1 0,3-1 230,-4 4 0,3 0 0,2-2 0,1 2 0,0 3 0,2-2 0,0 4 0,0 1 0,2 0 0,4-2 0,5-4-29,3 3 1,4-4 0,5 0 0,6 0 28,8 9 0,9 1 0,4-1 0,1-6 0,5 1 0,4-6 0,5-1-117,2-5 0,5-1 0,3-3 1,0-7 116,9-6 0,1-9 0,1-3 0,4-2 0,0-3 0,0-2 194,-1-3 0,1-2 1,1-3-195,-6-3 0,2-2 0,0-1 0,-5-1 0,-1 0 0,-4-1 0,1-1 0,9-4 0,0-1 0,-7-1 0,-12-3 0,-5-3-359,2-11 0,-5-4-810,-11 8 0,-4-2 957,4-10 1,-4 0-1,1-19 1,1 0-1</inkml:trace>
  <inkml:trace contextRef="#ctx0" brushRef="#br0" timeOffset="4757">20673 9353 25163,'-14'-43'1349,"5"3"-1259,4 3 270,16 6-5481,15 2 5571,28-1-271,-14 16 1,4 1 58,11-2 0,4 1-238,-15 5 0,3 0 0,0 1-305,5 0 0,1 0 0,1 0 305,3 1 0,1 0 0,0 0-111,-1 1 1,2 0-1,4 0 111,-6 1 0,5 0 0,2-1 0,-1 0 0,-4 1-180,-2-1 0,-3-1 0,-1 1 1,2 0 23,10-1 1,3 0 0,-3 0 0,-8-2-565,5-3 1,-12-2-990,-12-8-200,-24-6 1909,-28-5 0,-24-6 0,10 17 0,1 1 0</inkml:trace>
  <inkml:trace contextRef="#ctx0" brushRef="#br0" timeOffset="4982">21762 8390 22194,'-37'-30'3059,"4"5"-2790,9 5 901,7 7-271,9 14 1,7 15-855,4 24 0,3 9-1399,-2-3 0,0 3 1354,0 1 0,1 4 0,-1-1 0,-1-4 0,0-1 0,-1 5 0,2 5 0,-1 6 0,1 2 0,-1-5 0,0 6 0,0-3 0,0 3 0,1-2 0,-1 4 0,1-2 0,-1-4 0,0-2 0,-1-5 0,1 0 0,0-3 0,0-1 0,1-1-442,-1-5 0,0-1 0,1 0-1177,3 2 0,1 1 0,0-4 1619,2-2 0,2-3 0,5 0 0,4-8 0,14-17 0</inkml:trace>
  <inkml:trace contextRef="#ctx0" brushRef="#br0" timeOffset="5418">25266 6974 19626,'16'-39'2338,"-3"9"1110,4 6-3448,5 36 0,-2 15 0,-7 3 0,-2 4 57,-1 5 1,-2 3-58,0 14 0,-2 4-646,-2-14 1,0 3 0,-1 1 645,-1 6 0,0 3 0,0 0 0,-1 5 0,-1 0 0,0 1-46,1-16 1,-2 1 0,1 0 0,0 3 45,1 1 0,-1 2 0,0 2 0,1-1 0,-1 0-336,1-3 0,0 0 0,1 0 1,-1 0-1,0-1 336,0 12 0,0 1 0,0-2 0,1-2 0,1 9 0,0-4 0,1-6 98,-2-5 1,0-3-99,2 5 0,0-2 0,-3-18 0,0-3 0,1 3 0,0-3 0,-2-6 0,0-9 1776,0-17-3035,-5-8 422,-2-20-2222,-5-9 3059,1-7 0,0-6 0,0-1 0</inkml:trace>
  <inkml:trace contextRef="#ctx0" brushRef="#br0" timeOffset="6289">27946 3691 22284,'30'-40'839,"0"1"1,-3 1 0,-2 1-526,-3 3 1,-3 2-412,11-24 367,-9 12-90,-7 11 89,-8 16-89,-10 15 270,-10 26 0,-14 22 0,-5 8-271,3-4 1,-3 2-1190,-1 0 0,-2 5 0,-1-2 1040,3-8 0,1-2 0,-2 1-30,-3 1 0,-1 1 0,0-1-375,-1 1 0,0 0 0,-4 1 375,8-10 0,-2 1 0,-1 1 0,-1 0 0,3-3 0,0 1 0,1-2 0,0-1 0,-2 2 0,-7 8 0,-3 1 0,0 1 0,1-2 0,5-4 0,0 0 0,2-2 0,3-1 0,-1 0 0,3-2 0,-1 2 0,0 1 0,-2 3 0,1-1 0,6-4-65,0 2 1,4-3 64,-5 7 0,4-4 0,4 3-179,8-11-901,8-12 2320,4-9-3219,4-19 1979,4-21 0,1-9 0,-2 4 0,0-2 0,4-23 0,-1 1 0</inkml:trace>
  <inkml:trace contextRef="#ctx0" brushRef="#br0" timeOffset="6748">26480 4401 22014,'0'-9'2249,"0"4"-1259,0 13-541,-7 13 1,-6 24-270,-8 4 0,-4 5-1949,5-6 0,-1 2 1799,1-3 0,-2 3 0,2-1-30,-3 10 0,2 0-840,0 0 1,1 0 883,3-3 1,1-1 45,2-7 0,2 1-67,3 7 0,7 0 67,10-10 0,6-3-45,1-1 0,6-4 0,12-10 0,4-7 0,-1-10 0,4-4-15,3-2 0,5-3 0,-1 0-30,7 1 0,0-2-93,-6-1 1,3 0-1,-5 0 93,0 0 0,-5 0 45,-4 0 0,-2 0 135,21 0 1720,-15 0-1720,-15-6-180,-23-24 90,-18-9-90,-2 7 0,-3-3 0,-3-1 0,-1-2 1172,-2-6 1,1-2-1173,0-6 0,1-1-1122,0-3 0,2-2 1122,1-1 0,3-1 0,0 0 0,1 0-29,3 1 1,2 0 28,1 1 0,2 1-135,1 5 0,2 1-270,3 6 0,-1 2-817,-2 2 0,-2 6-667,-9 6-7942,-19 23 9310,-13 51 1,17-8 0,-1 4 0,-4 7 0,0-1 0</inkml:trace>
  <inkml:trace contextRef="#ctx0" brushRef="#br0" timeOffset="7356">24840 7558 21745,'0'-16'3058,"0"0"-2429,0 5 631,3-6-631,9-6-539,5-7 135,6-1 0,4 0-45,12-18-331,-8 14 1,-1 0 150,-7 10 0,-1 0 45,8-9 0,-1 0-90,-7 9 0,1 0 90,10-15 0,-1 1-135,2 0 90,5-6 0,-19 25-360,0 5-449,-7 7-630,1 8 629,-6 6 0,-2 7-2338,0 0 3245,-4-1 1,-4 3 0,-2-3 0</inkml:trace>
  <inkml:trace contextRef="#ctx0" brushRef="#br0" timeOffset="8134">25055 9385 22374,'-20'-2'3148,"-10"2"-2698,8-2 0,-4 2 180,16 0-361,8 0 91,17-2 90,16-1-90,23-3-315,-19 2 0,4 1-45,3-3 0,4 0 0,-1 0-527,8-1 0,1-1 527,-8 1 0,2 0 0,-3-1 0,1 0 0,-3 0 0,-2 0 0,-1 1 0,-3 0 0,-2 0 0,24-7 0,-11 3 0,-13 2 0,-7 4 0,-10 1-899,-2 4-630,-9-2-270,-2 2 513,-5 0 1286,0 0 0,-5 0 0,-2 0 0</inkml:trace>
  <inkml:trace contextRef="#ctx0" brushRef="#br0" timeOffset="10332">16101 12642 18596,'-19'0'3958,"1"0"-3598,2 0-90,-2 0 90,0 0 89,-3 0 91,3 0-90,1 0-1,4 0 1,2 0 0,5 0 0,-1 0-1,6 0 901,-3 0-1350,22-6 0,17-8 0,3 0 0,6-1-669,-4 1 0,3-2 0,3 1 669,14-6 0,3 0 0,4-1-597,-7 3 1,2 0 0,3-1-1,1 1 597,-15 4 0,1 0 0,2 1 0,0-1 0,1 0 0,1 0-277,-2 2 0,0-1 1,2 0-1,0 1 0,1-1 1,0 1-1,1-1 277,-2 2 0,0-1 0,1 1 0,1-1 0,0 1 0,0-1 0,1 1 0,1 0-144,-3 0 0,1 1 0,1 0 0,0 0 0,0 0 0,1 0 1,0 0-1,0 0 0,1 0 144,-3 1 0,0 0 0,1-1 0,-1 1 0,1 0 0,1 0 0,0 0 0,0 1 0,0-1 0,0 0-44,4 1 0,0-1 0,0 0 0,0 1 0,1-1 0,0 1 0,1-1 0,-1 1 0,1 0 0,0-1 44,-5 2 0,0-1 0,-1 1 0,1 0 0,0-1 0,0 1 0,1 0 0,2-1 0,1 1 0,1 0 0,2-1-8,-8 2 0,1-1 0,1 1 0,2-1 0,0 1 0,2-1 0,0 0 0,1 1 0,0-1 0,1 0 0,0 1 1,0-1-1,0 1 0,0-1 0,0 1 0,-1-1 8,-5 2 0,0-1 0,1 0 0,0 0 0,0 1 0,0-1 0,0 1 0,0-1 0,1 0 0,-1 1 0,1-1 0,0 1 0,-1-1 0,1 1 0,-1-1 0,0 1 0,1 0 0,-1-1 0,3 1 0,1-1 0,-1 0 0,1 1 0,0-1 0,0 0 0,0 1 0,-1-1 0,1 1 0,0-1 0,-1 1 0,0-1 0,0 1 0,0 0 0,-1 0 0,0 0 0,-1 0 0,1 0 0,0 0 0,1 0 0,-1 0 0,1 0 0,-1 1 0,0-1 0,-1 1 0,0-1 0,-1 1 0,0 0 0,-2-1 0,-1 1 0,-1 1 0,-1-1 0,-2 0 0,13 0 0,-3 0 0,-2 0 0,-1 0 0,-1 0 0,-2 1 0,0-1 0,0 1 0,0 0 0,1-1 0,3 0 0,-1 1 0,1-1 0,-1 0 0,0 1 0,-1-1 0,0 1 0,-1 0 0,0-1 0,2 1 0,0-1 0,-1 1 0,-1 0 0,1 0 0,-2-1 0,-1 1 0,0 0 0,2 0 0,-2 0 0,0-1 0,0 1 0,-2 0 0,-1 0 0,0 0 0,12-1 0,-1 1 0,-2-1 0,-1 1 0,-2-1 0,4 1 0,-2-1 0,-2 1 0,-3-1 216,6 1 0,-3-1 1,-3 1-217,-11 0 0,-2 0 0,-3 1 0,8-2 0,-5 1 0,-11 0 0,-3 1 1335,12-4-1874,-17 5-162,-30 0 701,-24 2 0,-4 0 0,-5 0 0,-6 0 0,-1 0 0</inkml:trace>
  <inkml:trace contextRef="#ctx0" brushRef="#br0" timeOffset="12049">12414 6676 17077,'-63'8'1529,"30"-3"0,-1 0-1259,-2-3 0,-1 1-46,-2 1 1,1 1 45,-1-1 0,0 1 45,4-1 0,-1 1 481,-6-2 1,2-1-437,-9 2 1063,3-4-974,43 0-269,31-4 0,26-2-180,-4-2 0,9-1 0,4-1 0,0 0-475,-9 2 0,1-1 0,1 0 1,3 0-1,1-1 475,-3 1 0,3-1 0,2 0 0,1-1 0,0 1 0,0 0 0,-1-1-213,-4 2 1,-2 0 0,0-1 0,1 1 0,1 0 0,3-1 0,4 1 212,-12 1 0,4 0 0,3 0 0,1-1 0,1 1 0,2 0 0,0-1 0,0 1 0,0 0 0,-2 0 0,0 1 0,-3-1-122,3 0 0,-3 1 1,-2 0-1,-1 0 0,1 0 1,0 0-1,2 0 1,2 0-1,5 0 0,3 0 122,-14 2 0,3 0 0,3-1 0,3 1 0,1-1 0,3 0 0,1 1 0,1-1 0,1 1 0,1-1 0,-1 1 0,1-1 0,-2 1 0,0 0 0,-1 0 0,-2 0 0,-3 1 0,-1 0 0,-3-1 0,-4 2-93,14-2 1,-4 1 0,-3 1 0,-3-1 0,-1 1 0,-1 0 0,0 0-1,0 1 1,3-1 0,2 0 0,3 0 92,-7 0 0,2 1 0,3-1 0,2 0 0,1 0 0,0 0 0,2 0 0,-1 0 0,0 0 0,0 1 0,-3-1 0,0 1 0,-3 0 0,-3 1 0,-3-1 0,-3 1 0,22 1 0,-6 0 0,-4 0 0,-3 1 0,-1 0 0,-1 0 0,2 0 0,5 1 0,0-1 0,-1 0 0,-1 1 0,-1 0 0,-1 0 13,5 1 1,-2 0 0,0 0-1,-2 1 1,-2-1-14,6 1 0,-2 0 0,-2 0 0,-2 0 86,-9 0 0,-1-1 0,-2 1 0,-3-1-86,6-1 0,-3 1 0,-3-1 516,10 0 0,-5 0-516,-12-1 0,-5-2 0,14-7 0,-27-10 1652,-18-21-1652,-19-19 0,2 18 0,-2-4 757,-3-9 1,1-4-758,3 12 0,0-2 0,1-2-205,0-5 1,2-3-1,0-1 205,0-6 0,1-1 0,1-1 0,2 13 0,2-1 0,0 0 0,1 0 0,1-4 0,0-1 0,1 0 0,0 0 0,0-4 0,0 0 0,1-2 0,1 1-358,0 8 1,1 1 0,0-1 0,0-1 0,1 0 357,0-3 0,-1 0 0,1-1 0,1 0 0,-1 0 0,1-1 0,0 0 0,1 0 0,-1-2 0,1-2-196,-1 7 1,1-2-1,-1-2 1,1-1 0,0 1-1,-1 2 1,0 2 195,0-5 0,-1 2 0,1 2 0,-1 0 0,0-3-40,1 3 1,0-2-1,0 0 1,-1-1-1,0 2 1,-2 3 39,-2 0 0,-1 2 0,-1 1 0,-1 2 0,-1-1 0,-2-8 0,0 1 0,-2 0 0,-2-1 0,0 6 0,-2-1 0,-1 0 0,-1 2 0,0 3 0,-5-14 0,-2 5 0,-2 2 0,0 8 0,-2 1 0,-1 6 0,-4 1 0,-1 5 380,-4 2 0,-3 4-380,-6 4 0,-4 6 0,-10 3 0,-4 6 0,13 7 0,-3 4 0,-1 1 0,-8 3 0,-2 2 0,-2 2 0,9 0 0,0 2 0,-2 2 0,-1-1 0,6 0 0,-1 1 0,0 0 0,-2 1 0,-1 0 0,5-1 0,-1 1 0,-1 0 0,-1 1 0,0-1 0,-1 1-106,-4 1 0,-2 1 1,0-1-1,-1 1 1,-1 0-1,0 0 106,5-1 0,0 0 0,-1 1 0,0-1 0,-1 1 0,-1 0 0,1 0-92,5-1 1,1-1-1,-1 1 1,0 0-1,0 0 1,-3 1-1,-1 0 1,-3 0 91,8-1 0,-2 0 0,-2 1 0,-2 0 0,-1 1 0,-1-1 0,0 1 0,0-1 0,1 1 0,1-1 0,1 0 0,3-1 0,-9 2 0,3 0 0,1-1 0,2 1 0,-1-1 0,0 0 0,-1 0 0,-1 1 0,-3 0 0,8-1 0,-2 0 0,-2 0 0,-1 0 0,-1 1 0,0-1 0,0 1 0,1-1 0,1 0 0,2 0 0,2-1 0,2 0 0,-8 2 0,2-1 0,2 1 0,1-2 0,2 1 0,0-1 0,0 0 0,-1 1 0,2-1 0,0-1 0,0 1 0,1-1 0,-1 1 0,2-1 0,-1 0 0,2 1 0,-5 0 0,1 0 0,0 0 0,1 0 0,0 0 0,1 0 0,1-1 0,-5 1 0,0 1 0,2-1 0,0-1 0,1 1 0,1-1 121,-4 1 0,2 0 0,2 0 1,-1-1-1,0 0-121,-1 0 0,-1 0 0,1 0 0,1-1 0,3 0 0,1 0 0,2-1 0,2 0 0,1-1 0,-11 2 0,2-2 0,5-2 0,5 1 0,8-3 1315,8-5-1315,10 0 1966,8 0-1966,4 4 913,2 3-913,3 8 0,2 12 0,3 18 866,0-13 0,0 3-866,0 12 0,0 3 0,-2 11 0,0 3 0,2-15 0,-1 2 0,1 1 0,-1 5 0,0 1 0,0 1 0,0 4 0,1 2 0,1 0 0,-1-15 0,0 2 0,0-1 0,0 2-710,0 2 0,0 0 1,0 1-1,0 1 710,0 2 0,0 1 0,0 0 0,0 0 0,0 4 0,0 1 0,0 0 0,0 0 0,-1-12 0,0 1 0,0-1 0,1 1 0,-1 0-311,1 12 1,-1 1 0,1-1 0,0 0 310,-1-2 0,0-1 0,0-1 0,0 0-373,1-4 0,0 0 1,0-1-1,0-1 373,1-4 0,-1-2 0,1 1 0,1 1 0,0 7 0,1 1 0,1 0 0,1-1-55,0-7 0,0-1 0,1-1 1,1-1 54,1 14 0,0-1 0,1-3 559,5 8 1,0-7-560,4 3 0,0-11 0,-1-14 1078,-3-6-1078,2-8 2470,-9-7-2470,0-2 2142,-3-6-2142,-1 2 641,2-5-641,1 6 0,-1-11 0,1 9 0,-2-5 0,2 0 0,0 3 0,2-7 0,-2 3 0,0-4 0,-2 0 0,2 0 0,2 0 0,10-2 0,12-4 0,21-8-270,-11 4 0,8-3 0,0 2-1434,14-5 1,4 1 916,-19 4 0,4 0 0,0-1 0,-1 2 633,5-1 1,-1 2 0,0-1 0,3 1-1,1 0 1,0 0 0,-1 1 0,1 0 0,0 0-1</inkml:trace>
  <inkml:trace contextRef="#ctx0" brushRef="#br0" timeOffset="16434">25339 12370 17337,'-4'-7'4857,"0"-1"-4497,4 3 0,0-4-90,-4 4 180,3-2-91,-2 5 91,3 0 270,0 2-271,-4 0 1,3 0-90,-6 0-90,3 0-90,-1 0 0,-4 0-91,2 6 91,-12 20-90,3 4 0,-6 23-90,8-3 45,7-8 0,2 3-45,-1 21 45,3-22 0,2-1-135,1 11 180,0-6-90,9 5 0,2-21 0,11 3 90,4-26-90,5-3 0,22-20 0,-12 1 0,12-16 0,-21 4 90,-5-4-90,-7-3 90,-6-4 0,-6-3 0,-4 0 0,-2 1 0,-2 2 90,-16-14-180,3 12 0,-15-8 90,6 19-90,-13-3 0,8 9-90,-10 0 0,12 12-450,-5 2 90,10 5-179,-1 0-271,15 2-89,2 0-900,4 0 270,5 8-630,0 0 2249,7 9 0,-2-1 0,3 3 0</inkml:trace>
  <inkml:trace contextRef="#ctx0" brushRef="#br0" timeOffset="16967">25843 12474 20575,'4'-18'2969,"-2"0"-2430,0 2 91,-2 0 89,0 5-269,0 0-180,-4 4-180,0 2 0,-4 3 0,-2 2-90,-1 8 90,-1 6 0,0 9 0,1 7-90,2 1 180,4 19-180,1-9 0,4 11 0,0-18 0,2-4 90,2-6-90,15-6 0,0-8 0,11-4 0,21-32 0,-13-11 0,-13 13 0,-4-2 0,-2-26 0,-15 14 0,-8-3 90,-11-12-1,-10 5 1,-3 7-90,0 11 0,3 20-179,7 4-91,-6 4-180,10 10-360,2 2-269,5 8-450,4 2-720,3 1 2249,0 1 0,0 1 0,0 0 0</inkml:trace>
  <inkml:trace contextRef="#ctx0" brushRef="#br0" timeOffset="17291">26354 12329 21745,'7'-32'4227,"-3"11"-3777,-3-7-180,-1 19-90,0 2-90,0 5-90,0 12 90,4 7 134,4 24 1,1 10-45,-1-2 0,1 4-150,-2-10 0,1 2 0,-1-2-244,1 15 1,-2-4 213,-3-16 0,0-1 0,0-3 0,0 0 0,-1 24 0,0-8 0,-2-11-180,0-8-270,0-10-180,0-4-359,0-9-1979,0-8 719,0-14 2249,0-13 0,-4-12 0,0-6 0</inkml:trace>
  <inkml:trace contextRef="#ctx0" brushRef="#br0" timeOffset="17618">26318 12379 13553,'-19'-43'2608,"1"2"-2068,4 3 90,5 6 1453,7-9-1993,12 13 0,11-7 0,11 17-90,11 2 0,6 9 0,4 3 0,-4 12 0,-2 4 1168,-10 11-1079,-7 4 1,-12 7 0,-8 2 90,-17 5 2269,-12 0-2180,-9-12 1,-4-1 0,-17 10-225,14-13 0,1-2 3035,-6-3-3080,7-2 0,9-11 0,6 3-180,9-9-180,4 3-270,5-4-269,0 0-1757,0 4 47,2-3 2609,-2 9 0,2 0 0,-2 6 0</inkml:trace>
  <inkml:trace contextRef="#ctx0" brushRef="#br0" timeOffset="18917">24888 13890 23274,'-28'0'1439,"-1"-2"-1259,5-1 539,-4 1-179,16 0-180,10 0 269,66-9-509,-20 3 0,7-1 0,1 0-1131,4-2 1,1 1-1,3-1 1078,-3 1 1,4-1-1,0 0 1,-1 1-497,-5 0 1,-1 0-1,0 1 1,2 0 473,6-1 0,0 0 0,2 0 0,0 1-45,-9 1 0,-1 1 0,2-1 0,-1 1 0,1 0 0,0 0 0,1 0 0,0 0 0,-1 1 0,1-1 0,-2 2 0,1-1 0,-1 1 0,0-1 0,-1 1 0,9-1 0,0 1 0,-1-1 0,2 1 0,-8 0 0,2 1 0,-1-1 0,0 1 0,-2 0-162,1-1 1,-1 1-1,-1 0 1,-1 0 161,1 0 0,1 0 0,-2 0 0,-6 0 0,9 0 0,-8-1 0,6 1 0,-36 2 2089,-3 0-2089,-6-3 2573,-1-4-2573,-6-8 1360,-2-10-1360,0-12 0,0-5 0,0 4 0,0-5-848,0-4 0,0-7 0,0-4 0,0 5 848,0-2 0,0 2 0,0-3 0,-1-1 0,0-4 0,-1-1 0,0 4-330,1-3 1,-1 3 0,-1-3 329,-1 5 0,-2-3 0,1-1 0,-2 2 0,2 5 0,-2 1 0,1 1 0,-1 0 0,1 1 0,0 0 0,-1 2 0,1 2 0,-2-3 0,0 4 0,0 4 0,1 6 0,0 2 0,-1-1 0,0 2 0,-5-11 0,-3 0 0,1 25 0,-27 8 0,-1 10 0,7 4 0,-1 3 0,1 2 0,-3 2 0,-8 2 0,-4 3 0,-1 0 0,8-3 0,0 0 0,-2 2 0,-2-1 0,-3 2 0,0-1 0,2 0 0,-9 3 0,2-2 0,-1 2-427,-5 1 0,-1 0 0,-1 0 427,14-3 0,1-1 0,-3 1 0,-2 0-304,-6 1 1,-3 1 0,-3 0 0,1 0-1,4-2 304,-1 1 0,2-2 0,1 1 0,-3-1-182,1 1 0,-4-1 1,0 1-1,1-1 1,4-2 181,6-1 0,3-1 0,1-1 0,0-1 148,-15 4 0,1-2 1,0 1-149,5-3 0,0 1 0,2-1 0,5 0 0,1 0 0,2-1 0,-16 3 0,4-2 0,10-2 0,4 0 0,9 0 0,4 0 0,-17 0 1287,17 0-1287,12 3 0,11-3 1925,9 6-1925,14-5 2452,0 0-2452,4-2 1977,-6-3-1977,-4 3 0,0-4 0,-4 4 0,0 3 0,0 6 0,2 11 0,2 13 0,2 19-286,-4-20 0,0 3 286,1 8 0,-2 3-1231,1 6 0,-1 1 1231,0 7 0,0 2 0,-2-20 0,-1 1 0,1 0 0,0 1 0,0 0 0,0 1 0,1 1 0,-1-1 0,1 1 0,-1-1 0,0 1 0,1-2 0,0 0 0,1 0 0,0-1 0,-1-2 0,0-2 0,0 3-422,2 9 1,0 2 0,0-3 421,-1 4 0,1-2-177,1 11 1,-1-5 176,0 4 0,1-17 330,-1-10-330,-2-12 2023,0-7-2023,-2-7 1688,1-5-1688,5-4 610,8-4-610,14-4 0,15-6 0,20-6-1317,-24 6 0,3 0 1317,5-2 0,2 1 0,5 0 0,0 0-1260,1-1 0,0 1 1260,-1 0 0,0-1-225,-4 2 1,0-2-2463,8-4 1,-2-1 2686,-17 4 0,-3-1 0,4-3 0,-3-1 0,-1-9 0</inkml:trace>
  <inkml:trace contextRef="#ctx0" brushRef="#br0" timeOffset="67639">9238 8937 23364,'-14'-54'569,"1"0"1,-3 0 0,-3-1-480,-5-3 0,-4-1-895,6 20 0,-1-1 0,-1 1 925,-5-3 0,-1 1 0,-3 0-621,-2-1 0,-3 0 0,-2 1 560,-5-1 1,-3 0 0,-1 2-15,9 9 0,-1 0 0,-1 1 0,-2 2 0,-3-1 0,-1 2 0,-1 2 0,-2 1-23,-1 0 1,-2 2-1,0 2 1,-1 2-318,-4 2 0,0 2 0,-1 2 1,-2 3 338,-2 3 1,-1 2 0,-2 3 0,0 3-27,9 1 0,-1 3 0,0 1 0,-1 2 0,0 2-193,6 0 1,-1 3 0,0 0 0,0 2 0,0 1 0,0 1 249,-4 2 0,0 2 0,0 1 0,-1 1 0,1 1 0,0 2-96,5-2 1,1 1 0,-1 1-1,1 2 1,-1 0 0,1 2 0,0 0 20,-2 3 0,0 2 0,1 1 0,-1 1 0,1 1 0,1 1 0,-1 2-36,6-3 0,-1 1 0,1 2 0,0 0 0,0 2 0,1 0 0,0 2 0,0 0 36,4-2 0,0 0 0,1 2 0,-1 0 0,2 1 0,-1 1 0,1 0 0,0 1 0,1 1 0,3-3 0,0 0 0,0 2 0,1-1 0,0 2 0,0 0 0,1 0 0,0 1 0,1 0 0,1 0 0,-1 1 0,0 2 0,1-1 0,1 1 0,-1 1 0,2-1 0,0 1 0,0 1 0,1-1 0,0 1 0,1-1 0,1 1 0,0 1 0,0-1 0,1 1 0,0 0 0,2 0 0,-1 0 0,2 1 0,0-1 0,2-1 0,0 1 0,0 0 0,2 0 0,0 0 0,0 0 0,2 0 0,0 0 0,1 0 0,0 0 0,1 4 0,-1 0 0,2 0 0,0 0 0,2 0 0,0 0 0,2 0 0,0-1 0,2 1 0,1 4 0,1-1 0,1 1 0,1 0 0,1-1 0,3 0 0,0-1 0,2 0 0,2-3 0,0 0 0,2-1 0,1 0 0,2-1 0,1 0 0,2-1 0,2-1 0,2 5 0,2-1 0,3-1 0,1 0 0,2-2 0,2-1 0,2-2 0,1-3 0,3-1 0,1-1 0,2-1 0,2-2 0,2-3 0,2-1 0,1-3 0,2 0 0,1-3 0,2-1 0,3-3 0,4-3 0,4-4 0,-6-6 0,4-3 0,4-2 0,2-2 0,2-2 0,2-2 0,0 0 0,1-2 0,-2-1 0,-1 0 0,-3 0 0,5-1 0,-1 0 0,-1-3 0,-1 0 0,1-2 0,0 0 0,1-2 0,2-1 0,2-1 0,-10 1 0,1-1 0,2 0 0,1-1 0,1 0 0,0-1 0,1-2 0,0 0 0,0-2 0,0-1 0,0-1 0,-2-2 0,0-2 0,-2-2 0,1-1 0,-1-3 0,1-1 0,0-2 0,-1-1 0,0 0 0,0-2 0,-1 0 0,-1 0 0,0 0 0,-1 0 0,-2 1 0,0 1 0,3-3 0,-1 1 0,-2 1 0,-1 0 0,-1 0 0,0-1 0,0-1 0,0-2 0,1-2 0,1-2 0,2-3 0,-10 6 0,1-2 0,1-1 0,1-3 0,2-1 0,0-1 0,0-1 0,0-1 0,0-1 0,0 0 0,-1-1 0,-1 1 0,-1 0 0,-2 0 0,-1 1 0,-2 1 0,-3 1 0,-2 1 0,11-13 0,-4 2 0,-3 1 0,-3 0 0,-1 0 0,-2 0 0,0 0 0,0-2 0,0-2 0,1-2 0,-4 7 0,1-3 0,0-1 0,1-1 0,-1-1 0,0-1 0,-1 0 0,0 0 0,-3 0 0,-1 0 0,-1 2 0,-4 0 0,-2 2 0,4-14 0,-4 0 0,-4 2 0,-2 0 0,-1 1 0,-3-1 0,-1 1 0,-1-1 0,-1 1 0,-1 0 0,-2 1 0,-1-1 0,-2 0 0,-1 0 0,-2 1 0,-1 0 0,-1 2 0,-2 0 0,-1 0 0,-1 0 0,-2 1 0,-1 0 0,-1 0 0,-1 1 0,-3-6 0,-2 1 0,-1-1 0,-1 2 0,-2 0 0,-1 1 0,-1 0 0,-1 3 0,-1 0 0,-1 1 0,-2 1 0,0 1 0,-2 1 0,-1 0 0,1 4 0,-2 0 0,-1 1 0,0 1 0,-2 1 0,-1 1 0,0 1-180,-6-4 0,-2 2 0,0 0 0,-2 3 0,-1 1 1,0 2-16,0 3 0,-1 1 0,-1 2 0,-1 2 0,-1 2 0,0 1-93,-8-2 0,-2 2 0,0 3 1,-1 2-1,0 1 0,3 4 0,-1 2 0,0 2 1,1 2-1,0 2-342,-10 0 0,0 4 1,2 1-1,1 3 664,6 2 1,1 2-1,2 2 1,1 1-1,-8 3 1,3 3-1,1 2 1,8 1-1,-1 0 1,1 0-1</inkml:trace>
  <inkml:trace contextRef="#ctx0" brushRef="#br0" timeOffset="135421">19134 7214 24173,'-18'-41'2339,"0"5"-1710,-1 7 1,3 6 0,7 5-450,4 4-180,5 5 0,0 19 0,0 16 0,4 32 0,-2-18 0,0 4-666,2 10 1,0 3 665,-1-13 0,0 1 0,-1 1 0,1 4 0,0 1 0,-1 1 0,1 3 0,0 1 0,0 0-984,-1 2 1,1 1-1,0 0 984,0 2 0,-1-1 0,1 1 0,-1 1 0,0-1 0,0 1-338,0-1 1,-1 0 0,0 5 337,0-12 0,-1 4 0,1 2 0,-1 0 0,0-4-302,0 3 0,0-3 1,0 1-1,0 2 302,0 2 0,0 3 0,0 1 0,0-1 0,0-3-217,0 0 1,0-3 0,0-1 0,0 0 216,0 2 0,0 1 0,0-1 0,0 1 0,0-2 0,1 0 0,-1 1 0,1 4 212,0-12 0,0 2 0,0 1 0,0 3 0,1 2 0,-1 4-212,1-6 0,0 3 0,0 4 0,0 2 0,0 1 0,0 1 0,0 0 0,0-1 0,0-3 0,0-3-101,1 3 0,-1-3 1,0-2-1,0-1 0,0 1 1,1 0-1,-1 2 0,1 2 101,-1-1 0,1 4 0,0 3 0,0 1 0,0 0 0,0-1 0,0-2 0,0-4 0,0-5 0,0-6-97,0 16 1,0-10 0,1-4-1,-1-1 97,2 8 0,0-4 0,1-6 675,-1-7 1,0-5-676,3 24 0,2-15 0,-2-15 157,2-2-157,-5-13 2211,-9-3-2211,-10-11 0,-18-4 0,-13 4 0,-5 4 0,-4 3 0,4 0 0,-1 2 428,1 0 0,-3 2 1,0 0-429,4-1 0,1 1 0,-1 1 0,-7 1 0,-2 2 0,-1-1 0,11-2 0,-2-1 0,0 1 0,-1 0-504,-3 2 1,-2-1 0,0 1 0,-1 0 503,-2 0 0,0 0 0,-2 1 0,-5 1 0,8-2 0,-5 1 0,-3 1 0,0 0 0,2-1 0,2 0 0,2-1 0,3-1 0,1 0 0,-3 0 0,-5 2-247,6-2 1,-4 2 0,-4 0 0,-2 1 0,1 0 0,1 0 0,4-2 0,4-1 246,-4 1 0,6-1 0,1-1 0,-1 0 0,-5 2 0,8-2 0,-5 1 0,-2 1 0,-2 0 0,1 0 0,2 0 0,3-1 0,5-2-226,-15 5 1,6-2 0,2-1-1,-3 1 226,3 0 0,-3 1 0,0 1 0,2-2 0,5-2 0,-6 2 0,5-1 0,1-1 0,5-1 0,2 0 0,-1-1 141,-4 2 0,0-2 0,4 1-141,-1 0 0,3-1 589,-10 2 1,5-4-590,14-3 2317,-1-1-2317,28-9 2050,1 1-2050,9-13 924,0-14-924,-4-9 0,-2-9 0,1-2 0,0-4 0,-1-2-758,-1-4 1,0-1 0,0-3 757,2 5 0,-1-3 0,2-2 0,-1 2-527,1 3 0,1 0 0,0 0 1,-1-2 526,1 6 0,0-1 0,1-1 0,-1-1 0,0 0-371,1-5 1,-1 0 0,1-1 0,-1-1 0,1 1 370,-1-5 0,0 1 0,0-2 0,0 1 0,1-1-207,-1 10 1,1 0 0,0-1-1,0 1 1,0-1 0,0 1 206,0-1 0,0-1 0,0 1 0,0 0 0,0 0 0,0 0-46,0 0 0,0 0 0,0 0 0,0 1 1,0-1-1,0 1 46,0 1 0,0 1 0,0 1 0,0-2 0,0 0 0,0-3 0,-1-1 0,0-3 0,0-2 0,0 0 0,0 1 0,0 1 0,0 4-36,-1-6 1,1 3 0,-1 2 0,1-1 0,-1-2 35,0 2 0,-1-3 0,1 0 0,-1 0 0,0 3 0,0 5 58,0 0 0,-1 4 1,1 2-1,-1 1-58,-3-14 0,0 3 0,0 0 0,1 5 0,0 0 0,0 2 0,-1 2 0,-1 1 0,1 0 0,0 4 0,0 0 0,0 0 0,-1 1 0,0 1 0,0 0 0,-5-19 0,-1 1 457,-1 3 0,0 1-457,1 4 0,-1 1 0,-7-8 0,-1 3 0,9 19 0,0 1 0,-8-12 0,2 6 1582,4 11-1582,-1-1 0,10 23 1637,1 6-1637,11-3 0,55-15 0,-18 8 0,9-4 0,-1 2 0,9-4 0,6-1 0,1-1 0,-3 2 0,-8 2 0,-2 1 0,1 0 0,2-1 0,3-1-263,-2 1 1,4 0 0,2-2 0,1 0 0,0 0 0,0 1 0,-2 0 262,2 0 0,0 0 0,-1 0 0,0 1 0,1 0 0,0 0-217,-6 2 0,1 0 1,0 0-1,0 1 1,0-1-1,1 1 0,-1 0 217,2-1 0,-1 1 0,1 0 0,0 0 0,0 0 0,0 1 0,-1-1-145,0 2 0,-2 0 0,1 0 0,0 0 1,0 0-1,2 1 0,2-1 145,-5 2 0,2 0 0,2-1 0,0 1 0,1 0 0,0 1 0,0-1 0,-1 1 0,-1 0 0,4 0 0,-1 1 0,-1 0 0,1 0 0,-1 0 0,0 1 0,0-1 0,-1 1 0,7-1 0,1-1 0,-1 1 0,0 0 0,-1 1 0,-2 0 0,-2 0 16,-2 2 1,-1-1 0,-1 2 0,-2 0 0,-4 0 0,-4 1-17,10-1 0,-6 1 0,-2 0 435,13-1 0,-5 1-435,-11 0 0,-5 1 0,21-1 0,-14 3 0,-24 2 1496,-10 4-3026,-25 5 439,-9 3 1091,-15 8 0,-7 1 0,-8 4 0</inkml:trace>
  <inkml:trace contextRef="#ctx0" brushRef="#br1" timeOffset="382512">18217 7377 23096,'-39'-22'359,"0"0"1,0 0 0,-3 0 0,0 1 0,-2 1-270,-2 0 0,-2 1 0,-1 1-981,-3 1 1,-1 1-1,-2 1 1041,-2 1 0,0 1 0,-2 2-396,-2 1 1,0 2 0,-2 1 334,0 1 1,-2 2 0,0 0-30,0 2 0,-1 2 0,0 0 0,0 3 0,0 1 0,1 2 0,0 3 0,1 1 0,0 3 0,1 2 0,0 3 0,2 3-30,1 2 0,1 4 0,-1 6 42,13-1 0,-2 6 0,0 2 0,1 2 0,2-2-72,-1 3 0,3-1 0,1 2 0,-2 3-188,7-6 1,0 3 0,-1 1 0,0 1 0,2 0-1,3-2 188,-7 12 0,4-2 0,1 1 0,0 0-169,7-10 1,0 0-1,1 1 1,0 1 0,-1 3 168,-1 5 0,-1 5 0,0 1 0,0 1 0,1-1 0,2-3-110,1-1 1,2-3 0,0 1 0,1 0 0,-1 3 109,4-7 0,-1 2 0,0 2 0,0 0 0,1 0 0,1-2 0,2-2-13,0 3 1,2-3 0,1-1 0,1 1 0,0 4 12,1 0 0,0 3 0,1 2 0,1 1 0,2-1 0,1 0 0,2-1 0,1 0 0,2 0 0,1 0 0,0 0 0,1-1 0,-1-1 0,-1 0 0,2 0 0,0 0 0,3 0 0,3 1 0,3 4 0,4 2 0,2 1 0,3-2 0,1-1 0,1-3 0,5 2 0,2-3 0,2-1 0,1-2 0,0 1 0,1 1 0,-1-1 0,2 0 0,0-1 0,3-2 0,0-2 0,3-1 0,1-1 0,0-3 0,0-4 0,0-2 0,0-4 0,2-2 0,4-1-36,7 0 1,5 0 0,3-1-1,1-3 1,-4-1 35,2-1 0,-3-2 0,2-1 0,7-3 0,-10-4 0,6-1 0,3 0 0,2-2 0,0-1 0,0-3 0,-3-2 0,2-2 0,0-4 0,0-3 0,-1 0 0,0-2 0,0 1 0,1 1 0,0 0 0,0-1 0,0-1 0,-1-2 0,0-1 0,-2-1 0,0-2 0,0-1 0,-2-1 0,-1-1 0,-4-1-82,8-4 1,-3-1 0,-3-1-1,1-1 82,-1-2 0,1 0 0,-2-2 0,0-1 54,-2-1 1,-1-1 0,0-2 0,-2 0-55,0-2 0,-2-1 0,-1-1 0,-1-2 0,-2 0 0,-1-2 0,-2-1 0,-2-1 0,-1-3 0,-1-2 0,-2-1 0,-3-2 0,0-3 0,-3-3 0,-3-1 0,-1-1 0,-1-5 0,-3-3 0,-2 0 0,-2-3-40,-4 11 0,-2-2 0,-1-1 0,-2-1 0,-1 1 40,-1-4 0,-1-1 0,-2 0 0,-1-1 0,-2 0 0,0-1 0,-1 0 0,-2 0 0,-1-1 0,0 1 0,-2-1 0,-1 0 0,-1 0 0,0 1 0,-2 0 0,0 1 0,-1 0 0,-1 0 0,-1 1 0,0 1 0,-1 0 0,0 2 0,-1-1 0,-1 2 0,0 0-40,-1 1 0,0 2 0,-1 0 0,-1 0 0,0 1 40,0 2 0,0 1 0,-1 1 0,0 0 0,-1 0 43,-6-9 1,0 0 0,-1 1 0,0 1-44,1 4 0,-1 2 0,0-1 0,-3-1 0,0 3 0,-3-2 0,0-1 0,0 2 0,2 4 0,2 1 0,1 4 0,0 1 0,-2-2 0,-5-7 0,-2-2 0,1 1 0,3 7 523,-8-9 0,2 6-523,-3-4 0,1 3 0,8 13 0,2 2 809,3 3 1,3 4-810,-12-5 1844,24 24-1844,-1 2 3335,7 6-5314,3 0 1342,2 0-172,3 4-1,0-3 1,0 12-631,2-3-898,-2 8 2338,2-2 0,-2 1 0,0-1 0</inkml:trace>
  <inkml:trace contextRef="#ctx0" brushRef="#br1" timeOffset="384324">15061 13763 24803,'-8'0'450,"0"6"-360,-2 4-1,-2 10 1,-4 5 0,-14 19 450,-5-3-270,0-4 0,1-16 179,4-37-359,11-7 90,0-26-90,23-3-90,12-9 5,10 13 1,9 0 144,-4 17 0,5 3 0,0 1-959,17-13 1,3 6 853,7 12 0,-2 15 0,-18 14 0,-4 13-15,-8 16 0,-3 12 0,-5 2-30,-6-7 0,-3 3 0,-4 6 0,-4 5 0,-2 10 0,-4 4 0,-1-2 0,-2-5-532,-3-4 0,-2-4 0,-2-1 0,-1 4 532,-1 0 0,-1 3 0,-1 2 0,0-3 0,-1-4-509,-1-5 0,0-3 0,-1-2 0,0 0 509,-5 10 0,0-1 0,-1-2 0,3-5 0,-1-2 0,1-2-100,-8 12 0,1-4 100,6-10 0,1-4 0,-12 19 807,17-24-807,12-20 1633,20-23-1633,22-23 0,-5 5 0,8-5 0,1 1 0,-5 3 0,0 2 0,3-2 279,3-2 0,2-1 0,2 0 0,-1 2-279,5-1 0,-1 2 0,4 0 0,-1 2 0,3-1 0,1 2 0,-4 1-182,0 1-1,-2 2 1,1 0 182,0 1 0,3-1 0,-2 2 0,-5 2-575,4 1 1,-5 3-191,-3 1 1,-5 2-1035,1 2-540,-30 6 2339,-6-7 0,-10-9 0,-2-7 0</inkml:trace>
  <inkml:trace contextRef="#ctx0" brushRef="#br1" timeOffset="384638">16584 13519 24713,'-22'-44'2428,"-4"10"-2068,-11 16 90,-4 14 90,-3 17-495,13 6 0,6 7-45,11 16 0,11 4 0,9-3 0,7-1 0,10 2 0,9-8-238,10-15 0,6-10 238,5-14 0,0-6 0,-15 1 0,0-3 0,9-7 0,-5-6 0,-2-19 0,-17-7-73,-24 10 0,-8-1 73,-18-17 0,-14 12 0,-11 6-135,-4 19 1,-3 6-1401,-1-3 1,0 4 904,0 13 1,4 6-91,20 1 0,3 5-1764,-4 12 0,5 6 2484,-9 16 0,21-12 0,6 0 0,6 17 0</inkml:trace>
  <inkml:trace contextRef="#ctx0" brushRef="#br1" timeOffset="386030">16925 12868 23184,'-4'-45'659,"-1"1"1,-7-13 0,-9 0-436,-11 6 1,-7 4-1009,3-2 1,-8 6 813,-2 16 0,-6 4 0,-3 7 0,-1 6 0,-1 6 0,-8 5-30,11 4 0,-5 4 0,-4 2 0,-2 3 0,0 1 0,2 2-459,7-2 1,0 0 0,1 2 0,-1 1 0,-2 4 0,-2 4 0,-4 5 537,19-8 0,-2 3 1,-3 3-1,-1 2 1,-2 1-1,-1 3 0,-1 1 1,-1 1-1,0 2 1,0 0-1,1 1 1,0 1-1,2-1 0,0 1 1,3 0-1,2-1 1,2-1-56,-5 7 0,2 0 0,1 0 1,2 0-1,1 0 0,1 2 0,1 0 1,1 1-1,0 1 0,1 2 1,-1 2-1,1 2 0,-1 2-24,7-8 0,-1 2 0,-1 3 0,0 2 0,-1 1 0,0 1 0,1 2 0,0 0 0,0 1 0,2 0 0,0 1 0,2-1 0,2-1 0,1 0 0,3-1 0,2-1 0,2-2 0,3-2 0,4-2 0,-3 17 0,3-1 0,3-2 0,4-1 0,3-1 0,4-1 0,3-1 0,3-1 0,4 0 0,4-1 0,4 2 0,5 2 0,4 1 0,4 0 0,3-2 0,3-3 0,2-3 0,2-7 0,1-5 0,1-9-240,14 0 0,4-11 1,4-8-1,2-6 0,0-2 1,1-1 239,-4-1 0,2-3 0,2-2 0,-1-3 0,0-1 0,-1-1 0,-3-2-113,-1-1 1,-3-2-1,-1-1 1,0-2 0,2-2-1,3 0 113,-1-1 0,3-1 0,2-2 0,1-1 0,0 0 0,0-1 0,-3 0 0,-3 1 0,6-2 0,-3 0 0,-2 0 0,0-1 0,0-1 0,3-1 0,-7 1 0,3 0 0,1-1 0,1 0 0,-1-1 0,-2-1 0,-3 0 0,-4 1-18,8-7 1,-4 0-1,-4-1 1,-1-1-1,0-1 18,-2-1 0,-1 0 0,-2-2 0,-1 0 0,-2-3 40,-2 2 0,-2-1 1,-1-1-1,-1-4 1,-3-3-41,0-6 0,-2-5 0,-2-3 0,-1-2 0,-2 1 0,-2 4 0,-1 1 0,-4 2 0,0 1 0,-3-2 0,1-3 0,-2-1 0,1-4 0,-2-1 0,-1 0 0,-2 2 0,-3 4-14,-3-6 1,-4 4 0,-1 2 0,-2 0 13,-1 2 0,-1 0 0,-1 2 0,-2 0 0,0 3 0,-2 1 0,-2 1 0,0 1 0,-6-12 0,-2 2 0,-1 1 0,-1 4 0,-2 2 0,-2 1 249,1 5 1,-3 1 0,-3 0-250,-11-7 0,-5 1 0,-3 2 289,6 13 0,-3 2 1,-1 1-1,0 2-289,1 2 0,0 0 0,0 3 0,1 2 0,-11-2 0,1 3 0,5 7 0,1 6 0,6 7 1539,-8 9-1539,-9 4 0,11 2 0,5-2 2657,16-7-3107,22-4 705,0 0-7451,7 0 7392,4 0 0,-1 0 0,5 0 0</inkml:trace>
  <inkml:trace contextRef="#ctx0" brushRef="#br1" timeOffset="387496">26159 6834 21385,'-24'-29'1979,"-2"-1"-1889,-5 1 179,-1 0 91,-3 2-90,1-3-90,-5 1 90,0-3 0,-5 0-135,-2 4 0,-5 1-1,0 5 1,-3 2-745,2 1 0,-4 1 0,3 2 655,-6 3 0,1 4 0,0 2 0,3 3 0,15 2 0,3 2 0,-1 2 0,0 2 45,0-1 0,0 2-46,0 2 0,0 1 1,0 2 0,-1 0 0,1 2 0,-1 1 0,0 3 0,1 2 0,0 0 0,-1 3 135,-15 13 0,0 3-45,13-8 0,1 2 75,-4 6 0,-3 6 0,6-3-455,3 2 0,3 0 305,4-2 0,-1 2 0,3-1-538,0 11 0,3 1 523,1 5 0,2 3-15,8-18 0,2 0 0,0 0 0,0 2 0,1 1 0,1 0-30,0 1 0,2 0 0,0 1 0,0-1 0,1 1 0,1-1 0,0 2 0,1-1 0,1 0 0,1 1 0,1 0 0,1 0 0,0-1 0,0 1 0,1-1-444,1 0 0,0 1 0,1-1 444,0-1 0,1 0 0,-1-1 0,1-1 0,1-1 0,1 3-209,2 12 0,1 4 1,1-4 208,-2-13 0,1-3 0,0 1 0,3 12 0,0 2 0,2-5 0,1 3 0,2-3 0,1 1 0,1 0 0,1 0 0,2-1-112,1-1 1,4 2 111,3-7 0,4 2 0,3-1 0,6 1 0,4-1 0,4-1 0,-3-5 0,4 0 0,1-2 0,0-2 0,-8-7 0,0-2 0,0-2 0,4-1 0,11-1 0,4-1 0,-1-3 0,-4-3 0,-6-4 0,-4-3 0,2-2 0,14 3 0,2-3 0,-3-2 0,4-5 0,-2-4 0,0-3 0,-1-4 0,-1-2 0,1-7-341,-8-5 0,4-5 0,-5-2 341,-10 3 0,-3 0 0,0-4 0,-1 1 0,0-3 0,0-1 0,-4-1 296,0-5 1,-4-2 0,0-3-297,1-3 0,0-6 0,0-1 0,-2 3 0,0-5 0,-1 2 0,-1-4 0,-1 3 0,0-3 0,0 0 0,-5 2-299,-2-2 1,-3 2 0,-2-1 298,0-2 0,-2-1 0,-1-1 0,-2-2 0,-2 0 0,-1-1-104,-1-1 1,-2 0-1,-1-1 104,-1 17 0,-1-1 0,0 0 0,-1 0 0,0 1 0,-1 2 0,-1-2 0,-3-6 0,-1 2 0,-3-6 0,-1-5 0,-2 0 0,0 0 0,1 4 0,0 6 0,-1-5 0,1 6 0,-1 1 0,-4-8 0,1 8 0,-3-6 0,-2-5 0,-1-1 0,0 1 0,-1 4 0,2 6 0,0 10 0,-4-4 0,1 10 0,-3-2 0,-1-3 0,-2-3 0,-1 2 0,3 9 442,-2 6 0,1 6-442,-26-11 76,1 16-1066,-1 16 820,14 14 1,0 8 169,-1 9 0,1 6 0,0-1 0,2 2 0,5 7 0,0 0 0</inkml:trace>
  <inkml:trace contextRef="#ctx0" brushRef="#br1" timeOffset="388854">22618 5541 23454,'-24'-53'329,"-1"1"1,3 5 0,1 1-285,3 5 0,0 3 45,-8-19 360,5 21-1,11 26 181,6 34 0,12 42-316,-2-11 1,1 7-1029,-1-9 1,0 3 0,0 3 802,-1-6 1,0 2 0,-1 2 0,1 1-36,-2-3 0,0 1 0,0 1 0,0 2 0,-1 0-472,0-2 1,0 1 0,-1 0 0,0 2-1,0 1 1,0 0 417,0-3 0,0 1 0,0 1 0,-1 0 0,1 1 0,-1 1 0,0 0-210,0-3 1,-1-1 0,0 0 0,0 1-1,1 1 1,-1 2 0,0 2 0,0 3 209,1-12 0,0 3 0,0 2 0,0 2 0,-1 1 0,1 1 0,0 1 0,0 0 0,0-1 0,0 0 0,0-1 0,0-2 0,0-2-112,0 7 0,0-1 0,-1-2 0,1-1 0,0-1 0,-1 1 0,1 0 0,0 1 0,0 2 0,0 2 112,0-4 0,1 1 0,-1 2 0,1 1 0,-1 1 0,1 0 0,-1 1 0,1-1 0,0 0 0,-1-2 0,1-1 0,0-1 0,0-3-24,1 9 0,-1-2 1,1-1-1,0-2 0,-1-1 1,1 0-1,0 0 1,0-1-1,1 2 24,-1 0 0,0-1 0,0 1 0,1-1 0,-1 0 0,1 0 0,0 0 0,-1 0 0,1 0 0,0-2 0,0 0 0,0 0 0,0 0 0,0 0 0,1-1 0,-1 0 0,0 1 0,1-2 0,-1 7 0,1-1 0,0-1 0,0 1 0,0-1 0,1 0 0,-1 0 0,0-1 0,0-2 0,0-1 0,1 0 0,-1 0 0,0 0 0,1-1 0,-1 0 0,1 0 0,0 5 0,0-2 0,0 0 0,0 0 0,0 1 0,1 1 0,-1 2 9,1-7 0,-1 2 0,0 2 0,1 0 1,0 0-1,0 1 0,0-1 0,0-1 0,-1 0-9,2 2 0,-1 1 0,0-1 0,1-1 0,-1 0 0,1 0 0,-1-1 0,0 1 0,0-3 0,0 0 0,1 1 0,-1-1 0,0-1 0,0 0 0,0-3 0,0-1 0,0 6 0,1-1 0,0-1 0,0-3 0,0-3 0,-1-5 0,2 9 0,0-6 0,1-2 270,1 0 1,2-2-1,1-5-270,0-2 0,3-5 0,4 0 0,4-10 0,23-24 0,-8-16 0,7-8 0,1-1 0,-2 2 0,0-1 0,4-2 0,7-2 0,4-4 0,2 0 0,0 1 0,-12 7 0,0 1 0,1 0 0,1 0 0,1 0-19,-4 2 0,1-1 0,1 1 0,1 0 0,4 0 1,3-1 18,-7 4 0,3-1 0,3 1 0,2-1 0,1-1 0,2 2 0,-1-1 0,-1 1 0,0 0 0,-3 1 0,6-1 0,-2 0 0,-1 1 0,0 0 0,1 1 0,0 0 0,3 0 0,2-1 0,-7 2 0,2-1 0,3 1 0,0-1 0,2 1 0,0-1 0,0 1 0,-1 0 0,-1 1 0,-1 1 0,-2 0-87,2 1 0,-2 0 1,0 1-1,-1 1 0,-1 0 1,0 1-1,0-1 1,0 1-1,1 0 87,2-1 0,0 1 0,-1 0 0,2 1 0,-1-1 0,0 1 0,0 0 0,0 0 0,0 0 0,1 0 0,-1 1 0,1 0 0,-1-1 0,1 1 0,0 1 0,-1-1 0,1 0 0,-1 1 0,0-1 0,0 1 0,0 0 0,0 0 0,0 0 0,-1 0 0,1 0 0,0 1 0,-1-1 0,-1 1 0,0 0 0,0 0 0,0 0 0,0 0 0,0 1 0,-1-1 0,0 0 0,0 1 0,5-1 0,-1 1 0,-2-1 0,1 1 0,1-1 0,1 1 0,2-1 0,4 1 10,-15 0 1,3 0 0,2 0 0,1 0 0,2 0 0,0 0 0,1 0 0,-1 0 0,1 0 0,-1 0 0,-2 0 0,-1-1 0,-1 0-11,6 0 0,-1 0 0,-1-1 0,-1 1 0,-1-1 0,0 0 0,0 0 0,0-1 0,1 0 0,1-1 0,-2 1 0,2-1 0,2 0 0,-1-1 0,1 0 0,-1 0 0,-1-1 0,-2 0 0,-2 0 0,-4-2 0,-3 1 0,13-4 0,-3 1 0,-3-1 0,-5-2 0,-6-4 0,-6-4 0,6-19 0,-12-7 0,-8-3 75,-10-1 0,-8-4 0,-1-9-75,-4 16 0,-1-6 0,-1-4 0,0-3 0,-1-1 0,-1 1 0,1 3 0,0-5 0,0 2 0,-1 0 0,0-1 0,0-2 0,-1-4 0,1 15 0,-1-3 0,1-2 0,-1-2 0,0 0 0,1-1 0,-1 0 0,0 1 0,0 1 0,0 1-20,1-7 0,-1 2 1,0 0-1,0 0 1,0 1-1,1-1 1,-1 0-1,0-1 20,1 4 0,0-1 0,-1 0 0,1 0 0,0-1 0,0 1 0,0-1 0,0 0 0,0-1 0,0 6 0,0-1 0,0 0 0,0 0 0,0 0 0,0 0 0,1-1 0,-1 1 0,1-1 0,-1 1 0,1-1 0,-1 1 0,1 0 0,0 0 0,0 0 0,0-1 0,0-1 0,0 0 0,1-2 0,-1-2-15,1 8 0,0-1 0,0-2 0,0-2 0,0 0 0,1-1 0,0 0 0,-1 0 0,1 0 0,0 0 0,-1 2 0,1 0 0,0 2 0,-1 2 15,2-10 0,-1 2 0,0 1 0,0 2 0,1 0 0,-1 1 0,0-1 0,1-1 0,0-1 0,0-2 0,-1 7 0,1-1 0,0-2 0,0 0 0,0-1 0,0-1 0,0 1 0,1 0 0,-1 1 0,0 1 0,1 2 0,-1 1 0,0 4 0,2-14 0,-1 3 0,1 2 0,-1 2 0,1 1 0,0 0 0,-1 0 0,1 0 0,-1 2 0,0-1 0,1 2 0,-1-1 0,1 1 0,-1 0 0,0 0 0,1 1 0,0-5 0,0 0 0,0 1 0,0 0 0,1 1 0,-1 0 0,0 1 0,0-5 0,1 0 0,0 0 0,-1 2 0,0 0 0,1 1 0,0-7 0,0 1 0,0 1 0,0 1 0,-1 0 8,0 6 1,-1 1-1,0 1 1,0 0-1,-1 1-8,1-7 0,-1 0 0,-1 2 0,0 0 0,-2 7 0,0 0 0,-1 1 0,-2 2 0,-2-11 0,-3 1 0,-2 3 0,-2 5 0,-2 1 0,-5 3 160,-4 5 1,-3 3 0,-5 2-161,-3 2 0,-5 4 0,-10 3 0,-5 9 0,-10 4 0,-5 3 0,-2 3 0,2 0 21,7 2 0,2 1 0,-1 2 0,-4 2 0,-7 1-21,14 3 0,-4 0 0,-5 2 0,-3 0 0,-2 1 0,-2 1 0,0 0 0,1 1 0,2-1 0,1 1 0,5 1-6,-1-1 0,3 1 0,1 0 0,2 1 0,0 0 0,-1 1 0,0 0 0,-3 0 0,-2 0 6,3 0 0,-2 1 0,-2 0 0,-2 0 0,0 1 0,-1 0 0,0 0 0,0 0 0,1 0 0,1 0 0,1 1 0,2-2 0,-2 2 0,0-1 0,2 1 0,0 0 0,1-1 0,0 1 0,0 0 0,0-1 0,0 1 0,-2 0 0,-1 1 0,0-1 0,0 1 0,-1 0 0,1 0 0,-1-1 0,0 1 0,0 0 0,1 0 0,-1 0-45,5-1 0,1 0 1,-1 0-1,0 0 0,0 0 1,1 0-1,-1 0 0,0 0 1,0 0-1,1 1 1,-1-1 44,-5 2 0,0-1 0,0 1 0,0 0 0,0 0 0,0 0 0,0 0 0,0 0 0,0 0 0,1 0-9,0 0 1,0 0-1,0 0 1,1 0 0,-1 1-1,1-1 1,0 1 0,-1-1-1,1 1 1,1-1 8,0 1 0,1 0 0,-1 0 0,1 0 0,0 0 0,0 0 0,0 0 0,0 0 0,1 0 0,0 1 0,-6 0 0,1 1 0,0 0 0,0 0 0,0 0 0,0-1 0,1 1 0,0 0 0,0 0 0,3 0 0,-1 0 0,1-1 0,0 1 0,0-1 0,1 1 0,-1 0 0,1-1 0,1 1 0,-6 1 0,1 0 0,0 0 0,1 0 0,0 0 0,0 0 0,0 0 0,1 0 0,4-2 0,0 1 0,0-1 0,0 1 0,1-1 0,1 0 0,0 0 0,0 0 0,-3 1 0,1 1 0,0-2 0,0 1 0,2 0 0,0 0 0,1-1 0,-4 1 0,2 0 0,0 0 0,1 0 0,2-1 0,0 1 126,-3 0 0,2 1 1,1-1-1,0 0 0,0 0-126,-1 1 0,0 0 0,1-1 0,1 1 0,5-2 0,-9 4 0,5-1 0,0-1 0,-2 1 0,0-1 0,9 0 1328,-8 9-2138,34 7-3058,50 12 3868,-8-21 0,5 0 0,17 6 0,4-1 0,-4-4 0,0 1 0</inkml:trace>
  <inkml:trace contextRef="#ctx0" brushRef="#br1" timeOffset="389981">26025 15744 15180,'-31'-8'3238,"5"0"-614,5 1-1995,10-1 381,15 3-920,7-6 503,32-13-593,-2 6 0,-9 3 0,-1 2 1058,16-3-968,-4 0 0,-4 2 90,-9 3 359,0-2-269,-12 5 90,-5 0-180,-9 5 471,-4 1-381,0 2-270,-4 0 89,3 0-89,-13 0 0,6 0 0,-10 0 0,4-2 0,-2 2 90,-3-2-90,-3 2 90,-4 0 0,-5 0 180,-5 10 0,-7 6 90,-3 16-90,-5 9-1259,25-17 1,1 1 988,0 4 0,3 1 0,1 2 0,3 2-171,3 3 0,3 0 171,5 1 0,4 0 0,5 0 0,6-1 0,4-2 0,6-3 0,6-1 0,7-5 0,27 0 0,6-9 0,-10-6 0,2-6-778,-6-4 0,3-2 1,-3-3 777,7-10 0,-2-6 0,-10-2 0,0-5 0,-4 0-684,2-7 1,-4-2 683,6-12 0,-11-3 474,-22 12 0,-12-1-474,-19-14 0,-11 2 0,4 13 0,-8 2-242,-12 3 0,-10 2 0,2 6 242,-1 8 0,0 6-90,7 2 0,-3 3 0,3 6-242,-14 10 0,7 9-1917,16 5 0,5 3 2249,3-2 0,10 1 0,31 27 0,30-23 0</inkml:trace>
  <inkml:trace contextRef="#ctx0" brushRef="#br1" timeOffset="390280">27418 15387 24713,'-3'-21'2788,"-13"7"-2338,-19 22 180,-16 18-630,22-4 0,1 4-319,-1 3 1,2 3 318,1 0 0,4 4 0,0 16 0,7 1 0,7-15 0,4 0 0,4 11 0,7-2 0,28 5 0,14-11 39,9-20-39,-18-20 0,0-6 0,14-21 0,-23 2 0,-5-4 0,-14-5 0,-7-2 0,-4-4 0,-4-2 0,-4-3 0,-3 0-1309,-5 0 0,-2 1 1309,-3 2 0,-1 1 0,-2 3 0,-1 3-53,0 5 1,1 2-1117,-18-18-990,6 15-378,18 10 2537,12 11 0,19 9 0,7 5 0</inkml:trace>
  <inkml:trace contextRef="#ctx0" brushRef="#br1" timeOffset="390705">28291 15324 26242,'2'30'2339,"-6"3"-2339,-4 0 0,-2 5 0,1 26 0,1 3-1472,2-9 0,2 1 1472,1-4 0,1 3 0,1 2 0,3-10 0,2 2 0,0 0 0,-1-3 0,0 4 0,0-2 0,1 2 0,1-4 0,1 3 0,0 0 0,-1-5 0,3 17 0,0-5 0,0-6 0,-1-2 0,-1-8 0,0-3-166,0-2 0,0-4-1183,-1-5 391,-5-27-301,-11-54 674,2 9 1,-2-4-1293,-3-14 0,-2-3 1727,3 14 0,0-2 1,-2 0 358,-1-5 1,-1-1 0,-1 0-130,0-3 1,-2 0 0,1-1 99,-1 2 0,0-1 0,1 1-1,1 1 1,0 0 0,1 1 30,0 3 0,2 1 0,0 1-30,2 5 0,0 0 0,4-1-290,4-3 0,3-1 1,5 4 513,4 1 1,7 5 134,13-4 1,8 13-242,6 26 1,4 12-299,4 6 0,2 7 0,1 7 0,-2 5 0,-1 4 0,-4 4 0,-3 0 0,-7 6-30,-13 4 0,-5 8 0,-10-3-2354,-15 7 1,-10-1 2383,7-10 0,-2 1 0,-8-8 0,-30 0 0,-7-11 0,10-12 0,0 0 0</inkml:trace>
  <inkml:trace contextRef="#ctx0" brushRef="#br1" timeOffset="392891">29282 17404 21565,'-8'0'3508,"3"0"-3059,-2 0 1,6 0 450,-2 0-631,3 6 1,0 8 90,0 11 0,0 15-180,0 10 0,0 12-135,0-29 0,0 1-174,-3 2-1,0 1 130,0-1 0,0 3 0,-2 12 0,-1 1 0,0-16 0,0-1 0,4 9 0,-1-4 0,-6-1 0,9-10 0,-4-27 0,4-21-89,0-40-1,0 17 0,0-4-293,1-11 0,0-6 338,0 12 0,0-6 0,1-2 0,0 0-610,0 0 1,0 0 0,1-1-1,0 0 655,0 0 0,-1-1 0,1 2 0,0 1 30,1-7 0,1 2 0,-1 8-57,0 8 0,3 4 27,5-1 0,2 4 0,11-10 0,17 4-180,-5 34-360,5 6-359,1 14-2249,18 18 629,-16 4 2519,-18-7 0,-3 2 0,2 23 0,-6 4 0</inkml:trace>
  <inkml:trace contextRef="#ctx0" brushRef="#br1" timeOffset="393431">28994 17675 23094,'-37'21'779,"0"0"1,4-3-1,1 0-554,-2 0 0,2-1-45,2 3-90,6-3-180,42-17-90,16-8 0,6-3 0,-1 0 1,2-1-1697,21-5 0,3-1 1696,-10 2 0,0 0 45,1 1 0,0 0-40,-2 2 0,0-1 130,-4 3 0,-1 0 180,8-3 0,-3 2 44,-17 4 1,-2 0 0,4-1 0,-5 1 180,-5 3-90,-11 3 0,-10 2-90,-8 8 3353,-8 4-3264,-7 13 301,-5 5-391,-3 8-179,-1 5 90,0 7-90,3 2 0,8 0-90,6-4-89,11-5-181,4-9-630,26-7 361,-1-13 179,20-14 90,-10-14 270,-14-6 0,-1-5 270,9-18 0,-15 13 0,-4-2-408,-7-17 768,-6 3-1,-10 5-89,-4 12-90,-5 11 90,-10 17-360,10 13-90,-2 15 767,15 5-1127,8 3-1798,22 6 179,3-15-630,19-2 2609,-4-18 0,2-14 0,2-3 0</inkml:trace>
  <inkml:trace contextRef="#ctx0" brushRef="#br1" timeOffset="393605">30350 17626 25522,'-12'7'2699,"1"8"-2339,-2 14-360,6 8 0,1 3 0,6 2 0,0-2 0,0-4-180,2-6-1259,2-5-540,-1-13-540,1-4 2519,-4-14 0,0-6 0,0-6 0</inkml:trace>
  <inkml:trace contextRef="#ctx0" brushRef="#br1" timeOffset="393764">30159 17210 17330,'-20'-21'1979,"1"3"671,3 4-2560,4 5 876,6 5-1955,2 2 246,6 8-1865,4 1 3353,6 7 0,8-3 0,5 0 0</inkml:trace>
  <inkml:trace contextRef="#ctx0" brushRef="#br1" timeOffset="393947">31227 16884 28581,'31'44'0,"-5"14"0,-15-21 0,-2 2-571,0 7 1,-1 3 570,0 1 0,2 2-509,-1-2 1,0 3 0,0-3-77,1 7 1,-1 0-406,-2-11 1,0 3 0,-1-5 958,-2-1 1,-3-3-1,-7-4 1,-3-1 0,0-3-1,0 0 1</inkml:trace>
  <inkml:trace contextRef="#ctx0" brushRef="#br1" timeOffset="395557">16722 6319 23544,'-7'-51'215,"-1"0"1,0 0 0,-2-1 0,-2 1 0,-2-1-126,-4-2 0,-2 0 0,-1 1-672,-3 0 1,-2 1 0,-2 1 731,-2 1 0,-1 1 0,-1 1-413,-1 2 0,-1 1 0,-1 2 352,-1 4 1,0 1 0,-2 4-60,2 3 0,-2 3 0,0 5 15,-16-7 0,-4 16 15,3 27 0,-3 14 0,2 6-60,6 0 0,3 5 0,-2 6-354,8-3 1,-2 4 0,-1 3 0,0 2 0,2 1 368,7-8 0,0 1 0,2 2 0,-1 0 0,0 1 0,-2 1-203,1 0 1,0 1 0,-1 0 0,-1 1 0,0 2 0,0 0 0,0 0 232,1-1 0,0 1 0,0 0 0,0 1 0,-1 1 0,0 0 0,0 1 0,0 1-97,2-3 0,-1 2 0,1 0 0,-1 0 0,0 1 0,0 0 0,0 1 0,1 1 0,-1-1 88,2-1 0,1-1 0,0 1 0,-1 1 0,1 0 0,-1 0 0,1 1 0,0 0 0,0 0 0,0 0-65,2-3 0,-1 0 0,1 0 1,0 0-1,0 1 0,0 0 1,1 0-1,-1 1 0,0-1 1,1 1-1,-1 0 29,3-4 0,0 1 0,-1 0 0,1 0 0,0 1 0,0-1 0,1 1 0,-1 0 0,0 0 0,1 0 0,0 0 0,-1 0 0,1 0 0,0 0 0,0 0 0,0-1 0,1 1 0,-1-1 0,1 2 0,0 0 0,-1 1 0,1 1 0,-1 2 0,1 1 0,2-5 0,0 1 0,0 1 0,0 2 0,0 0 0,-1 1 0,1 1 0,0 0 0,0 1 0,1 0 0,-1 0 0,1 0 0,1 1 0,-1-1 0,2 1 0,0-1 0,1-4 0,2 2 0,-1-1 0,1 1 0,0 0 0,1 0 0,0 1 0,0-1 0,0 1 0,1-1 0,0 1 0,0-1 0,0 1 0,0-1 0,0 1 0,0-1 0,0 0 0,-1 3 0,0 1 0,0-1 0,0 1 0,-1-1 0,1 1 0,1-1 0,-1 1 0,1-1 0,0 0 0,0 0 0,1 0 0,1-1 0,0 1 0,1-2 0,0 1 0,0 3 0,1 1 0,0 0 0,1 0 0,1 0 0,-1 0 0,2-1 0,-1-1 0,2 0 0,0-1 0,0-2 0,1 0 0,0-3 0,1-1 0,0 11 0,0-2 0,2-3 0,0-1 0,1-1 0,0-1 0,1-1 0,0 1 0,-1 0 0,1 6 0,0-1 0,0-1 0,1 0 0,0 0 0,1 0 0,0-1 0,1-1 0,1-2 0,0-2 0,1 1 0,0-1 0,1 0 0,1-1 0,0 0 0,0-1 0,2 4 0,0 1 0,0-2 0,2 1 0,0-2 0,1 0 0,1-1 0,2 7 0,1-2 0,2 0 0,1-1 0,1-2 0,1 0 62,0-4 0,-1-1 1,2-1-1,2-1 1,3 0-1,3 0-62,5-1 0,3 0 0,4 1 0,1-1 0,2-2 0,0-3 0,0-3 0,-2-3 0,1-2 0,-1-4 0,2 0 0,3-2 0,2 1 0,3 0 0,4 0 0,2 0 0,1-1 0,1-3 0,0-3 0,-1-6 15,1-3 0,-2-5 0,0-3 1,2-3-1,3-2 0,4-1-15,-10-2 0,2-1 0,4-2 0,2-1 0,0-1 0,2-1 0,-1 0 0,0-1 0,-3 0 0,-1 0 0,5-1 0,-3 0 0,-1-1 0,-1 0 0,1-1 0,2-1 0,4-2 0,3 0 0,-15 1 0,3 0 0,2-2 0,3 0 0,2-1 0,0 0 0,2-1 0,0-1 0,0 1 0,-1-1 0,-1 1 0,-1-1 0,-2 1 0,-3 0 0,-2 1-39,7-3 0,-2 1 0,-3-1 0,-2 1 1,-1 0-1,0-1 0,1 1 0,0-1 1,2-1-1,3 0 39,-6 1 0,1 0 0,1 0 0,1 0 0,1-1 0,0 0 0,1-1 0,0 1 0,-1-1 0,1 0 0,-1 0 0,0 0 0,-1 0 0,4-2 0,0 0 0,-1 1 0,1-1 0,-1 0 0,0-1 0,0 1 0,0-1 0,0-1 0,0 0 0,0 0 0,0 0 0,-4 0 0,-1 0 0,0 1 0,0-2 0,0 1 0,0-1 0,0 0 0,0 0 0,0-2 0,0 0 0,1 0 0,0-1 0,1-2-6,-2 2 1,0 0 0,1-1 0,1 0 0,0 0 0,0-1 0,0-1 0,1-1 0,-1 0-1,-1-1 1,0-2 0,0 0 0,-2-2 0,0-1 0,-2-2 5,-4 1 0,0-1 0,0-1 0,-1-1 0,0-1 0,0-1 0,-1-1 0,0-1 0,-1-1 0,-1 0 0,-1-1 0,0-1 0,-1 0 0,-2 0 0,-1-1 0,0 1 0,-2-1 0,1-3 0,-1-1 0,-1 0 0,-2 0 0,0-1 0,-2-1 0,-1 0 0,0 0 0,-2-2 0,0 0 0,-1-2 0,0 0 0,-1-1 0,-1-2 0,0 0 0,-4 4 0,0-1 0,-1-1 0,0-2 0,0-1 0,-2-1 0,1-1 0,-2-1 0,0 1 0,0-1 0,-2-1 0,1 1 0,-2 0 0,-1 1 0,0 0 0,-1 1 0,0 0 0,-2 2 0,0 1 0,0-4 0,-2 0 0,0 1 0,-2 1 0,-1 1 0,0 0 0,-1 0 0,-1 0 0,-1 0 0,0 1 0,0-1 0,0 0 0,-1-1 0,0 0 0,1 0 0,-1-4 0,1 1 0,-2-1 0,1 1 0,-1-2 0,-1 1 0,0 0 0,0-1 0,0 1 0,-1-1 0,0 0 0,0 0 0,-1 1 0,0-1 0,0 0 0,0 4 0,-1-1 0,0 0 0,0 0 0,-1 0 0,1 0 0,-1 0 0,-1 0 0,1 0 0,-1-1 0,-1 1 0,1 0 0,-1 0 0,0 1 0,-1-1 0,0 0 0,-1 2 0,0-1 0,0 0 0,-1 1 0,0-1 0,-1 1 0,0-1 0,0 1 0,0-1 0,-1 1 0,0 0 0,0 0 0,0 0 0,0 0 0,0 0 0,0 0 0,-1-4 0,1 1 0,0-1 0,-1 0 0,1-1 0,0 1 0,-1 0 0,0 1 0,-1 0 0,0 0 0,0 0 0,-1 2 0,-1 0 0,-1 1 0,0 1 0,-2-2 0,0-1 0,-1 1 0,-1 1 0,0-1 0,-1 2 0,-1 1 0,0 0 0,0 2 0,-1 1 0,0 2 0,-1 2 0,0 1 0,-6-11 0,-2 3 0,0 2 0,-1 3 0,-1 1 0,-1 2 0,0-1 0,0 0 0,-1 1 0,1 2 0,0 0 0,-1 0 0,-2 2 0,-1-1 0,-2 0 0,-2 1-54,0 3 0,-3 0 0,-2-1 0,-1 0 0,-2 1 0,0 1 0,0 0 0,0 2 0,1 2 0,2 1-152,-9-5 1,3 3-1,0 1 1,-1 2-1,0 1 1,-2 0-1,-3 0 36,5 3 0,-2 0 0,-2-1 0,-1 1 0,0 1 0,-1 1 1,1 2-1,2 4 0,1 3-160,-9 1 0,1 3 0,2 4 1,0 3-1,-1 1 0,0 1-120,-2 2 0,1 1 1,-1 2-1,0 3 0,0 1 1,-1 2 449,-1 2 0,0 3 0,-1 2 0,0 2 0,1 1 0,-1 3 0,8-1 0,0 2 0,0 2 0,0 1 0,1 1 0,-1 1 0,0 0 0,-2 4 0,1-1 0,-1 1 0,1-1 0,-1 1 0,1-1 0,-1 1 0</inkml:trace>
  <inkml:trace contextRef="#ctx0" brushRef="#br1" timeOffset="396306">16864 17689 23993,'-16'-14'1889,"2"1"-1799,5 8 180,4 5-90,6 11 0,7 13-90,8 15-90,9 15-425,-8-22 1,0 0 424,2 5 0,1 1 45,3 1 0,1 1-90,0 4 0,1 0 45,1 0 0,1 1 0,-1 2 0,0 0 0,-1-1 0,0-1 0,-2 1 0,0-1 0,-3-3 0,-1 0 45,-1-4 0,-2-1-45,-2-6 0,-1-1 0,13 31-90,-13-28-90,-2-3-90,-9-24-359,-18-12 179,1-5 90,-17-12-89,6-7-361,-12-24 360,19 25 1,1-1 44,0 0 0,0-1-1394,-3-4 0,2 2 1799,-6-5 0,-6-8 0,6 17 0</inkml:trace>
  <inkml:trace contextRef="#ctx0" brushRef="#br1" timeOffset="396624">16734 17811 15622,'-16'-30'1709,"5"3"1023,11 5-2283,18 4 1,14 6 0,7 4-315,-3 2 0,3 1 247,19-2 1,6 4-323,-11 7 0,2 5 0,-2 0-60,11 1 0,-1 2 0,-9 2 0,3 2 0,-5 0-393,1 3 1,-3 1 302,-4 0 1,-2 1-46,-5-1 0,-1 0 771,3 5 0,-3-1-2165,15 15 450,-8-3-990,-28-21 2069,-18-5 0,-13-9 0,-8 3 0</inkml:trace>
  <inkml:trace contextRef="#ctx0" brushRef="#br1" timeOffset="396805">17287 18349 23184,'-45'14'3058,"4"-5"-2788,8-5-90,13-4 0,10-10-180,19-10 0,20-23 0,-6 12 0,5-1-702,6-8 0,3 0 387,4-4 1,2-1-226,1 0 0,2-3-720,-7 8 1,3-2 0,-3 2 1259,2-6 0,-2-1 0,-8 10 0,1-2 0,-4 2 0,-6 0 0,-1 0 0</inkml:trace>
  <inkml:trace contextRef="#ctx0" brushRef="#br1" timeOffset="397012">17867 17467 22914,'0'-33'1259,"6"-6"-1169,10-10-90,9 6 0,9-1-225,11-1 0,4 1-654,-16 14 0,1-1 1,0 3 518,20-9 0,-2 6-315,-16 12 1,-2 3-1305,25-13 2130,-11 9 0,-13 8 1,-7 6-1</inkml:trace>
  <inkml:trace contextRef="#ctx0" brushRef="#br1" timeOffset="397205">17888 16956 22824,'-25'-18'1979,"3"2"-1529,11 7-91,11 3-89,16 14-90,15 8-180,12 19-269,-19-12 1,1 5-362,13 20 0,2 8-510,-13-14 1,-1 2 0,0 0 1003,0 1 1,0 0-1,-2 0 1,-3 1-1,0-1 1,-3-2-1,-2 3 1,0 0 0</inkml:trace>
  <inkml:trace contextRef="#ctx0" brushRef="#br1" timeOffset="398536">32437 16956 24263,'19'-56'2429,"-7"1"-1800,-6 1 1,-10 4 0,-2 3-630,-8 4 0,-8-2 0,-12 4-330,-12-2 330,17 21 0,-2 1-343,-5 0 1,-3 1 342,-5-1 0,-7-1 0,6 7 0,-6 0 0,-2 0 0,1 2-832,-9-2 1,-1 2 0,-3-1 831,11 4 0,-4-1 0,-1 0 0,-1 1 0,3 1-520,-9 0 1,1 2-1,0 1 1,-2 1 519,10 0 0,-1 1 0,-1 0 0,0 1 0,-1 0-293,-3 0 0,-1 0 0,-1 1 1,0 0-1,0 1 293,9 1 0,-1 0 0,1 1 0,-1 0 0,0 1 0,0 0-147,-2 0 1,0 1-1,0 1 1,0-1-1,0 2 1,0 1 146,0 0 0,1 0 0,0 1 0,-1 1 0,-1 2 0,-2 2 1,5 0 0,-2 2 0,-1 1 0,-1 2 1,0 1-1,0 1 0,1 1 0,1 2-1,3 1 0,0 2 0,1 1 0,1 2 0,-1 0 0,2 1 0,-1-1 0,1 1-11,-6 3 0,-1-1 0,0 2 1,1-1-1,2 2 0,2 1 1,3 2 10,-1 4 0,2 2 0,2 2 0,3 0 0,5 0 0,5-1 0,1 4 0,7 1 0,4-1 0,3 1 47,3-1 1,3 0-1,2 0 1,4 1-48,3 14 0,5 1 0,5-2 0,6 0 0,5-1 0,4-2 0,6-1 0,4-1 0,5-2 0,-5-15 0,3-1 0,2-2 0,3-1 0,3-1 0,3-1 0,2-2 0,1-2 0,4-1 0,1-2 0,4-2 0,5-2 0,-11-6 0,4-2 0,2 0 0,3-2 0,1-1 0,1-1 0,1-1 0,-2-2 0,2-1 0,1-2 0,0-1 0,2-1 0,1 0 0,2-1 0,0-1 0,-7 0 0,1 0 0,2-1 0,1-1 0,1 0 0,0-1 0,0 0 0,0 0 0,-1-1 0,-1 0 0,-2-1 0,5-1 0,-1 0 0,-1-1 0,0 0 0,-2-1 0,1-1 0,-1 0 0,0-1 0,0 0-24,-2-1 0,1-1 1,0 0-1,-1-1 1,0 0-1,-1-1 1,-2-1-1,-3 0 1,-2 0 23,17-5 0,-6-1 0,-3-1 0,0-2 0,1-5 0,-10 3 0,1-3 0,0-2 0,-1-2 0,0 0 0,-3 0 0,-3 2 0,4-4 0,-4 1 0,-2-1 0,-1-1 0,1-2 0,5-8 0,2-3 0,-1-2 0,-5 0 0,-8 2-58,-3-10 0,-9 2 0,-6-2 58,-5 3 0,-4 0 0,-7 0 270,-3 3 1,-6 0 0,-11-2-406,-8 11 0,-9-3 0,-7-1 0,-3 1 0,1 2 0,3 4-315,-3-3 0,1 5 1,-1 1-1,-6-2 266,8 6 1,-5-1 0,-2-2 0,-2 1 0,0 2 0,2 3 0,3 4 183,-12-1 0,3 6 0,1 3 0,-1 0 0,-3 1 0,1 2 0,-2 0 0,1 1 0,0 1 0,-1 1 0,1-1 0,0 0 0</inkml:trace>
  <inkml:trace contextRef="#ctx0" brushRef="#br1" timeOffset="399896">19845 16604 22194,'0'-12'2609,"0"3"-2249,-4-4-1,-2-1 91,-4-4-90,-4-4-90,-3-6-90,-5-5-90,-6-6 90,-9-6-425,15 20 0,-2 0 290,-4-2 0,-1 0 0,-5-3 0,-3 1-45,-5-2 0,-3 1-616,-6-2 0,-4 0 616,16 11 0,-2 1 0,-4 0-555,-8 0 0,-6-1 0,-2 1 0,3 2 600,9 4 0,2 0 0,-2 2 0,-5 1-30,-3 2 0,-7 0 0,-4 1 0,0 1 0,2 3 0,5 1 7,-5 3 1,4 3-1,2 1 1,-5 3-23,10 0 0,-3 1 0,-2 1 0,1 2 0,1 1 0,3 2-406,0 3 1,3 2 0,1 2-1,1 1 1,-2 1 405,-3 3 0,0 2 0,1 1 0,-1 1 0,0 2 0,8-5 0,1 1 0,0 1 0,0 1 0,-1 2 0,-2 3-82,2 1 1,-2 3-1,-2 2 1,0 1 0,0 1-1,2 1 1,0-2 0,3-1 125,-4 4 1,2-1 0,2 0 0,0 0 0,0 1 0,-1 3-92,4-5 1,0 0 0,-2 1 0,1 2 0,0 0 0,1 3 0,2 0-1,3 3 47,3-2 0,2 3 0,0 2 0,2 1 0,1 1 0,1 0 0,2 0 0,3-2 0,2-1-29,0 3 1,4-2-1,3-1 1,1 1 0,1-1-1,0 2 1,-1 1 28,-1 0 0,-2 2 0,-1 1 0,1 1 0,2-1 0,4-2 0,4-3 0,7-4 0,8 7 0,6-3 0,5-4 0,5-5 0,3-5 0,18 7 0,7-10 0,5-6 0,-31-20 0</inkml:trace>
  <inkml:trace contextRef="#ctx0" brushRef="#br1" timeOffset="399896">16763 19049 20672,'37'-9'0,"20"-6"0,2-1 0,2-2 0,-1 0 0,1-1 0,-1-1 0,1 0-48,1-2 1,0 1 0,0-2 0,0 0 0,-1-1 0,1 0 47,-1 0 0,0 0 0,0-1 0,0-1 0,-1 0 0,0 0-45,-2 0 0,-1-1 0,-1 0 0,1 0 0,-2-1 0,0 0 15,-3 0 0,0 0 0,-1 0 0,-1-1 0,-1 0 0,0-1 71,5-4 0,-1 0 0,-1-1 0,-1-2 0,0-4-41,-3-1 0,1-4 0,-1-2 0,-1-1 0,-2 0 0,-3 3 0,-3 1 0,-3 3 0,-2-1 0,-1 0 0,1-4 15,-3 1 0,2-3 0,-1-2 0,-1 0 0,-4 2 0,-4 1 93,-3-5 1,-3 2 0,-5 0-1,-1 0-108,-1-1 0,-2 0 0,-3 0 0,-1 0 22,-3 0 1,-2 1 0,-1-1-1,-3 1-22,-1 1 0,-1-1 0,-2 2 0,-2-1 0,-5-13 0,-2 0 0,-3 2-30,0 3 0,-2 2 0,-2 2-60,-1 4 0,-1 2 1,-1 3-91,1 6 0,-1 2 0,-3 2-570,-7 1 1,-3 2-1,2 5-60,-2 3 1,0 5-316,-8 1 1,5 8 1315,5 22 0,19 14 1,10 7-1</inkml:trace>
  <inkml:trace contextRef="#ctx0" brushRef="#br1" timeOffset="400356">20377 16866 24263,'-32'15'1439,"-5"10"-1349,-7 11-835,18-11 1,1 4 834,-3 6 0,1 2-90,-1 5 0,1 3 45,-1 3 0,3 1-45,1 1 0,1 0 0,2-1 0,1 0 0,4-4 0,2 0 0,4-5 0,3-2 524,0 27-524,17-31 0,5-2 0,17 6-45,10-15 0,5-6 45,-15-10 0,3-4-90,22-1 0,-1-2 90,2-7 0,-24 1 0,-3-2 274,-3-12-274,-7-29 0,-15 1-265,-5 10 0,-4-1 265,-5 6 0,-2-2 0,-9-20 0,-3-1 0,4 14 0,-1 2-571,-5-12 1,1 2 390,-7-6-270,7 12-1189,3 11 560,6 10-720,5 5-630,4 7 2549,5 4 0,0 3 0,0 4 0</inkml:trace>
  <inkml:trace contextRef="#ctx0" brushRef="#br1" timeOffset="400787">20324 17856 24353,'5'64'854,"-6"-18"1,-2 1-765,0-13 0,-1 0 45,-7 31 0,-1 0-740,3-24 1,-2 1 604,-4 9 0,-3 5 0,-1-5-371,0-1 1,-3-3 400,4-5 0,-2 1 0,-3-4-165,-12 7 0,-2-7 344,-14 3-254,17-23 0,2-10-45,-3-36 180,19-14 0,6-8 45,1 7 0,3-1-413,4-18 0,4 1 323,-2 16 0,13 6-219,25 15 0,23 4 0,9 3 1,-2 1-1,-14 0 0,-4-8 0,0 3 1,10 11-1,1-1 0,0 1 1,0 0-1,0-1 0</inkml:trace>
  <inkml:trace contextRef="#ctx0" brushRef="#br1" timeOffset="401049">20519 17549 22014,'10'-57'1529,"0"0"0,27 52 1,1 18-1530,-18 14 0,-5 8-90,12 13 0,-10-18 90,-40-72-126,5 0 0,-5-17 0,-1-8 0,0 1 0,4 7-502,2-1 0,3 4 0,0-11 605,3 14 1,-2-8-1,0-5 1,-1-4-1,3-2 1,1 2 0,5 2-1,3 6-322,8-2 0,4 2 0,4 3 1,1 0-1,1 1 0,-3 1 57,-2-9 0,-1 0 0,0 1 1,3 4-1,6 6-522,10-1 1,5 2-1,2 12 1,-5 25 778,5 42 0,-5 22 0,-8 2 0,-6 4 1,-9 10-1,0 0 0</inkml:trace>
  <inkml:trace contextRef="#ctx0" brushRef="#br1" timeOffset="401556">20608 16527 16023,'-46'45'1754,"0"1"0,-1-1 0,1 1 0,10-10-1709,-15 12 0,17-15-45,63-59 0,24-19 0,-5 12 0,5-1 0,-2 4 101,-4 2 1,2 3 197,10-3 1,6 2 0,-11 19-75,-19 30 0,-6 11-135,12 5 0,-8 6-645,-29 20 1,-12 4 554,2-8 0,-2-5 45,3-17 0,1-3-45,4-2 0,0 0 0,-4 27 0,8-9 317,0-5-317,2-10 0,0-6 228,-4-8-228,-7-7-90,-8-7 90,-13-5 0,-8-6-45,2-6 0,-1-3 45,-19-9 423,16 3 1,3-6-424,4-21 0,6-5-90,2-12 90,12 8 0,9 2-206,29 0 296,16 6 45,-4 26 0,5 6 0,-9 7 0,1 4-1300,14 4 1,0 6 1209,-14 7-1,-2 5 1,-2 1 0,-1 3-730,-3 1 1,-3 2 729,-4 1 0,-3 1 45,12 28-135,-21-20 0,-2 0-135,1 14-270,-4 9-359,-12-32-181,0-12-223,-7-10-2925,-8-33 4138,5-5 0,-7-31 0,6 1 0</inkml:trace>
  <inkml:trace contextRef="#ctx0" brushRef="#br1" timeOffset="401872">21112 16531 19406,'0'-27'4497,"0"2"-4047,3 13 180,9 30-360,2 11-180,7 28-1,-2 0-493,1 4 494,0-1-103,-7-26 0,-2-2 283,5 12-90,0-2-90,-20-39-90,-15-54 0,6 19 0,1-4-1096,-6-20 1,2-5 1095,3 3 0,2-2 0,0-5 0,1-1 0,4 20 0,1-1 0,0 1-30,1 0 0,2-1 0,-1 2 30,0-21 0,1 3-288,1 4 0,2 2 198,1 5 0,1 2-90,2 7 0,1 3-135,2 3 0,2 4-494,15-20-91,3 13-455,3 15-2693,16 16 4048,-15 12 0,9 15 0,-19 5 0</inkml:trace>
  <inkml:trace contextRef="#ctx0" brushRef="#br1" timeOffset="402247">21449 15703 19856,'10'19'3328,"0"-1"-2789,-2-11 1,2 3 0,2-9 89,5 3-89,1-4-90,4 6-90,3 6-90,1 12-91,3 13 91,-1 12-621,-13-19 1,-1 2 395,-1 3 0,0 2-45,1 1 0,-2 1 0,0 2 0,-1 0 0,-1-3 0,0 1-136,2 6 1,0-1 135,2 13 0,1 1-90,-11-36 0,-2-16 90,-8-14 761,-4-19-761,-8-11 45,0 6 0,-1 0 135,-13-12 301,-10-8-121,0 42-270,12 17 90,-5 23-180,17 16 0,4 10 0,9-13 0,3 2-90,0-5 0,2 0-135,2-1 0,1-2-495,5 14-359,-2-30-1619,2-10 539,-4-9-270,0-15 2429,-2-12 0,-2-16 0,0-7 0</inkml:trace>
  <inkml:trace contextRef="#ctx0" brushRef="#br1" timeOffset="402397">21526 16260 21205,'0'-39'3148,"0"3"-2878,0 4 0,0 3-90,7 0 0,6-1-180,13-3-90,7 0-360,8 2-360,0 6-449,-1 5-810,-7 6 2069,-7 7 0,-13 11 0,-6 6 0</inkml:trace>
  <inkml:trace contextRef="#ctx0" brushRef="#br1" timeOffset="403224">20819 17069 17607,'-4'0'6027,"0"0"-5218,4 0-629,0-4-90,2-1-90,4-2 90,6-1 90,19 5-90,-1-1 90,11 10-1,-8 5 91,15 24-180,-11-2-90,-12-10 0,0 2 45,0 2 0,-2 1-45,15 12 0,-10-10 0,0-2 90,3-1-90,2 1 90,-15-18 90,-6-4 0,-5-6-90,-4-4-90,-13-23 0,-17-34 45,13 26 0,-3-5-661,-2-6 0,-3-5 1,2 2 660,-1-3 0,1 0-45,1 6 0,-1-4 0,2 4 0,-2-4 0,1 3 0,1 3 0,0 1-438,1 5 1,1 2 347,-12-21 0,3 12 0,7 14-90,2 8-179,9 8-631,-2 5 2027,8 6-1577,-2 8 1056,3 6-1236,2 6-269,2 4-450,2-2-630,2 4 2069,0-1 0,0 2 0,0-1 0</inkml:trace>
  <inkml:trace contextRef="#ctx0" brushRef="#br1" timeOffset="408624">28238 15382 23184,'-32'-15'2518,"-2"-1"-2068,-3-2 270,0 0-181,6-1-269,7 3-90,6 3 0,9 2-180,4 2 90,14-4 0,13-3 0,21-9-90,-13 11 0,3 0 90,5-2 0,2 1-45,3-1 0,1 2-1741,2-1 0,4 1 1696,-3 2 0,4 1 0,-1 1-233,9-1 1,0 1 232,-10 2 0,3 0 0,-2 5 0,-5 7 0,0 4 0,-3 4 0,12 14 0,-4 5 0,1 1 0,-8 7 0,-22 0 0,-6 6 0,-7-3 0,-7-2 0,-7 0 0,-6 14 0,-6-2 0,-6-16 0,-5-4 0,-4 1 0,-3-3 0,-3 0 0,-3-3 0,-3 0 0,-2-2-293,0-3 0,-2-1 293,2-1 0,-1-2 0,1-1 0,0-2 0,3-1 0,1-1-23,3-1 0,0-1 23,-5-2 0,2 0 0,-16 4-899,-1-6 1611,29 6 0,13-5 0,1 7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7:17.29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10964 3998 24173,'-5'-18'1619,"0"0"-1349,-2 0 90,0 2-180,6 3 0,-6-1-180,6 1 90,-3-21 0,4 3 89,-5-17-179,-4 9 0,-7 0 90,-8 1-90,-8 10 0,-15 10 90,-14 18-1479,23 9 1,-2 4 1433,-7 7 0,0 5 0,-6 9 0,1 5-45,17-10 0,0 2 0,1 2 0,1 3 0,1 2 0,2 1 0,1 1 0,2 1 0,3 1-321,3 1 0,1 1 0,4 0 351,2-1 0,3 0 0,5 3-30,7 15 0,6 5 0,3-4 0,1-14 0,4-3 0,2 1-353,6 13 0,5 1 1,3-7 352,-2-16 0,3-6 0,1-1 0,18 11 0,4-5-45,0-7 0,2-4 0,-1-6 0,0-4-261,-5-5 1,0-5-685,9-12 1,-2-8 134,-19 2 1,-3-5-450,7-12 0,-5-6 1421,-18 1 0,-4-3 0,-2-4 0,-2-2 0,0-4 0,0 0 0</inkml:trace>
  <inkml:trace contextRef="#ctx0" brushRef="#br0" timeOffset="267">11464 3528 22644,'8'-44'1079,"0"0"1,2-10-1,-2 2-989,-4 16 0,-1 1-45,1-4 0,-1 5 675,1 15-181,2 32-179,6 33-225,-4-6 0,1 8-1043,0 10 1,1 8-1,0-1 908,-2-10 0,0-1 0,1 3 0,-1 0 0,0 3 0,0 1 0,-1-4 0,1 4 0,-2-3 0,1-1 0,-1 2 0,0-1 0,0 0 0,-1-1 0,1 1 0,-1-1-498,0-2 1,1-1 0,-1 0 227,1-3 0,0-1 0,0-1-180,0-4 1,0 0-1,1-2-585,3 14 1,2-3 1034,-1-9 0,2-4 0,2-8 0,2-3 0,18 16 0</inkml:trace>
  <inkml:trace contextRef="#ctx0" brushRef="#br0" timeOffset="983">13137 3890 23903,'-24'-39'1080,"-7"9"-720,-15 15 89,-11 25-224,22 3 0,1 6-548,-4 8 1,2 5 412,-2 6 0,1 3-1538,1 5 1,2 1 1447,3 4 0,3 0 45,5 1 0,3 1-487,7-2 1,4 0 441,4-3 0,6-1-45,5-4 0,6-2-241,14 5 1,8-6 15,6-10 0,6-9 135,12-9 0,2-10 135,-12-10 0,-3-10 3,-4-11 0,-7-8 87,-12 3 0,-7-5 270,-2-21 0,-4-4-135,-2 17 0,-2-1-1,-2-14 1,-2 3-135,-3 23 0,0 4-90,1-23 2781,-2 17-2781,3 13 1292,0 18-1292,5 18 211,7 17-211,11 17 0,9 10 45,-12-25 0,3 1-45,12 12 0,2 0-559,-7-12 1,-1-2 558,9 8 0,-1-4 0,9 0 0,-7-10 0,-5-13 0,-5-15 0,-5-18 0,-3-15 45,-11-1 0,-1-3 0,-2 9 0,0 0 0,-1-10 0,-1 1 45,5-22-90,-3 28 0,4 4 0,5 38 0,19 44 0,-5 3 599,-8-11 1,-1 0-600,-8-9 0,-1-2 90,10 26-90,-6-10 0,6-13 0,-5-27 0,7-22 0,0-37 45,-11 17 0,1-3-469,2-6 0,2-3 559,1-3 0,1 0-90,1 0 0,2 0 0,0 3 0,3 1 0,11-4 0,6 9-45,2 20 0,3 10 0,-1 0 0,-1 11 0,0 23 0,-6 11 0,-11 2 0,-5 3 0,-1 5 0,-3 3 0,-3-1 0,-2 1 0,-2 1 0,-4-1 0,-2-2 0,-3-1 0,-1-3 0,-1-1 0,-3-4 0,-1-2-1080,-5 27-629,-5-9-691,-4-5 2400,-8-6 0,-7 2 0,-6-5 0</inkml:trace>
  <inkml:trace contextRef="#ctx0" brushRef="#br0" timeOffset="1617">11764 11366 22734,'-46'-46'1799,"-5"10"-1350,7 25 1,-4 7-763,10 7 0,0 6 538,-15 9 0,1 9-1820,13 9 1,5 7 1728,-2 10 1,3 5-75,12-13 0,2 3 0,2 2-103,0 3 0,3 2 0,2 0 103,2 4 0,2 1 0,3 0-60,2-1 0,1 1 0,5 1 0,5-6 0,4 4 0,1-2 0,2-4 30,1 0 0,1-5 0,4 1-30,8 7 0,3 0 0,4-12 0,11-12 0,4-13-248,4-7 0,4-13 248,-2-16 0,3-12 0,-4-3 0,-12 3 0,-5-2 0,0-5-195,-1-1 1,0-5 0,-3-2 0,-6 0 194,-6-7 0,-8-1 0,-4-1 0,-3-3 0,-4 0 0,-4 0 0,-4 0 0,-6 0 0,-2 2 414,-4 2 0,-3 0 1,-6 2-438,-4 6 1,-6 0-1,-3 2 1,2 4-98,-1 1 0,-1 4 0,-4 2-285,-5 2 0,-6 2 0,0 2 1,5 6-406,-6 4 1,3 7-496,-10 4 1,6 6 1304,9 13 0,23 12 0,12 3 0</inkml:trace>
  <inkml:trace contextRef="#ctx0" brushRef="#br0" timeOffset="2067">12349 10529 25163,'7'-45'539,"1"-1"1,-1 5 0,-1 3-270,2-13 89,4 33 91,2 42-225,-3 6 0,-1 8-135,2 17 0,2 10 0,-1-1-1137,-3-9 1,1 1 0,0 2 1046,0 2 0,0 5 0,1-1 0,-1-2-626,0 4 1,0-3 0,-1 1 625,1 0 0,-1 1 0,0-2 0,-1-3 0,0-1 0,0 0-577,-2-5 0,1-1 0,-1-2 577,1 14 0,0-3 0,-2-11 0,0-3 0,-2-12 0,-2-4 0,2 9 1104,-4-32-1104,0-30 0,4-33 0,10-7 0,5-4 769,-1 12 0,5 1-769,-2 4 0,3-1 0,5 4 0,4 7 0,3 4 0,1 4 0,3-2 0,4 10 0,20 7 0,-3 16 1268,-30 17 0,-5 10-1268,6 17 0,-8 8 0,-16 2 0,-8 2 0,-4 5 0,-4 1 0,-6 2 0,-5-1-619,-3-2 0,-5-1 619,-3-3 0,-3-3 0,-2-6 0,-1-3 0,-2-5 0,-2-3-29,3-6 1,-3-5-17,-13-4 1,0-5-451,16-10 0,1-4-270,-10-5 1,5-10-1215,0-32 704,26 10 1,7-4 1274,4-7 0,6-3 0,7-6 0,6-1 0,4-4 0,0 0 0</inkml:trace>
  <inkml:trace contextRef="#ctx0" brushRef="#br0" timeOffset="2342">13266 11420 23813,'19'-27'1350,"-1"0"-1260,2 0-90,6 2 90,9-2-90,11 2-473,11-2 473,-24 13 0,1 1-485,4-1 0,0 1 575,0 0 0,1 1-164,9-3 1,-2 1 523,16-2 35,-23 13 1,-5 6 53,-7 20-269,-3 29-225,-18-18 0,-5 5-45,-1 8 0,-1 7 0,-2 2-608,-1-8 1,-1 2-1,-1 1 1,0-1 607,0 1 0,0 0 0,0 0 0,-1-1 0,-4 16 0,-1-1 0,-1-3-538,0-10 1,-1-4 0,0-2-318,-1 4 1,-2-3-353,-4 7 0,-2-6 1207,-14-8 0,-7-20 0,-6-12 0</inkml:trace>
  <inkml:trace contextRef="#ctx0" brushRef="#br0" timeOffset="2500">13193 10566 24533,'-7'-49'337,"-1"0"0,1 1 1,-4-19-1,2 2-382,1 8 0,1 4-467,2 9 0,2 4-298,3-19-384,12 29-1594,14 22 2788,15 26 0,16 16 0,-25-11 0,-1 0 0</inkml:trace>
  <inkml:trace contextRef="#ctx0" brushRef="#br0" timeOffset="2798">14241 10945 16341,'19'33'1170,"-1"-4"1451,0-7-2531,2-3 1319,10-10-1409,9-3 0,15-12 221,-20 1 0,1-2-221,5-4 0,0-2 0,3-2 0,0-2 0,-1-3 0,-1-3 0,-3-1 0,-2-2 0,-5-1 0,-3-3 45,-6 1 0,-4-1 45,3-27 3365,-25 10-3095,-22 12 89,-18 30 1,-7 10-315,9 4 0,-1 5-501,1 2 1,-2 4 0,3 3 410,-6 13 0,5 5-45,2 3 0,4 3 0,5 3 0,5 4-1471,7 0 0,7 1 1201,5-1 0,7 1-315,6-3 1,8 0-1238,6-11 1,6 0 0,1-4 1821,6 2 0,5-4 0,16 6 0,3-8 0,-14-20 0,1 0 0</inkml:trace>
  <inkml:trace contextRef="#ctx0" brushRef="#br0" timeOffset="3451">15325 10760 23454,'3'-35'1439,"-2"4"-1349,1 13-90,2 7 90,1 7-90,2 4 0,2 0 0,-1 0 0,2 0 0,-2 0 90,-2 0 90,-1-2-1,-15 1 1,-1 3 90,-13 9 0,1 14-90,1 15-135,10 6 0,3 3-462,5-8 0,1 0 417,2 18 0,5-2 45,4-15 0,4-4-45,2-2 0,3-2-45,3-4 0,2-3-45,27 14-135,-5-29 0,2-8 90,-10-3 0,2-7-442,8-10 1,3-8-1,-3-2 487,0-8 0,-2-6 60,-4 2 0,1-4 0,-1-5-546,-6-2 0,-1-5 0,-2-3 0,-2 2 621,-3 8 0,-3 1 0,0 0 0,1-4-9,0-2 0,2-4 0,-1-2 0,-1 1 0,-2 3 54,-2-2 0,-2 3 0,-1-1 0,-1 1 0,0 1 0,0 0 0,-1 0 0,-1 1 59,3-12 1,0 0 0,-2-1-395,-4 13 1,0-2 0,-2 1-1,0 3 305,-1 3 0,-1 3 0,0 0-60,-1-4 0,-1 0 0,-1 6 90,-3-15 180,-8 34 678,-4 33-768,-11 50-135,8-13 0,0 8 1,2-3 1,0 7 0,0 2 0,0-3-17,0 5 0,1-1 0,0 5-30,3-16 0,-1 4 0,0 2 0,1 3 0,3-1 0,3-2 0,5 1 0,3 1 0,3 0 0,0-1 0,0-2 0,-2-3 0,-2 7 0,-2-4 0,1-1 0,4 0-18,6 10 1,4 3 0,2-7 0,-2-19-73,6-11 90,-2-12-90,-5-11 0,-1-3 1656,-6-6-1746,0 0 3437,0-4-3437,2-7 227,-1-1-137,1-6-179,-8 5-1171,3-7 271,-6 3-810,3-7-629,-4-1 2608,0-3 0,-7-1 0,-2 0 0</inkml:trace>
  <inkml:trace contextRef="#ctx0" brushRef="#br0" timeOffset="3906">15926 10430 15262,'-57'5'2069,"6"-1"-305,10-4-1584,15 0 1414,15-4-1504,23-5 45,23-8 0,14-2 15,0 0 0,5-2 0,2 1-400,3-2 0,0 1 1,2-1 316,-8 3 1,2-1-1,-1 1 1,-3 0 21,3 0 1,-4 1 0,-1 0 373,-1 1 1,-2-1-1,-1 1-418,14-6 0,-2 1 0,-10 3 0,-3 2-180,-9 2 0,-3 1 43,14-9-1257,-19 7-3149,-39 7 4498,-21 17 0,-3 3 0,-5 3 0,-1 6 0,0 0 0</inkml:trace>
  <inkml:trace contextRef="#ctx0" brushRef="#br0" timeOffset="4294">10063 14903 17780,'-36'23'809,"1"1"1,-16 11 1812,39-23-2622,56-23 45,7-7 0,10-4-405,-5-1 1,6-2 0,3-2 359,-17 7 0,3-2 0,1 0 0,2-1 0,0-1-44,-1 1 1,1 0 0,1-1 0,1 0 0,1 0 0,1-1 94,-2 2 0,0-1 1,1 1-1,1-1 1,1 0-1,0 0 1,1 0-19,-4 2 1,1 0 0,0 0-1,1-1 1,0 1 0,0 0 0,1 0-1,0 0-33,-3 2 0,0 0 0,0 0 0,1 0 0,0 0 0,0 0 0,1 0 0,-1 1 0,1-1-113,2 1 0,-1-1 1,1 0-1,0 1 0,1-1 1,-1 1-1,1 0 1,0 0-1,0 0 113,1 0 0,0 0 0,0 0 0,1 0 0,-1 1 0,1-1 0,-1 1 0,1 0 0,0 0 0,-1 0 0,1 0 0,1 0 0,-1 0 0,0 1 0,0-1 0,0 1 0,0-1 0,0 1 0,-1 1 0,0-1 0,0 0 0,0 1 0,0-1 0,0 1 0,0 0 0,-1 0 0,1 0 0,-3 1 0,1 0 0,0-1 0,-1 1 0,0 1 0,1-1 0,-2 0 0,1 1 0,-1-1 0,5 0 0,0 0 0,0-1 0,-1 1 0,0 0 0,0 1 0,-1-1 0,0 1 0,4-1 0,0 0 0,0 0 0,-1 1 0,-1-1 0,0 1 0,-1 0 0,4-2 0,0 1 0,-1 0 0,-1 0 0,-1 0 0,-1 1 116,4-2 1,-1 2-1,-1-1 1,0 0 0,0 0-117,1 0 0,1-1 0,-1 1 0,-2-1 0,-3 1-855,-3-2 1,-3 1-1,-2 0 1,-1-1 854,10-2 0,-3 0 0,-14-4 0,-8-32 0,-69 9 0</inkml:trace>
  <inkml:trace contextRef="#ctx0" brushRef="#br0" timeOffset="4784">8601 7033 21835,'-59'29'479,"0"0"1,7-5 0,5-1-211,11-5 1,10-2 360,16 0 0,67-18-481,-18-3 1,8-3 0,3-2-975,2 1 1,3-2 0,5 0 0,1-1 914,-10 2 0,1 0 0,3 0 0,1-1 0,0 0 0,2 0-220,0 0 0,0 0 1,2 0-1,1-1 1,0 1-1,2-1 0,0 0 220,-1 1 0,0 0 0,0 0 0,1 0 0,2-1 0,2 0 0,2 0 0,3 0-161,-16 2 1,3-1 0,2 1 0,2-1 0,2 0 0,0 0 0,1-1 0,1 1-1,-1-1 1,0 1 0,0 0 0,-2 0 0,-1 1 0,-2-1 70,2 1 0,-2 0 0,-1 0 0,0 0 0,-2 0 0,1 1 0,0-1 0,0 0 0,1 1 0,0-1 0,3 0 0,1-1-72,-4 1 0,3 0 0,1 0 0,2-1 0,0 0 0,1 0 1,0 0-1,0 0 0,0 0 0,0 1 0,-2-1 0,0 1 1,-2 0-1,-1 0 0,-3 0 72,6 0 0,-1 0 0,-2 1 0,-1-1 0,-2 1 0,1 0 0,-2 0 0,1 0 0,-1 0 0,1 0 0,0 0-13,4 0 0,1-1 0,-1 1 0,0 0 1,0 0-1,-1 0 0,1 0 0,-1 0 1,-1 0-1,1 0 13,2 0 0,1 0 0,-1 1 0,-1-1 0,1 0 0,-1 1 0,-1-1 0,0 1 0,0 1 0,2-2 0,0 2 0,0-1 0,-1 0 0,0 1 0,-1 0 0,-1 0 0,0 1-13,1-1 0,-1 0 0,-1 1 0,0 0 1,0 0-1,0 0 0,2 1-752,-3 0 0,2 1 1,1-1-1,0 1 1,-1 0-1,-3 0 1,-2 0-1,-6 1 765,12-1 0,-7 0 0,-2 0 0,1 1 0,13-1 0,6 0 0,-14 1 0,-34 2 0,-37 1 0</inkml:trace>
  <inkml:trace contextRef="#ctx0" brushRef="#br0" timeOffset="48943">18570 5274 24803,'26'-56'659,"1"-1"1,-2-1 0,-3-1-391,-3-4 1,-3-1-1823,-8 20 0,-2-2 0,-2 0 1673,-2-2 0,-2-2 0,-2 0 0,-2-4 0,-3-1 0,-2-1-283,-3-5 1,-1-2 0,-3-1 162,3 13 0,-1-2 0,0 0 0,-2 0-146,-1-5 1,-2 0 0,0 0 0,-1-1 145,-1-3 0,-1 0 0,-1 0 0,0 0 0,3 12 0,-1-1 0,-1 0 0,0 0 0,-1 1 0,0-1 0,-2 1 0,0 0 0,-1 0 0,0 1 0,-2 1 0,-1-1 0,-1 1 0,0 1 0,-1 0-264,-2 0 1,0 1 0,-2 1 0,0 0 0,-2 2 263,-1-1 0,-2 0 0,-1 2 0,-1 0 0,-1 1-25,-3 0 0,0 0 0,-2 1 0,0 1 0,-2 1 25,-3-1 0,-1 1 0,-1 1 0,-1 1 0,0 1-59,7 5 1,-1 1 0,0 0-1,-1 1 1,-1 1 0,0 0 58,-1 0 0,-1 1 0,0 0 0,-1 1 0,0 0 0,-1 2-23,-1 0 1,-1 0 0,0 2-1,-1 0 1,0 1 0,0 1 22,-2 0 0,2 0 0,-1 2 0,-2 0 0,-2 2 0,-4 0 0,9 4 0,-4 1 0,-2 1 0,-2 0 0,-1 1 0,1 0 0,0 1 0,2 1 0,2 0 0,-5 0 0,3 0 0,1 1 0,0 1 0,0 1 0,-2 0 0,-3 0 0,11 1 0,-2 1 0,-2-1 0,-1 1 0,-1 1 0,0 0 0,2 0 0,0 1 0,2 0 0,3 1 0,-8 2 0,2 0 0,2 1 0,0 1 0,2 0 0,-1 1 0,-1 0 0,-1 0 0,-1 1 0,1 0 0,-1 1 0,1 0 0,-1 1 0,1 0 0,-1 0 0,1 1 0,-1 0 0,0 1 0,0 0 0,1 0 0,-1 1 0,0 0 0,0 1 0,0 0 0,0 0 0,0 1 0,1 0 0,-1 0 0,0 0 0,2 1 0,0-1 0,-1 1 0,-1 1 0,-1 1 0,-3 1 0,9-2 0,-3 1 0,-2 1 0,-1 1 0,-1 0 0,1 0 0,0 1 0,0-1 0,3 0 0,2 0 0,-2 0 0,2 0 0,2 0 0,1 0 0,-1 0 0,1 1 0,-2 0 0,-2 2 0,3-2 0,-2 1 0,-1 0 0,-1 2 0,-1-1 0,1 1 0,1 0 0,2 0 0,2 0 0,3 0 0,-5 3 0,3 0 0,2 0 0,2 0 0,0 0 0,1 1 0,-2 1 0,1-1 0,0 1 0,0 1 0,1-1 0,0 2 0,0-1 0,1 1 0,0 0 0,1 0 0,1 0 0,0 1 0,0 1 0,-2 1 0,-1 2 0,1 0 0,-2 2 0,-1 2 0,0 1 0,-1 0 0,0 1 0,2-1 0,1 0 0,2-2 0,-3 4 0,3-1 0,1-1 0,0 0 0,1 1 0,-1 1 0,-2 2 0,3-3 0,-1 3 0,-2 0 0,0 1 0,0 1 0,1 0 0,2-1 0,1 0 0,3-1 0,1 1 0,2-1 0,2-1 0,2 0 0,-1 2 0,0 2 0,-2 2 0,4-3 0,-1 2 0,0 2 0,-1 2 0,0 0 0,0 1 0,0 0 0,2-1 0,0-1 0,1-2 0,0 2 0,0-2 0,2-1 0,0-1 0,1 1 0,-1 1 0,-1 3 0,-1 5 0,4-9 0,-1 4 0,-1 3 0,0 1 0,-1 3 0,-1 0 0,1 0 0,0 1 0,1-2 0,1 0 0,1-2 0,1-3 0,2-2 0,-4 9 0,3-3 0,1-3 0,1 0 0,0-1 0,1 0 0,-1 3 0,0 2 0,0-2 0,-1 3 0,0 1 0,0 2 0,0-1 0,0 1 0,1 0 0,0-2 0,2-1 0,2-3 0,-4 9 0,3-2 0,0-2 0,2 0 0,0-1 0,0 0 0,1 2 0,1-7 0,1 0 0,0 0 0,0 0 0,1 1 0,0-1 0,0 1 0,0 0 0,1 1 0,-1 0 0,1 0 0,0 0 0,1 0 0,0 1 0,-1-1 0,2 1 0,-1 0 0,0 1 0,1 0 0,0 0 0,0 0 0,1 0 0,-1 1 0,1-1 0,0 2 0,1-1 0,0 0 0,0 1 0,0 0 0,0 0 0,1-1 0,0 1 0,0 0 0,0 0 0,0 0 0,1 0 0,-1 1 0,1-1 0,0 0 0,1 1 0,-1 0 0,1 0 0,0 1 0,0-1 0,1 1 0,0-1 0,0 1 0,0 0 0,0 0 0,1 0 0,0 0 0,0 1 0,1-1 0,0 0 0,0 1 0,0-1 0,0 0 0,1 1 0,-1 0 0,1-1 0,1 1 0,-1-1 0,1 1 0,1 0 0,-1-1 0,1 1 0,1-1 0,0 1 0,0 0 0,0-1 0,1 1 0,0 0 0,0-1 0,1 1 0,-1-1 0,1 0 0,1 1 0,0-1 0,0 0 0,0 1 0,1 0 0,1-1 0,0 1 0,0 0 0,1 0 0,0-1 0,1 1 0,-1 0 0,2 0 0,-1 0 0,1 0 0,0 0 0,1 0 0,0-1 0,1 1 0,0 0 0,1-1 0,0 0 0,1 0 0,0-1 0,1 1 0,0 0 0,0-1 0,1 0 0,1-1 0,-1-1 0,0 0 0,1 0 0,1 0 0,1 1 0,1 2 0,2 1 0,-2-7 0,3 3 0,0 1 0,2 1 0,0 0 0,1 1 0,0 0 0,0-2 0,0 0 0,0-2 0,-1-3 0,1 2 0,-1-2 0,0-2 0,0-1 0,0 0 0,1 0 0,0 0 0,1 1 0,1 3 0,0-4 0,0 3 0,1 0 0,1 2 0,1 0 0,-1 0 0,1-1 0,0-1 0,0-2 0,0-2 0,-1-2 0,7 9 0,0-3 0,0-2 0,0-1 0,0-2 0,1 0 0,1 0 0,0-1 0,1-1 0,0 0 0,1 0 0,1-1 0,0-1 0,1 0 0,0-1 0,2 0 0,-1-1 0,2-1 0,0 0 0,0-1 0,1 0 0,1-1 0,0-1 0,1-1 0,0 0 0,1 0 0,0-1 0,1-1 0,0 1 0,1-2 0,0 1 0,1-1 0,0-1 0,0 0 0,1-1 0,1-1 0,0 0 0,0 0 0,1-1 0,0-1 0,1 0 0,-1-1 0,2 0 0,0 0 0,0-1 0,1 0 0,0-2 0,0 1 0,1-2 0,1 0 0,1-1 0,-1 0 0,2-1 0,-1-1 0,1-1 0,0 0 0,1 0 0,0-1 0,0-1 0,1-1 0,0 0 0,0-1 0,1-1 0,0-1 0,1-1 0,0 0 0,0-1 0,1-1 0,0-1 0,0 0 0,-7-3 0,0 0 0,0-1 0,0 0 0,0-1 0,1-1 0,0 0 0,0-1 0,0 0 0,2-1 0,-1-1 0,0 0 0,1-1 0,0 0 0,-1-1 0,1-1 0,0 0 0,0 0 0,-1-1 0,0 0 0,1-1 0,2-1 0,1-1 0,3-1 0,-11 0 0,3-2 0,2 0 0,1-1 0,1 0 0,0-1 0,1-1 0,-1 1 0,0-1 0,-1 0 0,-2 0 0,-2 1 0,8-2 0,-2 0 0,-2 1 0,-1-1 0,0-1 0,0 1 0,2-2 0,0 0 0,3 0 0,-8 0 0,3 0 0,1 0 0,1-1 0,0-1 0,1 1 0,0-1 0,-1 0 0,-1-1 0,-2 1 0,-1-1 0,-2 1 0,10-3 0,-3 0 0,-2 0 0,-2-1 0,0 0 0,1-1 0,2-1 0,3-2 0,-11 3 0,1 0 0,2-2 0,0 0 0,1-1 0,1 0 0,0-1 0,0-1 0,0 0 0,0 0 0,0-1 0,-1 0 0,-3 0 0,-1 0 0,1-1 0,0-1 0,0 0 0,0 0 0,0 0 0,0-1 0,0 0 0,0-1 0,-1 1 0,1 0 0,-1 0 0,5-2 0,0-1 0,0 1 0,1 0 0,-1-1 0,0 0 0,-1 0 0,1 0 0,-1 0 0,-1-1 0,0-1 0,-1 1 0,-2 0 0,-1-1 0,1 0 0,0-1 0,-1 0 0,-1 0 0,0 0 0,-1 0 0,-1 1 0,-2-1 0,-1 1 0,-1 1 0,8-7 0,-4 2 0,-1 0 0,-2 0 0,-1 0 0,1-1 0,2-2 0,1-2 0,-5 4 0,2-3 0,1-1 0,1-1 0,0-1 0,-1-1 0,1 1 0,-1-1 0,-1 1 0,-2 1 0,-1 1 0,0-1 0,-1 1 0,-3 2 0,0-1 0,0 1 0,0-2 0,0-1 0,1-3 0,2-3 0,-5 5 0,1-2 0,1-3 0,1-2 0,1-1 0,1-1 0,-1-1 0,0 0 0,-1 0 0,-1 1 0,-1 0 0,-2 2 0,-2 1 0,-2 3 0,7-13 0,-2 2 0,-4 3 0,-1 0 0,-2 0 0,1 0 0,0-3 0,2-2 0,-5 7 0,0-3 0,2 0 0,-1-2 0,1-1 0,-1 1 0,0-1 0,-1 0 0,-2 2 0,-1 1 0,-1 1 0,1-6 0,-2 1 0,-1 1 0,-1 1 0,-2 0 0,1 1 0,-1-2 0,0 0 0,1-2 0,-1-1 0,0 1 0,-1-1 0,0 0 0,0 0 0,-1-1 0,1 0 0,-2 0 0,1 0 0,-1 0 0,0 0 0,-1-1 0,1-2 0,-1-2 0,0-3 0,-5 14 0,1-2 0,0-2 0,0-2 0,-1-1 0,1-1 0,-1-1 0,0 1 0,0 0 0,-1 0 0,1 2 0,-2 1 0,1 2 0,0-7 0,0 2 0,-1 2 0,1 0 0,-2 1 0,1 0 0,-1 0 0,0-2 0,1-2 0,-1-2 0,-1 9 0,0-1 0,0-2 0,0-2 0,0 0 0,1 0 0,-2-1 0,1 0 0,0 0 0,-1 1 0,0 1 0,-1 1 0,0 1 0,0 2 0,0-9 0,-1 2 0,0 1 0,-1 1 0,0 1 0,0 1 0,-1-1 0,0 0 0,0 0 0,0-1 0,0-1 0,0 0 0,0 0 0,-1 0 0,0-1 0,0 1 0,0-1 0,0 1 0,-1-1 0,0 0 0,0 0 0,0 0 0,0 1 0,0 0 0,0-1 0,-1 0 0,0-1 0,-1-1 0,-1-2 0,0-3 0,0 13 0,-1-2 0,0-2 0,-1-1 0,0-1 0,0-1 0,-1 0 0,0-1 0,0 1 0,0 0 0,-1 0 0,1 1 0,-1 2 0,1 0 0,-1 3 0,0-9 0,0 1 0,-1 2 0,1 1 0,-1 1 0,0 1 0,0-1 0,0-1 0,-1-1 0,-1-1 0,0-2 0,1 10 0,0-2 0,-1-2 0,0-1 0,0 0 0,0-2 0,-1 1 0,0 0 0,0 0 0,0 1 0,-1 0 0,1 2 0,-1 1 0,0 2 0,-1 3-90,-2-11 0,0 2 0,0 2 0,-1 1 0,0 2 0,0 1 0,-1-1 0,-1 1 0,1 0 0,-2 0-171,0-1 0,0 1 0,0 0 0,-1 1 1,-1-1-1,0 1 0,0 0 0,-1 0 1,-1 1-1,0 0 261,-3-5 0,0 0 0,-1 1 0,-1-1 0,0 2 0,-1-1 0,-1 2 0,-1-1 0,0 2 0,-1 1 0,-1 1 0,0 0 0,-1 1 0,-1 1 0,0-1 0,-1 1 0,0 1 0,0-1 0,-2 3 0,0-1 0,0 0 0,-1 1 0,1-1 0,0 0 0,0 1 0,0-1 0,0 1 0</inkml:trace>
  <inkml:trace contextRef="#ctx0" brushRef="#br0" timeOffset="51138">18818 7526 23903,'-65'4'719,"0"0"1,7 0 0,4-2-405,13-3 0,5-4 224,-1-13-89,52-22-135,16 9 0,11-2-1566,-2 4 1,5-2 0,3 1 1250,-3 3 0,3 0 0,3-1 0,1 1-385,-3 2 0,1-1 0,2 1 0,2-1 1,0 1 384,-2 2 0,0 0 0,2 1 0,1-1 0,0 0 0,1 1-104,-4 1 0,0 1 1,2-1-1,-1 1 0,2-1 1,-1 1-1,1 0 104,3-1 0,0 1 0,1-1 0,0 1 0,1 0 0,-1 0 0,1-1-169,1 1 0,0 0 0,0-1 0,0 1 0,0 0 0,0 1 1,0-1 168,0 1 0,0 0 0,0 0 0,0 1 0,0 0 0,0 0 0,-1 0-49,-2 0 1,1 1-1,-1 0 1,0 0 0,0 1-1,-1-1 1,0 1 48,5-2 0,0 1 0,-1 0 0,0 0 0,-1 0 0,-1 1 27,5-1 0,0 1 0,-1-1 0,-2 1 0,-1 1-27,6-3 0,-2 1 0,-2 0 0,-2 1 0,-9 3 0,-1 0 0,-1 1 0,-3 0 0,5-1 0,-2 1 0,-3-1 0,9-2 0,-5 1 531,-11 3 0,-3 2-531,14-7 0,-16 5 1608,-10 4-1608,-7 0 1686,-5 3-3935,-6 1 2923,-2 5-674,-4-1 0,3 3 0,2-4 0</inkml:trace>
  <inkml:trace contextRef="#ctx0" brushRef="#br0" timeOffset="52377">24917 4686 21115,'-27'0'2069,"3"0"-1799,3 0 179,5 0 1,8 6 90,2 2-180,10 3-1,6 2-89,10-3-135,11-5 0,5-3-135,30-6-1210,-15-1 0,3-2 1210,-8-4 0,-1-3 0,2-1 0,0-2-342,1-2 1,-2-2 341,-2-4 0,-3-2 0,-1-1 0,-4-3 0,-5-3 0,-3-2 0,-6-1 0,-3-1 0,-5 0 0,-8-2 45,-19-11 0,-10 1 0,0 18 0,-5 4 0,-19-7 0,-10 11 74,5 22 1,-4 12 0,2 2-409,-9 4 1,1 8 355,14 2 1,-3 6-1,2 2 1,8 1-507,-3 14 1,8 4 468,8-5 0,3 4 0,9-1-30,14 6 0,10-1 0,9 2 0,9-2 0,8-2 0,12-4-68,-9-21 1,6-1-1,4-4 1,1-4-46,4-7 1,3-6 0,1-2-1,0-2 207,0 3 0,1-1 0,0-4 0,0-8-112,-2-8 0,2-7 0,0-5 0,-3-2 0,-4-3 63,2-7 0,-5-4 0,-2-2 0,0 0-1,1 1 1,-1-1 0,-2-1 0,-2-1-330,-6 1 0,-3-2 0,-2 1 1,-4 3 508,5-15 1,-5 1-18,-1-6 0,-1 5-72,-7 22 0,2 11 777,15 15-867,-18 45 0,-6 16 191,0 2 0,-1 2-236,0 7 0,0-2 45,-1-21 0,0-3-45,4 24 2837,0-17-2837,0-20 726,0-16-726,8-26 0,10-23 0,-7 8 0,3-6 0,-1 1-485,8-11 0,0-1 485,-2 3 0,2-2 0,-2 4 0,3-2 0,-2 4 0,-3 5 0,0 4 426,-5 7 0,-1 5-426,17-3 0,-9 33 0,-13 23 0,-3 9 0,-2-4 0,-2 2-268,2 16 1,0 1 267,-3-14 0,0-3 0,-1-2 0,0-2 0,13 24 1007,3-12-1007,3-15 0,5-15 0,7-21 0,5-18 0,-8-8 0,0-5 0,-8 9 0,1-2 0,2-2 0,2-4 0,2 4 0,12-2 0,2 3-93,3 0 1,2 2 92,7 7 0,1 5-495,-7 6 1,1 4 494,6 1 0,1 2-484,-19 3 0,0 0 0,1 0 484,0 0 0,-1 2 0,1 0 0,20 4 0,0 2-900,-5-1 1,-2 3-135,-5 3 0,-2 2-406,-8-1 1,-3 1 1264,-6 0 1,-3 1 0,11 20 0,-12 0 0</inkml:trace>
  <inkml:trace contextRef="#ctx0" brushRef="#br0" timeOffset="53298">18493 8639 23184,'-58'0'1439,"6"0"-1349,9-2 629,1-1-449,20 1 540,3 0-360,24 2-91,14 0 91,21 4-270,-9-1 0,4 1-696,13-1 1,5-1 575,-7 1 0,3-1 0,2-1-689,11-1 1,4-2-1,3 0 629,-8 1 0,2-1 0,3-1 0,1 0-468,-6 1 1,2-1 0,1-1 0,1 1 0,1-1 467,-6 1 0,2-1 0,0 0 0,1-1 0,1 1 0,0 0-224,-6 0 1,1 0 0,1 0 0,0 0 0,1 0-1,-1 0 1,1 0 223,2 0 0,0-1 0,1 1 0,-1-1 0,1 0 0,0 1 0,0-1-106,0 1 1,0 0 0,-1-1-1,1 1 1,1 0 0,2 0-1,2 0 106,-10 0 0,3 1 0,1 0 0,2 0 0,0-1 0,1 1 0,-2 0 0,0 0 0,-3 0 0,-2 1-53,9-2 0,-3 1 1,-2 1-1,0-1 1,-1 0-1,2 1 1,2-1 52,-7 1 0,2 0 0,2-1 0,0 1 0,0 0 0,-1 0 0,-2 1 0,-3-1 0,-3 1 20,11-1 1,-5 1 0,-2 1 0,-3-1 0,1 0-21,8 1 0,-2-1 0,-1 1 0,-2-1 238,7 1 1,-1-1-1,-1 0-238,0 0 0,0 0 0,-5-1 0,-1-1 0,-4 1 0,3-1 0,-5-1 1421,-2-2-1421,-22 3 2124,-5-3-2124,-17 3 2710,-4-1-2710,-2-1 1118,0 1-2198,-4-1-809,0 1 1889,-1-3 0,5 4 0,5-1 0</inkml:trace>
  <inkml:trace contextRef="#ctx0" brushRef="#br0" timeOffset="56652">25676 7775 24173,'0'-39'899,"0"1"1,-3 2 0,1 1-720,0-24-91,-7 14 181,8 16 270,-2 23-90,3 31-270,0 38-180,0-15 0,0 4-1553,0 11 1,0 4 1552,1-18 0,0 1 0,0 0 0,1 2 0,0 0 0,1-1-638,0 1 1,1-1-1,1 0 548,-1-4 0,1-1 1,0 2-721,3 7 0,1 2 1,0-4-420,-1 1 0,0-2-120,3 7 0,-2-7 1349,-3-11 0,-5-25 0,-1-13 0</inkml:trace>
  <inkml:trace contextRef="#ctx0" brushRef="#br0" timeOffset="56790">25526 7807 23192,'-12'-56'194,"0"1"1,0 0 0,1 0 0,-3-12 0,1 2 0,3 7-195,4 9 0,4 6 45,4 5 0,5 3-225,20-21-450,20 19-90,-16 24 1,3 6-585,4 9 0,1 6 1304,4 8 0,-2 7 0,1 14 0,-4 7 0,0 7 0,0 0 0</inkml:trace>
  <inkml:trace contextRef="#ctx0" brushRef="#br0" timeOffset="57314">25477 8960 26602,'-17'29'629,"-1"0"1,-9 20-630,17-21 90,20-19-360,26-21-370,-6-3 0,3-4-35,11-4 0,4-2-891,8-6 1,4-3 875,-17 10 1,0-1-1,2-1 60,1-2 1,1-2-1,0 0 300,-1-1 1,0-1-1,-1 0 929,-2-1 1,-1 1 0,-1-1-1,-3 1 1,-2 0 0,0 1 74,8-10 1,-1 0-1,-1-3 1,-3 2-495,-14 16 0,-3 2 450,20-21 89,-32 40 1,-10 39-540,-5 5-180,-1 25 90,2-12-90,8-2 238,2-9-148,19-7 1655,0-26-1745,3-23 0,0-10 45,-7 0 0,-2-6 105,5-11 0,0-6 0,-2 2-412,-2 2 0,-1 0 262,5-12 0,-2 2 0,1-3 0,4 15 0,-6 26 0,11 14 0,-1 26 0,7 6 0,-5-4 0,2-1 0,22 6-282,-17-13 1,2-3 281,21-9 0,-12-17 0,2-5 0,-12 4 0,1-3 0,14-9 0,2-2 0,2-3 0,-2 0 0,-13 8 0,0 0 0,12-6 0,-1 4 0,-18 10 0,-3 3 0,0 1 0,-1 2-2972,31 1 1713,-8 14-724,-8 8-805,-16 18 2788,-20 9 0,-22 15 0,-3-26 0,1 1 0</inkml:trace>
  <inkml:trace contextRef="#ctx0" brushRef="#br0" timeOffset="57739">19553 10520 24254,'-53'-10'989,"1"0"1,3 0-1,1 0-899,6-1 0,2 1 538,-23-2-449,26 14-56,34 21-123,45 20 0,4-12 0,11 1-914,-3-5 1,7-1 0,3 1 913,-15-9 0,2 1 0,2 0 0,2-1 0,2 1-386,-2-2 1,1 0 0,2 0 0,1 0-1,2 0 1,0 0 385,-2-2 0,1 1 0,1-1 0,1 1 0,1-1 0,0 1 0,1-1-205,-4-1 1,1 1-1,0-1 1,1 0-1,0 0 1,1 0-1,0 0 1,0 0 204,-4-1 0,1 0 0,0 0 0,0 0 0,1 0 0,0-1 0,-1 1 0,2 0 0,-1 0-122,0-1 0,0 1 1,-1-1-1,1 0 1,0 1-1,2-1 1,1 1-1,4 1 1,2 0 121,-14-2 0,3 0 0,2 0 0,3 1 0,1 0 0,1 1 0,1 0 0,1-1 0,0 1 0,-1 0 0,0 0 0,-2-1 0,-1 0 0,-2 0 0,-2-1 0,-3 0-17,9 2 1,-2-1 0,-4-1 0,-1 0 0,-1 0 0,-1 0 0,1 0 0,2 1 0,2-1 0,2 2 16,-5-2 0,4 1 0,1 1 0,3-1 0,1 2 0,1-1 0,-1 0 0,0 0 0,-1 0 0,-3 0 0,-2-1 0,-4-1 0,-3 0 0,-5-1 28,25 6 1,-8-2-1,-5 0 1,-3-1-1,1-1-28,6 2 0,-2 0 0,-3-2 0,-1 1 284,5 1 1,-2 0 0,-3 0-285,-5-2 0,-1 0 0,-8 1-630,-6-2 0,-7 2 10,3 18-1989,-89-5 2609,3-9 0,-9 1 0,8-4 0,-3 1 0,-2 0 0,8-3 0,-1 0 0,1 0 0,-1 1 0</inkml:trace>
  <inkml:trace contextRef="#ctx0" brushRef="#br0" timeOffset="58038">20393 13374 25542,'-64'6'359,"0"1"1,-1-1 0,7-2 0,1 0 0,1-1-360,10 0 0,1-1 0,2-1-951,-7-1 0,5 0 1131,-3 4-2689,97 14 2509,-2-7 0,9 2 0,-10-4 0,5 1 0,4 1 0,4 1-130,-6-1 0,5 1 0,3 0 1,2 1-1,1 1 0,-1-1 1,-3 0 129,4 1 0,-1-1 0,-2 1 0,2 0 0,1 0 0,4 2-135,-10-3 0,2 1 0,3 1 0,1-1 0,1 2 0,0-1 1,-2 0-1,0 0 0,-3 0 135,0 0 0,-2-1 0,-1 0 0,-1 1 0,1-1 0,-1 1 0,0-1 0,2 1-75,2 0 0,-1 1 0,1 0 0,1 0 0,-1 0 1,1 0-1,-1 0 0,1 0 75,0 0 0,1 0 0,0 0 0,0 0 0,-1 0 0,1 1 0,0-1 0,0 0 0,-1 0 0,-1-1 0,0 1 0,0-1 0,0 1 0,2 0 0,1 0 0,1 1 0,-8-3 0,2 1 0,2 0 0,0 1 0,1 0 0,1-1 0,-1 1 0,-1-1 0,-1 0 0,-2 0 0,-2-1 0,6 2 0,-2-1 0,-2 0 0,-1-1 0,-1 0 0,1 1 0,1-1 0,2 1 0,0 0 0,2 1 0,2 0 0,0 0 0,0 0 0,-1 0 0,-3 0 0,-2-2 0,-4 0 0,11 3 0,-4-1 0,-3-1 0,-3-1 0,1 1 0,6 1 0,-2 0 0,-1 0 0,-2-1 0,7 3 0,-2-1 0,-3 0-300,-11-3 0,-3-1 0,-3 1-184,4 1 1,-7 1-2305,-5 9 2788,-49-13 0,-17-6 0,-7-4 0,-10-2 0,-1 0 0</inkml:trace>
  <inkml:trace contextRef="#ctx0" brushRef="#br0" timeOffset="58337">20084 15866 24722,'-56'18'269,"0"-1"1,0 1 0,6-2 0,2 1 0,3-1-270,-7 5 0,9 3 0,3 23 0,74-9 0,25-1 0,-18-17 0,5-2 0,10-2-536,-6-4 0,8 1 0,6-1 0,3-1 0,1 0 1,-2-2-1,-3 0 536,-2-2 0,-2-1 0,-2-1 0,2-1 0,4 0 0,5 0-66,-13-1 0,4 1 0,3-1 0,2 1 0,3-1 1,1 0-1,0 0 0,0 0 0,-1 0 0,-2-1 0,-2 1 1,-4-1 65,8 0 0,-3-1 0,-3 0 0,-2 0 0,1-1 0,2 1 0,3 0 0,4 0-24,-12 0 0,3 1 0,3-1 0,2 1 0,2 0 0,1-1 1,0 1-1,1 0 0,-1 0 0,-1-1 0,-2 1 0,-2 0 0,-3-1 1,-3 0 23,13 1 0,-5-1 0,-4 0 0,-1-1 0,0 1 0,1 0 0,4 1 0,5-1-58,-12 1 0,3 0 1,3 0-1,2 0 0,2 1 1,0-1-1,2 1 1,-1-1-1,0 1 0,-2 0 1,-1-1-1,-3 1 1,-3 0-1,-4-1 58,10 1 0,-4 0 0,-3 0 0,-2-1 0,-1 1 0,0 0 0,1 0 0,3 0 33,-1 0 1,3 0 0,2 0 0,0 0 0,-1 1 0,-1-1 0,-3 0 0,-4 0 0,-5-1-34,18 2 0,-6-1 0,-6 0 0,-6 0-855,6 2 1,-7-2-271,-10-2 1,-3-1 1415,16 0 1,-21-11-1,-10-5 1</inkml:trace>
  <inkml:trace contextRef="#ctx0" brushRef="#br0" timeOffset="61938">1917 5278 23405,'-26'-35'629,"1"0"1,2 4 0,1 4-540,-13-5 462,16 44-462,18 47-90,8-4 0,5 6-887,-1-10 1,2 3 0,0 2 886,0-7 0,1 1 0,1 1 0,0 1-23,2 3 1,0 1-1,1 1 1,0 0-136,1 2 1,1 1-1,0 0 1,0-1-542,1 1 1,-1-1 0,1 0-1,1-1 339,-2-2 0,1-1 1,0 0-1,0-1-292,-1-3 0,-1-2 0,1 0 0,-1-1 490,3 8 1,0-1-1,-1-3 1,5 12-1,-1-5 1,-6-10-1,1 1 1</inkml:trace>
  <inkml:trace contextRef="#ctx0" brushRef="#br0" timeOffset="62670">1949 5532 21042,'-14'-54'218,"-1"0"1,1 0-1,-1 0 1,3 3-1,0 1 1,1 0 0,1 1-70,-1-9 1,2 1 0,7 0 60,7-4 0,8 0 0,9 7-90,8 15 0,8 6 0,2 3-90,0 1 0,1 3 0,3 10-30,6 15 0,4 11 0,-7 8-355,-10 7 0,-6 8 1,-3 4 384,0 6 0,-3 4 0,-4 4-329,-2 7 0,-5 3 1,-2 2 298,-6-13 0,-2 1 0,-3 1 0,0-1-251,-2 1 0,-2-1 1,-2 1-1,-1-2 251,-5 15 0,-2-1 0,-2-2 0,0-7 0,-1 0 0,-4-2 119,-6 1 1,-3 0 0,-1-5-30,-7 4 0,-2-8-45,3-10 0,2-12-45,4-26 840,43-44-840,24 8 0,9 2 0,-8 7 0,2 1 197,0 3 1,4-1 0,-2 4-198,10-1 0,0 3-45,3-2 0,0 1 45,0 0 0,2-3-30,-6-3 0,2-3 0,-2-5-30,-3-5 0,-1-4 0,-2 0 60,1-1 0,-1 0 0,-5-2-30,-7-1 0,-5-3 0,-6 3 75,-6-5 0,-8 3 0,-6 1 0,-6 1 0,-4 4 0,-5 3 1103,-4 5 1,-4 4-1059,-2 5 0,-5 8 261,-13 13 1,-1 15-217,5 27 0,5 11-90,-1 2 0,6 6-484,16-5 0,5 4 1,5-3 438,10 10 0,7-4 0,5-2 0,7-3-119,3-7 1,7-6-152,5-8 0,5-8-392,2-9 1,3-8 166,3-10 0,-1-8 0,2-10 1,-3-8-555,-19 5 1,-1-3 0,-1-3 868,-2-3 0,-2-3 0,-2-2 90,-2-3 0,-3-1 0,-2-1-5,-2-2 0,-3-2 0,-3 0 155,-2-1 0,-3-2 0,-2 1 59,-2-2 1,-3 0 0,-1 0 60,-2 0 0,-1 1 0,-2 0 103,0 2 1,-2 1-1,0 1-13,-4-18 0,-1 3-135,1 8 0,1 3 0,3 9 0,4 3 957,15-17-822,16 43 0,28 34-225,-22 10 0,0 8 534,3 9 1,-1 6-580,-11-13 0,0 3 0,-2 1 0,0 5 0,-1 2 0,-2 1 0,0 2 0,-2 1 0,-2 1-30,0 2 0,-1-1 0,-2 1-60,-1-3 0,-2 1 0,-1-1-60,-1-4 0,-2 0 1,0-2-166,0 16 0,-3-2-71,-4-1 0,-3-5-873,-3 0 1421,-13-53 1,8-62-1,4 6 1,0 0-1</inkml:trace>
  <inkml:trace contextRef="#ctx0" brushRef="#br0" timeOffset="63537">4138 4424 14309,'-6'-52'689,"0"1"1,-2 2 0,0 1 584,0 5 1,-1 2-1140,-1 2 0,-2 2 0,0 4 0,0 2 45,-13-25 90,-1 12-90,5 11 1281,1 10-1191,4 12 773,-4 9-593,-2 15 2130,-7 14-2220,-2 20-225,15-15 0,0 2-141,1 5 1,1 4 95,4-1 0,1 5 0,2-3-385,1 6 1,4-1 339,2 16 0,5-4-45,7-23 0,5-4 0,2-1 0,4-4-118,4-4 0,2-2 118,2-4 0,4-5-90,20-7 0,4-8 90,-13-3 0,2-6-30,7-11 0,3-7 0,-5-3-585,-5-7 0,-4-4 615,-5 3 0,0-4 0,-7-1 0,-3-11 0,-7-1 0,-2-1 0,-5 0 45,-5 1 0,-4 1 155,-4 6 1,-2 3-156,-3 5 0,-3 3-45,-6-19 586,-2 23-586,7 25 225,1 25-225,14 18 0,6 16 0,14 5 713,-1-17 0,5-1-713,3-8 0,4-5-45,4-5 0,1-8 0,-9-12 0,-2-8 45,-6-14 0,-5-6 0,-8-3 0,-4-2 0,-1-4 0,-2-1-339,-2-3 1,-2 0 383,0 0 0,-2 2-90,-1 3 0,0 1 135,0-25-180,0 20 90,0 16 0,5 21 0,2 15 0,9 17 0,1 6 715,17 17-625,-8-18-90,9-3-90,-11-28 90,-1-19 0,1-19 0,0-19 0,-12 20 0,-1-1 0,0-2 0,-2-1-130,0-1 1,-1 1 174,-2 2 0,0 1-45,4-28 0,-4 15 0,-2 10 0,-2 12 0,0 9 0,2 7 0,2 7 0,6 2 169,2 2-348,7-4-721,23-17 180,-7-7 270,-10 6 1,1-2-271,12-24 1,-1-4-822,-2-1-258,-7 2 180,-2 3 899,-3 3 2159,1 6 1440,15-7-1980,4 10-719,3 2-90,-7 12-90,-11 13 0,-1 3-90,-3 3-809,-1 13 899,-12 15 0,-13 37 0,-6-23 0,0 0 0</inkml:trace>
  <inkml:trace contextRef="#ctx0" brushRef="#br0" timeOffset="64470">2156 8363 24803,'-42'34'341,"1"-1"1,-1 1 0,5-5 0,0 0 0,3-3-207,-4 3 0,4-6 314,2-9-89,51-47-180,15-10 0,11-8-1417,-13 14 1,2-4-1,4-2 1,0-1 1290,1 0 0,2-1 0,1-2 0,1-2 0,2 0-234,-9 9 1,2-2 0,1 0 0,0 0 0,1-1 0,0-1 0,1 0 179,-1 2 0,1-1 0,0 0 0,0-1 0,2 0 0,-1-1 0,1 1 0,0-1-56,-2 2 0,1 0 1,0-1-1,0 0 0,1 0 1,0 0-1,0-1 0,1 1 1,-1-1 55,2-2 0,1 0 0,0-1 0,1 0 0,-1 1 0,1-1 0,0 0 0,-1 0 0,1 0-106,-4 4 1,0 0 0,1 0-1,-1-1 1,0 1 0,1 0 0,-1 0-1,1 0 1,-1 0 0,0 0 105,1 1 0,-1-1 0,0 1 0,0 0 0,0 0 0,1 0 0,-1 0 0,0 1 0,0 0 0,0 0-9,3-3 0,0 0 1,1 1-1,-1 0 0,0 0 1,0 1-1,-1-1 1,1 1-1,-1 1 9,3-3 0,0 0 0,0 0 0,0 1 0,-1 0 0,0 0 0,0 1 0,-1 0 0,2-2 0,0 0 0,0 1 0,-1 0 0,0 0 0,-1 1 0,-1 0 0,3-2 0,-1 0 0,-1 0 0,-1 1 0,0 0 0,-2 1 20,3-4 1,-2 1 0,0 1 0,-2 0 0,-1 0-21,3-5 0,-1 1 0,-1 1 0,-3 1 119,-6 5 1,-1 1-1,-2 2 1,-2 0-120,4-6 0,-2 2 0,-3 2 0,5-10 0,-3 3 0,-9 10 0,-2 4 1302,8-16-1302,-10 19 1948,-4 17-1948,0 12 2486,6 21-2486,-3-2 1874,14 9-1874,2-37 0,1-16 0,-13-6 0,-2-7-542,-3-8 1,-2-4 541,-3 10 0,-2-2 0,0-2-595,-1-4 1,0-3 0,-2 0 594,-1-4 0,-1 0 0,-2-1 0,-2-4 0,-1 1 0,-2-2 0,-3-1 0,-1-1 0,-3 0 0,2 16 0,-1 0 0,-2-1 0,-3-2 0,-5-2 0,-3-4 0,-2-1 0,-2 2 0,1 3-449,-1 0 0,0 3 0,-2 1 1,-3-2 448,-1 2 0,-2-2 0,-2 0 0,-1 4 0,0 5 0,-1 4 0,0 6 0,-1 3 0,-2 2 0,-2 3 0,-1 3 0,-2 3 0,0 3 0,-4 3 0,0 4 0,-2 2 0,-1 4 0,-4 4 0,-1 4 0,-2 2 0,0 3 0,7 1 0,-1 2 0,0 2 0,-1 2 0,-1 0 0,6 0 0,0 1 0,-1 1 0,-1 1 0,1 1 0,-1 0-308,-2 2 0,-2 1 0,1 0 0,-1 2 0,1 0 0,-1 1 295,7-3 0,0 1 0,0 1 0,0 0 0,-1 1 1,1 0-1,0 1-135,-1 0 1,0 2 0,0 0 0,0 1-1,0 0 1,1 1 0,-1 0 147,0 2 0,0 0 0,0 1 0,0 0 0,0 1 0,0 0 0,0 1-13,0 0 0,1 1 0,0-1 0,-1 2 0,0 0 1,-1 2-1,-3 2 13,8-5 0,-3 2 0,-1 2 0,-1 1 0,-1 0 0,1 1 0,0-1 0,1 0 0,1-2 0,2-1-60,-1 2 1,2-2 0,1-1 0,1 0 0,-1-1 0,1 1 0,-2 1 0,-1 1 59,4-2 0,-3 0 0,0 2 0,-1 0 0,-1 1 0,2-1 0,0-1 0,1 0 0,3-2 0,2-3 0,-9 9 0,4-3 0,1-2 0,2-1 0,1 0 0,-1 0 0,-4 4 0,0 0 0,1-1 0,2-1 0,-1-1 38,-3 3 0,1 0 1,0-2-1,1 1-38,0 0 0,-1 1 0,2-2 0,2-2 262,-1 0 0,3-3 0,0-2-262,5-1 0,1-2 0,3-5 1613,-24 8-1613,32-27 2412,7 0-2412,-3 24 0,7 17 0,5-5 0,0 5 81,4 13 0,2 6-51,0-13 0,1 3 0,1 7-315,2-11 1,1 6-1,0 3 1,1 2-1,0-1 1,1-3 302,-1 4 0,1-2 0,0-1 0,1 3 0,0 2-286,1-4 1,-1 2 0,1 3 0,1 0 0,0 1 0,0-3-1,1-2 268,1 0 0,0-2 0,1-1 0,0-1 0,0 0 0,1 1-209,1 2 1,1 0 0,0 0-1,1 0 1,0 0 0,1 0 208,1-1 0,0 0 0,1 0 0,0 0 0,2-1 0,0 0-80,0-3 1,1 1-1,0-2 1,1 0-1,2 0 1,0-2 79,5 8 0,1-1 0,1-2 0,2 0 0,1-3 47,0-4 1,0 0 0,2-3-1,1-1 1,2-2-48,-2-3 0,3-3 0,0-1 0,1-1 0,1-3 0,10 5 0,1-3 0,1-2 0,1-3 0,-2-4 0,0-2 0,1-3 0,4-4-324,-4-5 0,3-3 0,2-2 1,-2-3-1,-3-1-246,13-1 0,-4-4 1,2-4 30,-8-3 1,2-2-1,-3-4 1,-7-5 538,-8-5 0,-7-4 0,-2-4 0,-3-2 0,-2-2 0,-2-3 0,-3-2 0,-1 0 0,1 0 0</inkml:trace>
  <inkml:trace contextRef="#ctx0" brushRef="#br0" timeOffset="103197">13157 6635 24663,'-46'0'479,"0"0"1,4 0 0,2 0-300,-23-2 293,26-4-114,32-12 1,43-16-158,-1 10 1,10-4-1,6-3 1,-2 2-1212,2-1 0,0 1 0,3-1 0,4-3 1009,-12 7 0,4-3 0,1 0 0,3-1 0,-1-1 0,1 1 0,-1 0-197,0 0 1,-1 1 0,1-1 0,0 0-1,1 1 1,0-1 0,1-1 196,-2 2 0,1 0 0,0-1 0,1 0 0,1 0 0,-1 0 0,1 0 0,0-1-164,-4 3 1,1 0-1,0 0 1,0-1 0,1 1-1,-1-1 1,1 0 0,0 1-1,0-1 164,1 0 0,0 0 0,1 0 0,-1 0 0,1 0 0,-1 0 0,1 0 0,-1-1 0,0 1-113,-1 0 0,1 0 1,-1 0-1,1 0 0,-1-1 1,0 1-1,-1-1 1,0 1-1,0-1 113,-3 0 0,1 1 0,-1-1 0,-1 0 0,0 0 0,0 0 0,0 0 0,-2-1 0,0 0 0,4-3 0,-1-1 0,0 1 0,-1-1 0,-1-1 0,-1 1 0,0-2 0,-2 0 0,3-4 0,0 0 0,-1-1 0,-2-1 0,-1 0 0,-1-1 0,-2 0 0,2-6 0,0 0 0,-3-1 0,-1 0 0,-3-1 0,-3-1 0,-4 3 0,-2 0 0,-2-1 0,-2-1 0,-3 1 0,-3-1 39,-2-6 0,-2 0 0,-3-1 0,-5 1 0,-6 1-39,-3 3 0,-5 0 0,-4 1 0,-5 1 0,-4 2 0,-4 0 0,-5 2 0,-4 1 0,-7 1 0,-7 3 0,3 10 0,-6 1 0,-5 1 0,-5 1 0,-2 1 0,-2 1 0,1 1 0,0 2 0,3 0 0,4 3 0,1 1 0,0 1 0,1 1 0,-2 1 0,0 1 0,-2 0 0,-2 0 0,-3 0 0,7 2 0,-1 0 0,-3 0 0,-1 0 0,-1 0 0,-2 1 0,0 0 0,0 0 0,0 2 0,0 0 0,1 0 0,1 2 0,1 1 0,-4 0 0,1 0 0,1 2 0,1 1 0,0 0 0,0 2 0,-1 0 0,-2 0 0,-1 2 0,-3 0 0,-3 0 0,15 1 0,-1 1 0,-2 0 0,-2 1 0,-1 0 0,-1 0 0,-2 1 0,0 0 0,0 1 0,-1-1 0,0 1 0,0 1 0,0-1 0,0 1 0,2 0 0,0 1 0,1-1 0,1 1 0,1-1-13,-6 2 0,0-1 0,2 1 0,1 1 0,0-1 0,1 1 0,0 0 0,0 1 0,0 0 0,-1 0 0,0 1 0,-1 0 0,-1 0 0,-2 1 0,-1 0 13,10-1 0,-1 0 0,-2 1 0,0-1 0,-2 1 0,0 0 0,-1 0 0,0 1 0,-1 0 0,1 0 0,-1 0 0,0 1 0,1 0 0,0 0 0,0 1 0,2 0 0,0 0 0,1 0 0,1 0 0,2 1 0,1 0 0,-6 3 0,2-1 0,1 1 0,0 1 0,2 0 0,0 0 0,1 0 0,0 1 0,1 0 0,0 0 0,0 1 0,0 0 0,1 0 0,-1 1 0,-1-1 0,1 1 0,-5 1 0,1 1 0,-1 0 0,1 0 0,-1 1 0,1 0 0,0 0 0,0 0 0,0 1 0,1 0 0,-1 1 0,1-1 0,0 1 0,0 0 0,1 1 0,1-1 0,0 1 0,0 0 0,1 0 0,-1 0 0,1 1 0,0 0 0,1 1 0,-1-1 0,1 1 0,0 0 0,1 0 0,-1 1 0,1 0 0,1 0 0,-2 1 0,0 1 0,0 0 0,0 0 0,1 1 0,0-1 0,1 1 0,0 1 0,0-1 0,1 1 0,0 1 0,0-1 0,2 1 0,-1 0 0,0 2 0,1-1 0,-1 0 0,2 0 0,0 0 0,0 1 0,1 1 0,0 0 0,1 1 0,0 1 0,0 2 0,1 0 0,0 2 0,4-1 0,-1 2 0,0 1 0,0 2 0,1 0 0,0 2 0,0 0 0,1 0 0,1 1 0,1 0 0,1-1 0,1 0 0,1-1 0,2-1 0,2-2 0,-6 9 0,1-1 0,1-3 0,2 1 0,2-1 0,1 1 0,3 1 0,2 1 0,2 3 0,3 3 0,3-1 0,1 5 0,1 2 0,2 3 0,2 2 0,2-1 0,2 0 0,3-1 0,4-3 0,3-2 0,3-5 0,5-5 0,8 6 0,5-4 0,5-5 0,5-2 0,3-2 0,4-1 0,2 1 0,1-3 0,3 1 0,4-1 0,3 0 0,3-2 0,1-2 0,1-4 0,1-3 0,-1-6 0,0-5 0,1-4 0,1-5 0,1-2 0,2-2 0,0-2 0,0-1 0,1-1 0,0 1 0,-1 0 0,1-2 0,1-1 0,0 0 0,0-2 0,1 0 0,1-1 0,-1-1 0,1 0 0,0-1 0,-2 0 0,-1-1 0,1 0 0,0-1 0,1-1 0,0 0 0,0-1 0,0 0 0,0 0 0,0 0 0,1-1 0,-4 0 0,0 1 0,1-2 0,-1 1 0,1-1 0,0 0 0,0-1 0,0 0 0,1 1 0,-1-2 0,0 1 0,-1 0 0,1-1 0,0 1 0,1-1 0,-1-1 0,0 1 0,0-1 0,0 1 0,0-1 0,0 0 0,0-1 0,-1 1 0,0 0 0,5-1 0,-2 0 0,1-1 0,-1 1 0,-1 0 0,1-1 0,1 0 0,0-1 0,0 1 0,2-2 0,1 1 0,-7 0 0,1 0 0,2-1 0,1 0 0,0-1 0,1 0 0,0 0 0,-1 0 0,0 0 0,0 0 0,-2 1 0,-1-1 0,-2 1 0,-1 1 0,6-3 0,-3 2 0,-2-1 0,-1 1 0,0 1 0,-1-2 0,0 1 0,2-1 0,1 0 0,2-2 0,-5 2 0,4-1 0,1-2 0,1 1 0,1-1 0,1-1 0,-1 1 0,-1 0 0,-1 0 0,-3 1 0,-3 0 0,-3 1 0,-4 1 0,13-4 0,-6 1 0,-4 0 0,-2 1 0,0 0 0,1-1 65,4-2 0,2 0 0,0-1 1,-3 0-1,-4 2 0,-9 1-200,19-10 1,-16 1-2076,-14-10-668,-43 32 2878,-43 21 0,25 6 0,0 5 0,-2 3 0,0 0 0</inkml:trace>
  <inkml:trace contextRef="#ctx0" brushRef="#br0" timeOffset="103758">18838 8499 25767,'-24'-51'51,"0"0"1,1 1-1,-1-1 1,-4-1-1,-1 0 1,-2 1-1,-3 0-1071,4 8 1,-2 0 0,-2 1 0,-2 1 0,0 1 1001,-5-2 0,-1 1 0,-3 2 0,0 0 0,-3 2 18,5 5 0,0 1 0,-1 1 0,-3 1 0,-4 1 0,-4 2-9,6 5 0,-5 0 0,-3 1 0,-2 1 0,-2 1 0,-2 0 0,1 1 0,-1 1 0,2 1 0,2 0-106,-1 1 0,1 1 0,1 2 1,0 0-1,0 1 0,-1 0 0,-2 1 1,-1 0-1,-3 1 121,8 1 1,-1 0 0,-2 0 0,-2 0 0,-1 1 0,0 0 0,-1 0 0,0 1 0,0 1 0,1 1 0,0 0 0,1 2 0,1 0-30,-4 2 1,2 1 0,1 0 0,0 2 0,1 0 0,0 2 0,-1 0-1,-2 1 1,-1 2 0,-2 0 0,-4 2 50,16-2 0,-1 0 1,-3 2-1,-1 1 1,-1 0-1,-1 1 1,-1 1-1,0 0 0,-2 0 1,1 1-1,-1 0 1,1 1-1,0 0 1,0-1-1,1 1 0,0 0 1,2-1-1,0 1 1,2-1-76,-7 2 1,1 0-1,1-1 1,1 1 0,1 0-1,1 0 1,-1 1-1,1-1 1,-1 1 0,0 1-1,0-1 1,-2 2 0,0 0-1,-1 0 1,-2 1 63,9-2 0,0 0 0,-2 0 0,-1 1 0,0 0 0,-2 1 1,1 0-1,-1 0 0,-1 1 0,1 0 0,-1 0 0,1 0 0,0 1 1,0 0-1,1-1 0,0 1 0,2 0 0,1 0 0,0 0 0,2 0 1,2-1 10,-10 5 1,3-1 0,0 1 0,3-1-1,0 0 1,1 0 0,1 0 0,0 1-1,0 1 1,0 0 0,0 1 0,-1 1-1,-1 1 1,-1 1 0,-1 1-25,10-4 0,-2 1 0,-1 1 1,0 1-1,-1 0 0,0 2 1,0 0-1,-1 1 0,0 0 1,0 0-1,0 1 0,1 0 0,0 0 1,0 0-1,0 0 0,2 0 1,0-1-1,1 0 0,1 0 1,1-1-1,1 0-4,-7 5 0,0 0 0,3-1 0,0 0 0,1 0 0,1 0 0,1-1 0,-1 1 0,2 0 0,-1 0 0,0 1 0,0 1 0,0 0 0,-1 2 0,-1 0 0,4-2 0,-1 0 0,-1 2 0,-1 0 0,-1 1 0,0 1 0,0-1 0,1 2 0,0-1 0,0 1 0,1-1 0,1 1 0,2-1 0,0 0 0,3 0 0,1-1 0,3-1 0,2-1 0,-10 15 0,2-2 0,4 0 0,1-1 0,3 0 0,2 0 0,1 0 0,1 1 0,2-1 0,0 2 0,-1 1 0,2 0 0,1 1 0,1 0 0,2 0 0,1 0 0,3 0 0,1 0 0,3 0 0,1 2 0,2 0 0,2 1 0,2-1 0,2 0 0,3 0 0,2-1 0,3 0 0,3 5 0,3-1 0,3 0 0,3 0 0,3-1 0,4-2 0,2-1 0,3-1 0,3-1 0,2-2 0,3 0 0,6-2 0,4-2 0,6-1 0,-4-12 0,5-1 0,4-1 0,4 0 0,3-2 0,3 0 0,0-2 0,2 0 0,0-2 0,-1-1 0,-1-1 0,-2-1 0,0-1 0,-2-2 0,1-1 0,-1-2 0,0 0 0,1-2 0,1 0 0,1-1 0,2 0 0,1-1 0,3 1 0,-9-3 0,3 0 0,1 0 0,1-1 0,2 1 0,1-1 0,0 0 0,1-1 0,1-1 0,-1 0 0,1 0 0,-1-2 0,-1 0 0,0-1 0,-2-2 0,0 0 0,1-1 0,-2-2 0,0 0 0,-1-1 0,-1-1 0,0-1 0,0-1 0,1 0 0,0-1 0,1-1 0,2 0 0,0-1 0,3 1 0,1-2 0,-8 1 0,1 0 0,1-1 0,2-1 0,1 0 0,1-1 0,1 1 0,0-2 0,1 0 0,1 0 0,-1 0 0,1 0 0,0-1 0,-1 0 0,0 0 0,0 0 0,-1 0 0,-2 0 0,0 0 0,-1 0 0,-2 0 0,5-1 0,-2 1 0,-1-1 0,0 0 0,-2 1 0,0-1 0,0 0 0,-1-1 0,0 1 0,0-1 0,1 0 0,0 0 0,0 0 0,1-1 0,1 0 0,2-1 0,0 0 0,-6 1 0,1 0 0,2 0 0,0-1 0,1 0 0,1 0 0,1-1 0,0 1 0,0-1 0,0 0 0,0-1 0,0 1 0,0-1 0,-1 0 0,0 0 0,-1 0 0,0 0 0,-2 0 0,-1-1 0,-1 1 0,-2-1 0,-1 1 0,10-4 0,-3 0 0,0 0 0,-2-1 0,-1 1 0,0-1 0,-2 0 0,0 0 0,-1 0 0,0-1 0,0 0 0,-1 0 0,1-1 0,-1 1 0,1-1 0,3-2 0,-1 1 0,-1-1 0,1 0 0,0 0 0,-1 0 0,-1-1 0,1 0 0,-1-1 0,0 0 0,-1 0 0,0 0 0,-1-1 0,0 0 0,1-1 0,0 0 0,-1 0 0,0 1 0,-1-1 0,0-1 0,-1 0 0,0-1 0,0-1 0,0-1 0,-1-2 0,0-2 0,-1-1 0,-2-1 0,1-2 0,-1-1 0,1-2 0,-1-2 0,1-1 0,-2 0 0,1-1 0,-2-1 0,-1 1 0,0-1 0,-2 1 0,-2 1 0,-1 0 0,-1 1 0,2-4 0,-1 1 0,-2 1 0,-1 0 0,-2-1 0,-1 1 0,-1-1 0,-1-1 0,-1-1 0,1-2 0,-2-1 0,-1 1 0,1-2 0,-1-1 0,1-2 0,-1-1 0,-1-1 0,-1 0 0,-2 1 0,-2-1 0,-2 2 0,-4 0 0,-2 2 0,-5 2 0,-1-13 0,-5 1 0,-4 2 0,-3 1 0,-4 0 0,-2 1 0,-3 0 0,0 0 0,-2 1 0,-3 0 0,-1 0 0,-3 0 0,-3 1 0,-1 1 0,-2 1 0,-3 2 0,-3-2 0,-2 2 0,-3 0 0,-2 1 0,-2 1 0,-2 2 0,-1 1 0,-2 1-110,3 5 0,-2 2 0,-2 0 0,-1 2 0,-2 0 0,0 2 0,-2 1 0,-2 1 0,0 1 2,1 3 0,-1 1 0,-1 1 0,-2 1 0,-1 1 0,0 1 1,-2 1-1,0 1 0,0 1 0,-1 0-7,2 3 1,0 0-1,-1 1 1,-1 2-1,0 0 1,-1 0 0,0 2-1,-1 0 1,0 1-1,-1 0 1,1 1 1,1 2 1,0 0-1,-1 0 1,0 1-1,0 1 1,-1 1 0,0 0-1,0 1 1,0 0-1,-1 0 1,0 1 0,1 1-91,-3-1 1,1 2-1,-1 0 1,0 0 0,-1 1-1,1 1 1,-1 0-1,0 0 1,1 1 0,-1 0-1,0 0 1,1 1 202,-1-1 0,1 2 0,-1-1 0,0 2 0,0-1 0,0 1 0,1 0 0,-1 0 0,0 1 0,1 0 0,0 1 0,0-1 0,1 1 0,1 0 0,0 1 0,-1 0 0,1 0 0,0 0 0,1 1 0,-1 0 0,0 0 0,1 0 0,-1 0 0,1 0 0,1 1 0,1 0 0,-1 0 0,0-1 0,1 1 0,-1 0 0,1 0 0,-1 0 0,1-1 0,-1 1 0,0 0 0,1 0 0</inkml:trace>
  <inkml:trace contextRef="#ctx0" brushRef="#br0" timeOffset="105357">24226 6432 21649,'-37'10'509,"-1"0"1,4 0 0,2 0-60,-15 11 2,27 1-2,37 1-315,11-9 0,10-3 14,2-4 1,5-2 0,3-1-1064,-1 0 0,3-1 1,2 0-1,3-1 1004,-2-2 0,2 0 0,2-1 0,2-1 0,0 1-278,-1-1 1,1-1 0,2 0 0,1 0 0,0-1 0,1 0 212,-2 0 1,0 0 0,1-1-1,1 0 1,0-1 0,1 1-1,1-2-201,-4 1 0,1-1 1,1 0-1,0 0 0,1-1 1,0 0-1,0 0 0,1-1 176,-4 1 0,0-1 0,0 0 0,1 0 0,1 0 0,-1-1 0,1 0 0,-1-1 0,1 0-93,-4 0 1,0 0-1,1 0 1,-1-1 0,1 1-1,0-2 1,-1 1 0,1-1-1,0-1 1,0 0 92,2 0 0,0-1 0,0 0 0,0-1 0,0 0 0,0 0 0,0-1 0,0 0 0,1-1 0,-1 0 0,1-1 0,1 0 0,-1-1 0,0 0 0,1 0 0,-1-1 0,1 0 0,-1-1 0,0 0 0,0 0 0,-5 1 0,-1 0 0,1 0 0,-1 0 0,1-1 0,-1 0 0,0-1 0,0 0 0,0 1 0,-1-2 0,1 1 0,4-3 0,1 0 0,-1-1 0,0 0 0,0 0 0,-1-1 0,0 0 0,0 0 0,0 0 0,-1-1 0,-2 1 0,-1 1 0,0 0 0,0 0 0,-1-1 0,1-1 0,-1 0 0,0-2 0,0-2 0,0-2 0,-4 1 0,2-1 0,0-2 0,1 0 0,-1-2 0,1-1 0,-2 0 0,-1-2 0,-2-1 0,-2 0 0,-2-1 0,-3-1-9,1-5 0,-2-3 0,-3 0 0,-1-2 0,-3 0 0,-1-1 0,-2-1 0,-1 1 0,0-1 0,-2 0-1,3-3 0,1-1 0,-1 0 0,-1-1 0,-2 1 0,-4-1 0,-5 0 0,-5 1 0,-7 0 21,-6-4 0,-7-3 0,-5 1 1,-4 0-1,-6 1 0,-4 3 1,-3 4-1,-4 5-11,-4 7 0,-5 3 0,-4 4 0,-4 2 0,-2 3 0,-2 0 0,-1 2 0,-1-1 0,2 1 0,-2 2 0,-2 1 0,-2 0 0,0 2 0,-2 0 0,-1 2 0,0 0 0,-2 2 0,6 2 0,0 2 0,-2 0 0,0 1 0,-2 1 0,0 0 0,0 1 0,-1 1 0,-1 0 0,0 1 0,0 1 15,2 0 0,-1 1 0,0 0 0,-1 2 0,-1-1 0,1 2 0,-1-1 0,-1 2 0,0-1 0,0 2 0,0 0 0,0 0-9,1 1 1,1 1 0,-2 0 0,1 1 0,-1 0 0,0 0 0,-1 1 0,1 1 0,-1 0 0,1 0 0,-1 1 0,1 0 0,-1 1-1,4 0 0,1 0 1,-1 1-1,0 0 1,0 0-1,0 1 1,-1 0-1,1 1 0,0 0 1,0 0-1,0 1 1,-1 0-1,1 1 1,0 0-1,0 1 0,0 0 1,0-1-1,1 2 1,-1-1-1,1 1 1,-1 1-1,0 0 0,0 1 1,-1 1-1,0 0 1,-1 2-1,-2 0 1,0 1-7,9 0 0,-2 1 0,-1 0 0,-1 2 0,0 0 0,-2 0 0,1 2 0,-1 0 0,-1 0 0,1 1 0,0 0 0,1 0 0,0 1 0,0-1 0,2 0 0,0 1 0,2-1 0,1-1 0,1 1 6,-10 3 1,1 0 0,2 0 0,1-1 0,2 1 0,0 0 0,0 0 0,1 1 0,0 0 0,-1 1 0,0 1 0,-1 0 0,-1 1 4,6-2 0,-2 0 0,-1 0 0,-2 1 1,0 0-1,0 1 0,0 0 0,0 1 1,1 0-1,1 0 0,2 1 0,2 1 1,2 0-1,2 1 0,3 0 0,4 1 19,-11 12 0,3 1 0,2 1 0,4 1 0,3 1 0,3 0 0,4 0 0,2-1 0,4-1-12,-10 14 0,3-1 0,6 0 0,15 0 0,18 2-11,13-19 1,10 2-1,9 2 1,8 0-1,6 1 1,5 0-1,4-1 1,3-1 0,1-1-1,0-2 1,0-3-1,-3-3-7,-4-5 0,2-2 0,1-3 0,2-1 0,2-2 0,1-2 0,1 0 0,0-1 0,2 0 0,0 0 0,0 0 0,1 0 0,0 2 0,0 0-20,-8-1 0,2 0 0,0 1 0,0 0 0,2 0 0,0 0 0,0 0 0,0 0 0,1 0 0,0 0 0,0 0 0,0-1 0,0 0 0,-1-1 0,0 0 0,0 0 0,-1-1 0,-1-1-64,7 1 0,0-1 0,0 0 0,1-1 0,-1 0 0,1-1 0,-2-1 0,1 1 0,-2-1 1,0 0-1,-1 0 0,-2 0 0,-1 0 0,-1 0 0,-3 0-177,9 2 0,-3 0 0,-2 0 0,-1-1 1,-1 0-1,-1 1 0,-2-1 0,1 0 0,-1 1 1,0 0 260,9 3 0,-1 0 0,-1 0 0,0 0 0,-1 0 0,-2 1 0,0 0 0,-2 1 0,-1 0 0,0 1 0,-2 0 0,-2 1 0,0 0 0,0 0 0,-2 1 0,1 2 0,0 1 0,0-1 0,0 0 0,0 0 0,-1 1 0</inkml:trace>
  <inkml:trace contextRef="#ctx0" brushRef="#br0" timeOffset="105857">29128 7599 23490,'36'-43'-335,"1"1"1,-1-1 0,1 1 0,-5 1 0,-1 0 0,-1 1 0,-4-2 94,2-8 0,-4-1 1,-7 1-103,-9 3 1,-5 1 0,-9 1 311,-8 2 0,-8 1 0,-7 3 90,-11-2 0,-9 4 0,-4 2 52,4 7 1,-3 2-1,-3 3 1,-3 0-310,5 3 0,-3 2 0,-2 1 0,-1 1 0,-1 1 241,3 2 1,-1 2 0,-2 0 0,-1 1 0,-1 1 0,0 1-83,2 1 0,0 1 1,-1 0-1,-1 1 1,-1 1-1,0 1 1,-2 0 82,4 1 0,0 0 0,0 1 0,-1 0 0,-2 2 0,-1 1 0,-3 0 0,-3 3-21,15-1 0,-3 2 0,-3 0 1,-1 1-1,-1 1 0,-2 1 1,0 0-1,-1 0 0,0 1 1,1 1-1,0-1 0,2 1 0,1 0 1,2 0 19,-2 0 1,1 1 0,2-1 0,1 2 0,0-1 0,1 1 0,-1 0 0,0 1 0,-1 0 0,0 1 0,-3 0 0,0 1-51,5-1 0,-1-1 1,-1 1-1,-1 0 1,-1 0-1,0 1 1,-1 0-1,0 1 1,0 0-1,0 1 1,0 0-1,0 1 1,1 1-1,0 0 1,1 2-1,1 0 22,0 2 1,1 1 0,-1 0 0,0 2 0,0 1 0,1 1 0,0 0 0,0 0 0,1 1 0,0 0-1,1 0 1,1 0 0,0 0 0,2-1 0,0 0 0,1-1-17,-5 3 0,2 0 0,1-1 0,2 0 0,0-1 0,1 1 0,0 0 0,0 1 0,1 0 0,-2 1 0,1 1 0,-2 1 0,2 0 0,-2 0 0,-1 1 0,0 2 0,-1-1 0,0 2 0,1-1 0,0 1 0,1 0 0,2 0 0,2 0 0,2-1 0,3 0 0,3-1 0,-9 10 0,4 0 0,3-1 0,3 0 0,2 1 0,2-1 0,1 2 0,2 0 0,-2 3 0,2 2 0,2 0 0,2 0 0,3 1 0,2-1 0,3 2 0,2 4 0,3 0 0,3 1 0,3 0 0,4 0 0,5-1 0,4 9 0,6-1 0,5 0 0,6-1 0,4-3 0,1-10 0,4-1 0,4-2 0,3-1 0,2-1 0,3-2 0,-1-5 0,2-2 0,3-1 0,2-1 0,2-1 0,1-2 0,2-1 0,-2-2 0,1-2 0,2 0 0,2-2 0,0-1 0,2 0 0,0-2 0,1 0 0,-3-2 0,2 0 0,0-2 0,1 0 0,1-1 0,0-1 0,1 0 0,0-1 0,1-1 0,-2-1 0,1 0 0,1-1 0,0 0 0,0-2 0,1 1 0,1-1 0,-1-1 0,1 0 0,0 0 0,-3-1 0,1-1 0,0 0 0,0-1 0,0 1 0,1-2 0,-1 1 0,1-1 0,1-1 0,-1 0 0,1 0 0,2 0 0,0-1 0,1-1 0,0 0 0,0 0 0,0 0 0,1-2 0,0 1 0,-1-1 0,1 0 0,0-1 0,-4 0 0,1-1 0,-1 0 0,1 0 0,0 0 0,0-1 0,0 0 0,0-1 0,0 0 0,0-1 0,0 0 0,0-1 0,0 0 0,1-1 0,0 0 0,0-1 0,0 0 0,0 0 0,-1-1 0,1-1 0,0 0 0,0 0 0,0-1 0,-1-1 0,2 0 0,-1-1 0,1 0 0,-1-1 0,1 0 0,-1-1 0,0 0 0,1 0 0,-1-2 0,-1 1 0,1-2 0,-1 1 0,0-1 0,-1-1 0,1 0 0,-1-1 0,0 0 0,0 0 0,0-1 0,0-1 0,-1 0 0,0 0 0,0-1 0,-1 0 0,-1 0 0,0-1 0,0 0 0,0 0 0,-1-1 0,1 0 0,-1-1 0,-1 0 0,0-1 0,0 1 0,-1-1 0,0-1 0,2-1 0,0 0 0,-1-1 0,1-1 0,-2 1 0,0-2 0,0 1 0,-1-1 0,-1 0 0,0-1 0,-1 0 0,1-1 0,0-1 0,-1 0 0,0 0 0,-1-1 0,-1 0 0,-1-1 0,-1 0 0,-1-1 0,-1 0 0,5-6 0,0-1 0,-2 0 0,-1-1 0,-2-1 0,-2 0 0,-2-1 0,-2 0 0,-1-2 0,1 0 0,-3-1 0,-2 0 0,-5-2 0,-5-2 0,-8-2-79,-8 1 0,-6-4 1,-5-1-1,-4-2 0,-3 1 1,-3 0-1,-3 3 0,0 4 4,-5-6 0,-2 4 0,-4 2 0,-5 1 0,-5 1 1,-9-1-39,7 14 1,-7-1-1,-5 0 1,-3 0-1,-4 0 1,-3 1-1,-1 1 1,-1 1 0,1 2-1,0 1 1,2 4-1,3 2-7,-6 0 0,2 3 0,0 3 0,0 2 0,0 2 0,-1 1 1,-2 0-1,-1 0 0,-3-1 2,10 3 0,-2-1 1,-1 0-1,-2 1 1,0-1-1,-1 1 0,-1 0 1,-1 1-1,0 1 1,0 1-1,0 0 0,0 3 1,1 1 117,2 1 0,-1 2 0,0 1 0,-1 1 0,-1 1 0,1 1 0,-1 0 0,1 1 0,0 1 0,1 0 0,0 0 0,1 0 0,2 1 0,1-1 0,-11 1 0,2 1 0,2 0 0,1 1 0,1 0 0,-1 1 0,1 0 0,-2 1 0,-1 0 0,-3 0 0,5 2 0,0 0 0,0-1 0,-1 1 0,1 0 0,0 0 0,0-1 0,-1 1 0,1 0 0,0-1 0,0 1 0,0 0 0,-1 0 0</inkml:trace>
  <inkml:trace contextRef="#ctx0" brushRef="#br0" timeOffset="106391">29059 11868 22649,'-32'-41'161,"-1"-1"1,1 1 0,-1-1 0,-2 1 0,-1 1-162,-2 0 0,-1 1 0,-1 1-1013,-3 0 1,-1 1 0,-1 1 1072,-3 0 0,-1 1 0,-2 2 60,-3 0 0,-2 2 0,-2 2-30,12 7 0,-1 1 0,-2 2 0,-6 1-296,-1 5 0,-6 1 1,-3 3-1,-3 0 0,2 2 1,3 0 277,-4 1 0,3 2 0,0 1 0,-1 1 0,-5 1-97,14 2 0,-3 0 0,-2 0 1,-1 1-1,0 2 0,1 0 1,1 1-1,2 2 115,-6 2 0,1 2 0,2 1 0,0 2 0,1 0 0,-1 2-223,-1 2 1,0 1 0,1 1 0,0 1 0,0 1 0,1 2 177,1 1 0,1 0 0,-1 2 0,2 2 0,1 0 0,1 2-85,2 1 1,1 1-1,1 1 1,2 1 0,1 2-1,1 1 70,4-2 0,0 1 0,2 1 0,2 2 0,2 3 0,4 3-18,5 1 1,2 5 0,2 3 0,3 1 0,2 0 0,3-1 0,2-3-13,1 6 0,4-2 0,3 0 0,4 0 0,3 2 19,2 0 1,2 4 0,3 1 0,5-2 0,6-2 0,8-6-20,9-6 0,10-5 0,5-1 0,6-4 0,1-1 0,0-2 0,-3-2 15,1 2 0,-1-3 0,1-2 0,2-2 0,5-1 0,7-1-15,-17-9 0,4 1 0,4-2 0,4 1 0,2-1 0,2-1 0,0-1 0,2 0 0,-2-1 0,0-1 0,-2-1 0,-2-1 0,-3-1 0,2-1 0,-2-1 0,-2-2 0,-1-1 0,-1 0 0,0-2 0,1 0 0,2 0 0,1 0 0,3-1 0,-3 0 0,2 1 0,1-2 0,3 1 0,0-1 0,1 0 0,0 0 0,0-1 0,0-1 0,-1 0 0,-2 0 0,-1-1 0,-3-1 0,6-1 0,-1-1 0,-2 0 0,-1-1 0,0-1 0,-2 0 0,1 0 0,-1-1 0,1 0 0,0-1 0,1 0 0,-1 0 0,0-1 0,0 0 0,0-1 0,0 0 0,0 0 0,-1-1 0,0-1 0,0 0-12,-2 0 0,0 0 0,-1 0 0,0-2 0,1 1 0,-2-1 1,1 0-1,-2-1 0,0-1 0,0 0 12,2-1 0,0 0 0,-2 0 0,1-1 0,-1 0 0,-1-2 0,0-1 0,0-2 0,-1-3 0,-2 0 0,0-2 0,1-2 0,-1-2 0,0 0 0,-2-1 0,-1-1 0,-2 1 0,-2 0 0,-3 1 0,9-10 0,-3 2 0,-3 0 0,-3-2 0,-3-1 0,-1-4 0,-5 3 0,2-4 0,-2-3 0,-3 0 0,-5 1 0,-8 1 0,-11 4 0,-14-15 0,-15 3 0,-11 3 0,-4 1-90,-1 9 0,-7 1 0,-4 2 0,-4 2 0,-3 2-13,8 8 0,-2 2 0,-3 2 1,-1 0-1,-2 2 0,-1 0 1,-1 1 23,1 2 0,0 0 0,-2 2 1,-1 0-1,-1 1 0,0 1 1,-1 0-1,-1 1-11,4 2 0,-1 0 0,-1 1 0,0 1 0,-1 0 0,0 0 0,0 1 0,-1 1 0,0 0-60,-1 0 0,-1 1 0,-1 0 0,0 1 0,0 1 1,0 0-1,0 0 0,0 1 0,-1 1-90,1 0 0,0 0 0,0 1 0,-1 1 1,1 0-1,-1 0 0,1 1 0,0 1 0,0 0 240,1 0 0,0 1 0,0 0 0,0 1 0,0 0 0,1 1 0,-1 0 0,1 1 0,0 0 0,3 1 0,0 0 0,0 1 0,0 0 0,1 1 0,-1 0 0,1 1 0,0-1 0,0 1 0,-5 1 0,0 1 0,-1-1 0,1 1 0,-1-1 0,1 1 0,0-1 0,-1 1 0</inkml:trace>
  <inkml:trace contextRef="#ctx0" brushRef="#br0" timeOffset="106956">29107 15174 26962,'-38'-46'-144,"-1"0"0,1 0 0,-4 1 0,-2 3 0,-3 1 24,-4 3 0,-4 2 0,-3 4-1295,12 9 0,-3 2 0,0 3 0,-2 1 1505,-3 1 0,-2 2 0,-1 2 0,-1 2 112,-5 1 0,-1 2 1,-1 1-1,-1 3-256,10 2 1,0 1-1,0 1 1,-1 2-1,-1 0 198,-3 2 0,0 0 0,0 2 0,-1 1 0,0 1-144,-1 2 0,0 2 0,0 0 0,1 2 0,-1 1 0,1 1 0,-1 2 0,1 0 0,0 2 0,2 1 0,1 0 0,2 2 0,0 1 0,1 1 0,1 1-61,4 0 1,0 1-1,1 1 1,2 1-1,2 2 61,-5 6 0,1 2 0,3 1 0,4 2-138,4-2 0,2 0 0,6 2 1,7 5 137,10 9 0,8 7 0,8-1 0,6-4 0,9 1 0,9-4 0,10-1 0,-4-13 0,5 1 0,5-1 0,6-3 0,5-7 0,-2-10 0,5-4 0,6-4 0,2-3 0,3-1 0,-1-1 0,0-1 0,-4 1 0,2 0 0,-2-1 0,0-1 0,0-1 0,1 0 0,2-2 0,3 1 0,-8-1 0,3-1 0,2 0 0,2 0 0,1-1 0,-1 0 0,1-1 0,-2 0 0,-2-2 0,-2 0-15,4-1 1,-1-2 0,-2 0 0,-1-1 0,0-1 0,-1 0 0,1-1 0,0 0 14,0 0 0,-1 0 0,0-1 0,0 0 0,1-1 0,0-1 0,1-2 0,2-1-49,-4-1 0,3-1 1,1-1-1,1-1 0,0-2 1,0 1-1,0-1 0,-3-1 1,-1 2-1,-3-1 49,7-2 0,-2 0 0,-3 0 0,0 0 0,-1-2 0,0 0 0,2-2 0,-7 2 0,1 0 0,2-2 0,0 0 0,-1-1 0,-2 0 0,-2-1 0,-4 1 0,-6-1 0,7-6 0,-6-1 0,-4 0 0,-3-1 0,-4-1 137,1-6 0,-4-1 0,-6-1 0,-6-2-137,-6-10 0,-10-3 0,-10 3 0,-13-2 0,-12 3 0,-7 2 0,0 12 0,-5 1 0,-5 3 0,-2 1 0,2 6 0,-3 1 0,-3 1 0,-1 2 0,-2 1 51,5 3 1,0 1 0,-2 1 0,-2 1 0,-3 1-1,-4 0-51,10 5 0,-3 0 0,-3 1 0,-2 1 0,-1 0 0,-1 0 0,0 1 0,1 0 0,2 1 0,2 0-57,-4 0 1,3 1 0,0 0 0,1 1 0,0 0 0,-1 1 0,-1-1 0,-3 1-52,3 1 0,-2-1 0,-1 0 0,-1 1 0,-1-1 0,0 2 0,0 0 0,1 1 0,1 1 0,1 2-320,-1 1 0,0 2 0,0 1 0,1 0 0,0 2 0,2 0 0,0 0 0,3 1 0,2 0-37,-10 1 0,3 1 1,2 1-1,2 0 1,-2 2-1,0 1 465,1 0 0,-3 1 0,0 1 0,0 1 0,4 1 0,3 2 0,7 2 0,-3 8 0,8 3 0,3 2 0,1 0 0,5 3 0,0 0 0,0-1 0,0 1 0</inkml:trace>
  <inkml:trace contextRef="#ctx0" brushRef="#br0" timeOffset="107379">27755 17341 24350,'-49'-21'372,"0"1"1,0-1 0,0 1-1,-1 0 1,1 1 0,-3 1 0,-4 2-373,-3 3 0,-6 2 0,-1 2 0,1 1 0,3 2-964,0 1 0,3 1 1,1 3-1,-3 2 964,2 1 0,-2 1 0,-1 3 0,3 2 0,5 3 0,-4 7 0,5 4 0,6 9-44,11 3 1,4 8 0,3 2-1,6-1 44,4 4 0,6-1 0,6 4 0,4 0 0,5 4 0,5-1 0,7-4 0,14 5 0,10-5 0,5-2-73,-6-10 1,4-1 0,1-1 0,3-2 72,7 1 0,2-2 0,2-2 0,2-2-222,-8-5 0,1-2 1,2-2-1,1-1 0,0-1 222,5 0 0,2-2 0,0-2 0,2-1 0,0-1-33,-8-3 1,0 0 0,1-2-1,0-1 1,1-1 0,0-1 32,2-1 0,0-1 0,1-2 0,0 0 0,0-1 0,0-1-50,0-1 1,0-1-1,0 0 1,0-2 0,0 0-1,-1-2 50,-1 0 0,-1-2 0,1 0 0,-1-1 0,-1-1 0,0-1 0,7-3 0,-1 0 0,-1-1 0,0-3 0,-1-4 0,-6 0 0,0-5 0,0-1 0,-2-2 0,-2 0 0,-5 1 0,4-6 0,-4 1 0,-5-2 0,-2-3 0,3-9 0,-2-4 0,-7-1 0,-16 3 82,-17 0 0,-14 1 0,-13 3-82,-10 7 0,-14 1 0,-8 2 0,-2 2 0,3 2-35,5 5 0,1 3 0,-2 2 0,-2 1 0,-4-1 35,10 5 0,-2 0 0,-2 1 0,-2-1 0,-2 1 0,0 2 0,-2 0 0,1 3-140,-1 1 0,-1 3 0,-2 0 0,-1 2 0,0 1 0,0 0 0,0 0 1,3 1-1,1 0-79,-3-1 1,2 0-1,2 1 1,0 1-1,-2 0 1,-1 1 0,-5 1 209,10 1 1,-5 0-1,-1 2 1,-3-1-1,-1 1 1,0 1 0,1-1-1,1 2 1,3-1-1,3 1 1,4 1 0,-11 0-1,6 2 1,3 0-1,1 1 1,-1 0 0,-3 1-1,-1 2 1,-1 0-1,0 0 1,0 0 0,1-1-1,-1 1 1,0 0-1</inkml:trace>
  <inkml:trace contextRef="#ctx0" brushRef="#br0" timeOffset="116296">3354 10394 25882,'-28'-13'1709,"-1"17"-809,1 34-855,14-3 0,3 7-1031,0 15 0,2 6 986,4-13 0,2 1 0,0 3-290,2 4 1,1 1-1,1 1 290,2 1 0,2 0 0,1-1 0,2-2 0,1 0 0,3-2 0,1-4 0,1-2 0,3-2 0,2-5 0,2-3 0,2-3 0,12 10 0,8-10 0,0-21 0,8-7 0,-3-7 0,8-4 0,0-14 0,-10-6 0,4-10 0,-2-5 0,-7-3 0,-8-3 0,-7-5 0,-1-1 0,-1 0 0,2 1 0,0 0 0,-2 1 0,-3-1 0,-1-15 0,-4 0 0,-5 7-1016,-4 8 0,-4 5 1016,1-20 0,-9 25 0,3 32 605,0 15-605,12 20 876,22 7-876,-5-11 3392,13-3-3392,-18-16 0,-4-10 0,-9-5 0,-11-23 0,-11 3-180,-7-15-1169,-3 17-2069,6-12 1079,20 7-90,18-14 2429,26-1 0,-15 19 0,1-1 0,4-3 0,0 0 0</inkml:trace>
  <inkml:trace contextRef="#ctx0" brushRef="#br0" timeOffset="116509">4589 10367 12473,'53'-28'5217,"-8"5"-1786,-15 12-2801,-14 5 1588,-8 6-2038,-6 0 770,-2 0-950,5 0 3392,8 0-3302,9-4-180,7-3 180,0-5-90,-3-1 0,-11-3 0,-9 0 0,-16 0 0,-31-2-270,6 10-720,-16 0-449,24 8-450,13 4-719,14-3 2608,18-3 0,18-13 0,12-9 0</inkml:trace>
  <inkml:trace contextRef="#ctx0" brushRef="#br0" timeOffset="116824">5242 9593 24102,'17'-64'2969,"-3"8"-2312,-4 15-208,-2 20-316,4 25-133,4 30 0,-3-2 0,0 4-450,3 10 0,1 3 450,3 7 0,1 2 0,-1 4 0,1-1 0,-1-3 0,1-2 0,-4-4 0,0-2 0,-2-9 0,-1-3 0,4 19 184,-21-40-184,-12-34 0,-3-11 0,-1-7-628,-2-13 1,1-6 627,5 13 0,1-3 0,0-1 0,1-4 0,1-3 0,0 1 0,2-1 0,0-1 0,2 1 0,1 2 0,2 1 0,2 0 0,1-16 0,6 1-274,7 19 1,4 0 0,3 5 273,5 1 0,4 5 0,12-4 0,4 12 0,-9 24 0,-1 8 0,1 8 0,-4 7 0,-5 12 0,-5 8-855,-3 12 1,-8 7 44,-7-11 0,-4 4 1,-3 1 737,-3 8 0,-2 3 1,-3 1-1,0-12 1,-2 1-1,0 0 1,-1 1-1,-2 2 1,0 1-1,-1-1 1,1 1-1</inkml:trace>
  <inkml:trace contextRef="#ctx0" brushRef="#br0" timeOffset="117127">4430 13858 24083,'3'-2'3778,"0"0"-3058,1 14-720,9 26 0,4 11 0,0 5 0,2 6-724,-1-4 1,2 4 0,-2-1-687,-2-9 1,0-2 0,-2-2-30,2 5 0,-1-6 1439,0 11 0,-19-47 0,-5-10 0</inkml:trace>
  <inkml:trace contextRef="#ctx0" brushRef="#br0" timeOffset="117257">4142 13293 25343,'-21'-41'314,"0"1"1,-1-1 0,-7-13 0,1 2-450,5 10 0,2 3-225,3 9 0,3 1-1079,-1-13-989,21 13 2428,26 9 0,28 4 0,-22 9 0,0 0 0</inkml:trace>
  <inkml:trace contextRef="#ctx0" brushRef="#br0" timeOffset="117554">4901 12253 28131,'-5'45'450,"4"21"-450,0-19 0,2 5-1735,3 11 1,4 4 1734,-1-17 0,2 2 0,1 0 0,1 4 0,2 0 0,0 0 0,2 1 0,1 1 0,0-1-345,0 0 0,0 0 1,1-1 344,-1-2 0,1-1 0,-1-1-420,-2-3 0,0-1 1,-1 2-571,-1 4 1,-1 1-1,-2-3 495,1 2 1,-3-3 314,-5 5 0,-6-9 1254,-11-17 95,-33-52-539,21-10 0,3-8-495,-1-2 0,2-4-388,4-9 0,7-1 253,8 11 0,4 1 45,5-4 0,4-1-90,3-2 0,4 0-135,4-1 0,6 0-690,1 8 1,4 0-1,0 4-479,3-4 0,2 4 1349,10-6 0,-1 9 0,8 14 0,-5 13 0</inkml:trace>
  <inkml:trace contextRef="#ctx0" brushRef="#br0" timeOffset="118083">5506 13162 24713,'3'-52'899,"-1"0"1,1 0-1,-2-21 1,8 27-900,26 72 0,-1-2-90,19 13-90,-6-18 0,0-8 0,-2-15-45,-17-11 0,-1-8 225,-5-12 0,-4-6-243,1 0 1,-4-3 422,-5-5 0,-5-1 134,-9 4 1,-3 2-135,-1-16-90,-4-1-90,3 41 0,8 20 0,-1 8 0,10 10 0,10-2 576,10-7-576,15-3 0,6-14 0,8-6 0,0-13 0,-28 11 0,1-4 0,8-15 0,-1-3-423,-10 9 1,-2 0 422,6-10 0,-2 0 0,1-8 0,-7 8 0,-5 7 0,-4 8 0,-4 8-810,-3 7-359,-4 5-540,-3 12 215,-5 8 1494,-4 17 0,-9 17 0,-3 10 0</inkml:trace>
  <inkml:trace contextRef="#ctx0" brushRef="#br0" timeOffset="119825">5263 16319 22554,'-25'-19'4048,"1"1"-3509,3 2-89,1 3-90,8 6-90,4 13-90,4 12-90,9 19-90,4 10 90,7 10-90,-3-19 0,2-1-90,11 24 90,-1-13 0,-8-34 0,-11-38 0,-3-15 0,-2-6 0,1 4 0,-2-2-969,-1-20 0,-2-2 1014,3 15 0,0 2-45,-2 2 0,0-1 0,2-2 0,4 3 0,15-11 0,1 16 0,16 45 0,-4 21 0,5 7 0,2 2 0,0-4 0,-1-14 0,-2-6 1938,1-22-1938,-4-11 0,-3-20 0,-5-16-122,-15 27 0,0 0 122,-2-1 0,0 0 0,6-26 0,-2 11 0,0 10 0,2 13 0,3 11 0,5 12 0,4 12 0,21 12 0,-8-4 0,12-1 0,-17-11 0,-1-6 244,4-22-244,-12-3 0,2-27 0,-15 0 0,-2-1 0,-2 4 0,1 6 0,-1 9 0,-2 7 0,3 8 0,2 8 0,3 7 0,21 0 0,-2-1 0,21-6 0,-2-9-213,-21 5 1,-1-2 212,4-3 0,0-3-299,1-3 0,1-2 299,-1-2 0,-1-1-425,0-1 1,-1 0 424,-3 1 0,-1 1 0,-2 2 0,-1 1 0,17-18-2159,-2 7 812,-18 18-722,-4 18 2069,-30 60 0,4-26 0,-2 3 0,-6 19 0,0-1 0</inkml:trace>
  <inkml:trace contextRef="#ctx0" brushRef="#br0" timeOffset="120815">5701 17567 24353,'7'-7'3148,"-2"2"-2878,1 11 0,2 12-90,8 21 0,7 19-120,-8-19 0,3 5 0,-1-1-60,4 8 0,2 1 0,1 4 0,2 5 0,-1-6-90,0-4 0,-2-4 0,-1-4 0,-1-7 0,0-12 0,-21-53 90,-8-27 0,1 16 0,-2-6 45,-3-5 0,-3-8 0,2-6 0,5-2-30,7 9 0,3-3 0,3-2 0,2-1 0,1 1 0,-1 3-475,0-3 0,-1 2 0,2 1 0,3 2 1,5 0 261,7-2 0,4-3 0,3 3 0,4 10 0,1 16-207,29 17 1,2 24-284,-2 12 1,-9 16 357,-26 1 0,-6 6 0,-4-1 330,1 9 0,-5 2 60,-5-7 0,-4 2 0,-7-1 239,-11 0 1,-6-2 0,-2-3-30,-5 5 0,-3-3 45,-11 10 0,-4-4 44,6-18 1,1-7-180,-12 0-90,8-15-90,38-36 0,26-23 0,-2 16 0,5-2 268,10-8 0,5 0-268,-9 9 0,4 0 0,0 1-399,6-4 1,2 1 0,2 0 368,3-1 0,2 0 0,1 0-390,-12 11 0,1-1 0,1 1 1,-1 1 389,16-8 0,0 0 0,0 2 0,-1 2 0,1 1 0,-1 2 0,-2 1 0,0 2 0,-2 2-566,-3 2 0,-1 2 0,-1 1 641,15-3 0,-2 2 0,-10 5 0,-1 3 454,-3 3 0,-4 3-319,8 8 90,-11 8 0,-33 7 744,-22 7-1014,-4-14 1523,-5 2-1523,2-14 3226,23 0-3586,7 0-489,19-8 219,-4 0-1079,8-20 719,-18 1-539,-7-13 0,-4-6 494,-4 6 1,-2-2 849,-1-2 0,0-4 0,-2 0 0,0 1 1,-1 0-1,-1-1 0,-1-4 0,1-1 1,-1 0-1</inkml:trace>
  <inkml:trace contextRef="#ctx0" brushRef="#br0" timeOffset="121385">7736 14935 15149,'-9'-58'261,"0"1"1,0 0 0,0-1-1,0 1 1,0 0 0,0-4-1,0-2 1,-1-1 0,1 0 0,-1 2-1,2 2-302,-1 2 1,1 2 0,0 1 0,0 0 0,-1-1 0,1-3 104,-1-3 0,0-2 1,-1-2-1,0 0 0,1 0 1,0 3-1,0 3-14,0-7 1,0 4 0,1 1 0,0 1-1,0-1 22,-1 0 0,1 0 0,0 0 0,0 0 0,0 0-37,0 1 1,0 0-1,1 0 1,-1 0 0,1 0 17,-1 1 1,2 1 0,-1-1 0,0 1 0,0 0-50,0 2 0,0 0 0,-1 0 0,1 0 0,0 0 14,0 2 0,-1 0 0,1 0 0,0 0 0,-1 0 0,0 1 0,0-1 0,0 1 0,-1 0 0,0 0 0,-1 0 0,1-1 0,-1 0 0,-1 1 0,0-1-27,0-1 1,-1-1-1,-1 1 1,0-1-1,0 0-9,-2 1 0,1-1 0,-1 1 0,-2-2 0,-3-3 5,-1 4 0,-3-3 0,-1-1 1,-2-2-1,-1 1 0,1 2 0,0 3-2,-1 1 0,2 3 0,-2 1 0,0 1 0,-1-1 1,-3-2 14,3 5 0,-2-2 0,-2-2 0,0 1 0,-1-1 0,0 3 0,-1 1 0,1 4 0,-4-3 0,-1 3 0,0 2 0,0 2 0,-1 1 0,-1-1-15,-1 0 0,-1 1 0,0 0 0,-1 1 0,-1 1 0,0 0-2,0 1 1,0 1-1,0 1 1,-2 0 0,-3 1-1,-2 1 17,1 3 0,-4 1 0,-2 0 0,-2 1 0,0 1 0,0 0 0,1 3 0,3 1-8,-5-2 1,2 3-1,1 1 1,0 1-1,-2 2 1,-3-1 7,7 4 0,-3-1 0,-2 0 0,-1 1 0,1 2 0,0 1 0,3 3 0,3 2-18,-11 3 0,3 4 0,2 3 0,1 3 0,0 0 18,0 3 0,1 1 0,0 2 0,1 2 0,1 3 0,1 1 0,0 3 0,2 3 0,0 1 0,1 2 0,0 2 0,0 3 0,2 2 0,0 2 0,2 2 29,-1 4 1,1 3 0,1 1 0,2 3 0,0 1 0,8-5 0,0 1 0,1 0 0,1 4 0,1 2 0,0 6-3,7-8 0,0 3 0,1 4 0,0 2 0,0 2 0,1 1 0,0 1 0,1-2 0,1 0 0,1-3-7,1 0 0,1-1 0,1-1 0,0-1 0,1 1 0,1 0 0,0 2 0,-1 2 0,1 1-13,0-3 1,1 2-1,-1 2 1,0 1-1,1 1 1,0 0-1,0 1 1,0 0-1,2 0 1,0-2-1,1 0 1,1-2 10,0 3 0,2-1 0,0 0 0,2-1 0,0-1 0,0 1 0,1-1 0,0 1 0,0 0 0,0 2-18,1-4 0,0 1 0,0 0 0,0 1 0,1-1 0,0 1 0,0 0 0,0 0 0,1 1 0,-1-1 0,2 1 8,-1 0 0,0 1 0,1-2 0,-1 1 0,2 0 1,-1 1-1,1 0 0,0 2 0,0 1 0,1 1 0,1 2 5,0-9 0,0 1 0,1 2 0,0 2 1,1 1-1,-1 0 0,1 1 0,1 1 0,-1-1 1,1 1-1,-1-1 0,1-1 0,0 0 1,1-2-1,-1-1 0,0-2-6,1 7 1,-1-1-1,1-2 1,1-1-1,-1 0 1,0-2-1,1 1 1,0 0-1,1 1 1,-1 0-1,2 2 1,-1 2-8,0-9 0,0 1 0,0 2 0,0 0 0,1 2 0,0 0 0,0 0 0,0 1 0,1-1 0,0-1 0,0 0 0,0-1 0,0-2 0,1-1 0,0-1 0,1-3 0,2 13 0,1-2 0,0-3 0,0 0 0,1-2 0,0-1 0,1-1 0,1 0 0,-1 0 0,2 1 0,-1-1 0,1-1 0,0 0 0,1-1 0,0 0 0,0 0 0,2 0 0,-1-1 0,2-1 0,-1 1 0,3 4 0,1-1 0,0 0 0,1 0 0,1-1 0,0-1 0,1 0 0,1 0 0,0-1 0,1-2 0,0 0 0,1-1 0,1 0 0,0-1 0,1-1 0,1 0 0,0 0 0,1-2 0,1 0 0,-1-2 0,2 0 0,0 0 0,1-1 0,1-1 0,0 0 0,1-2 0,0 0 0,6 5 0,0-2 0,1 0 0,1-1 0,1-1 0,0-1 0,1-2 0,1 0 0,-1-1 0,0-2 0,0-1 0,1 0 0,1-2 0,-27-20 0</inkml:trace>
  <inkml:trace contextRef="#ctx0" brushRef="#br0" timeOffset="121385">7183 19049 20449,'19'-8'4,"43"-19"9,-1-2 0,-1-1 0,-2-3 0,-2-3 0,-2-4 0,-4-4 0,-4-6-13,-11 5 0,-2-5 0,-2-4 0,-1-4 0,-2-3 0,-2-2 0,-1-3 0,-1-1 0,-2-2 0,-1 0 0,-1 0 0,-1 0 0,-1 2 0,-1 0 0,-1 3 0,-1 2 0,0 3 0,-1 3 0,3-12 0,-3 4 0,-2 3 0,-2 2 0,-2 1 0,0-1 0,-1 0 0,-1-3 0,1-4 0,1-4 0,-2 14 0,1-2 0,0-2 0,1-2 0,-1-1 0,1-1 0,-1-1 0,0-2 0,0 0 0,-1-1 0,-1-1 0,-1 0 0,-1 0 0,-1-1 0,-2 0 0,-1 1 0,-1 0 0,-2 0-17,-2 6 1,-2-1 0,-1-1-1,-1-2 1,-2 0 0,-1 0-1,-1-1 1,-1-1 0,-1 1-1,0-1 1,-1 1 0,0 0-1,-1 1 1,0 0 0,1 1-1,-1 1 1,1 1 0,1 1-1,0 2 1,0 1 0,2 2-1,0 2-81,-3-16 1,1 3-1,1 4 1,-1 3 0,2 1-1,-1 1 1,0 0-1,-1-1 1,1-1 0,-2-2-1,-1-3 1,0-5 19,3 16 1,-1-4 0,-1-3 0,0-2 0,0-2 0,-2-1 0,1-1 0,-1-2 0,0 1 0,0-1 0,0 0 0,-1 1-1,1 1 1,0 1 0,0 3 0,0 1 0,1 3 0,0 2 0,1 4 0,0 3 0,1 4-232,-11-26 1,2 7-1,1 6 1,0 3 0,-1 3-1,1 1 1,-2-2 298,-2-6 1,0 2 0,-1 1 0,0 2 0,-1 1 0,0 1 0,-4-1 0,0 1 0,-2 2 0,1 1 0,-1 1-1,1 7 1,0 0 0,0 0 0,0-1 0,0 1 0</inkml:trace>
  <inkml:trace contextRef="#ctx0" brushRef="#br0" timeOffset="123341">7285 9453 15946,'0'-27'2158,"0"4"719,2 3-2518,-2 6 1663,2 7-1662,-2 37-225,-3 13 0,-1 7-90,-1 6 0,-1 4-435,0-7 1,0 3 0,0-1 389,-1-7 0,0-1 0,0 0 0,0 2 0,1-1 0,-1 0 0,1-1 0,-1 0 0,1-2 0,-2 20 0,0-3 0,3-9 0,2-2 916,-1 5 1,2-4-917,6 11-90,6 1 90,8-44-90,11-9 90,5-7 0,7-8 0,16-5 0,-16-1 0,15-1 0,-34 7 2542,1 2-2452,-16-5 32,-4-4-122,-10-14 0,-4-7 0,-1-4 0,-1 3 0,-1-2-391,-7-18 0,0-2 391,4 8 0,-1-3 0,3-1 0,-1-3 0,2 2 0,-3-7 0,2-2 0,3-2 0,0-6 0,3 7 0,3 11 0,2 3 0,2-12 0,2 3 0,6-2-124,21 10 124,0 24 0,20 19 0,-1 30 0,5 15 0,-26-16 0,1 3 0,5 12 0,-1 1 0,-10-12 0,-1 0 0,2 7 0,-2-1 0,-5-1 0,-8-12 765,-9-9-855,-10-17 90,-20-44 0,18 20 0,2-3-335,-6-17 0,3-6 335,7 6 0,3-3 0,2-1 0,2 0 0,2-1 0,1 1 0,0 0 0,2 0 0,2 3 0,7-13 0,5 10 0,19 6 45,-1 37 0,4 9-45,21 13-151,-17 7 0,-2 7 151,-3 16 0,-6 5 0,-9-9 0,-3 2-389,5 13 0,-6 1 389,-12-16 0,-4-1 0,-3 30-540,-8-10 540,-7-15 737,-3-12-647,-8-27-90,3-35 0,4-13 0,8-18-90,14 16 459,6 8-369,7 8 0,6 9 0,7 12 919,5 13-919,5 10 0,6 11 0,3 2 0,1 0 0,0-3 0,-4-10 90,4-6 0,-15-16-90,1-11 90,-21-17 90,-6-14-1,-4-12-131,-7 27 1,-1 0 41,-2-2 0,-1 0-45,-5-1 0,-2 1-45,-2 1 0,-3 1 0,-2 3 0,-3 2 0,-1 4 0,-2 4 0,-4 4 0,-1 4 0,-3 4 0,-1 6 0,-4 4 0,0 6 0,-2 3 0,1 4 0,-1 5 0,0 2 0,2 2 0,1 2 0,2 0 0,1 1 0,-5 4 0,2-1 0,-12 11 0,1 0 0,30-21 0,11-5 0,15-6 0,7-1 0,15-8 670,3-1-670,5-8 0,5-2 0,4-5 0,3 0 0,-12 3 0,3-3-1696,11-6 0,0 0 1696,-8 4 0,-1-1 0,13-9 0,-4 2 0,-7 5 0,13-8 0,-31 19 0,-2 5-180,-17 3-540,-3 6 1684,-3-2-3033,-5 8 2069,-7 9 0,-3 3 0,-5 6 0</inkml:trace>
  <inkml:trace contextRef="#ctx0" brushRef="#br0" timeOffset="124876">32332 6536 24263,'11'-54'449,"0"0"1,1-2 0,-2-1-315,0-5 0,-1 0-1347,-3 17 1,-1 0 0,0-1 1301,-1-4 0,0 0 0,-2-1-1,1-4 1,-1-1 0,-1-1 0,0-3 0,0-1 0,-1-1-30,0-3 0,-2 0 0,1 0 7,-1 15 1,1 1-1,-2-2 1,-1-3-32,-3-3 0,-1-3 0,-1-2 0,-2-2 0,-2 1-345,0 5 1,-1-1 0,-2-1 0,0 1 0,-1-1 0,0 0 308,0-1 0,-1 1 0,1-1 0,-2 0 0,0 1 0,-2 0-122,-1-2 0,-1-1 1,-1 1-1,-1 1 0,0 1 1,0 3 121,-1 1 0,1 2 0,-2 2 0,1 0 0,-2 0-219,-1-1 0,0 0 0,-2 0 0,0 0 0,-1 1 219,-1-1 0,-1 1 0,-1 1 0,-1-1 0,0 2 18,-3-1 0,0 2 0,-1-1 0,-1 1 0,-1 1-18,-2 0 0,0 0 0,-1 0 0,-1 1 0,-1 1-58,7 7 1,0 1 0,-1 0 0,0 1-1,-1 0 1,0 0 57,-1 0 0,0 1 0,0 0 0,-1 0 0,1 1 0,-2 0 0,1 0 0,0 1 0,-1 0 0,0 1 0,-1 0 0,1 0 15,0 1 0,0 1 0,1-1 0,-2 2 0,-2-1 0,-2 0-15,1 2 0,-3 1 0,-3-1 0,0 0 0,-1 1 0,0 0 0,2 2 0,2 1-15,-6-3 0,2 2 0,1 0 0,0 2 0,-1-1 0,-4 1 15,6 2 0,-2 0 0,-2-1 0,-1 1 0,0 1 0,1 0 0,2 2 0,2 2 18,-14-2 0,3 2 0,2 2 0,0 1 0,-1 1-18,-1 0 0,0 1 0,0 1 0,0 1 0,0 1 0,-1 1 0,0 1 0,0 1 0,0 0 0,0 2 0,0 0 0,-1 1 0,1 2 0,0 0 0,-1 1 0,11 0 0,0 2 0,0 0 0,-1 0 0,1 1 0,0 1 0,0 1 0,0 0 0,0 1 0,0 0 0,1 1 0,-1 0 0,1 1 0,1 0 0,0 1 0,-1 0 0,-2 2 0,-1 1 0,2 1 0,-2 1 0,-2 2 0,-1 0 0,0 1 0,0 1 0,3-1 0,1-1 50,-5 3 1,4-2-1,0 1 1,0 1-1,-2 1 1,-4 3-51,9-3 0,-3 2 0,-3 2 0,-2 0 0,0 2 0,-1 0 0,2 0 0,2-1 0,2 0 0,5-1 41,-9 4 1,4-1-1,3-1 1,1 1-1,0 1 1,-4 2-42,5-3 0,-1 2 0,-3 0 0,1 1 0,0 1 0,1-1 0,2 0 0,4 0 0,-3 1 0,4 0 0,2 0 0,0 0 0,1 0 0,-1 1 0,0 1 0,1-1 0,0 1 0,0 1 0,0 2 0,-3 2 0,4 0 0,-2 2 0,-2 2 0,1 1 0,-1 1 0,1 0 0,2-1 0,2-2 0,-5 4 0,3 0 0,1-2 0,0 1 0,0 1 0,-2 2-42,4-4 0,-1 1 0,0 2 1,-2 1-1,2-1 0,0 0 0,3-1 1,2-2 41,-1 3 0,2-2 0,3-1 0,0 0 0,0 0 0,0 0-22,0 1 1,0 0 0,1 1 0,-1-1-1,1 1 1,1 0 21,-1 1 0,1 0 0,0 1 0,0-1 0,1 2 0,0-1 15,-1 2 0,1-1 0,0 2 0,0-1 0,0 1 0,0 0 15,1 1 0,-1 1 0,1 0 0,0 0 0,0 1 0,0 0 0,0 1 0,0 0 0,0 1 0,0 0 0,0 0 0,0 0-30,0 0 0,2-1 0,-1 1 0,0 0 0,-1 3 0,-1 2 0,5-8 0,-1 2 0,-1 2 0,0 1 0,-1 1 0,1 0 0,0-1 0,1-1 0,1-2 0,-1 5 0,0-3 0,2-1 0,0-1 0,0 2 0,-1 3 0,-2 5 0,6-12 0,-2 2 0,0 3 0,0 2 0,-2 1 0,1 1 0,0 1 0,0 0 0,1 0 0,0-1 0,1-2 0,1 0 0,-1 4 0,2-1 0,-1 0 0,2-1 0,0 0 0,0 1 0,1-1 0,-1 0 0,1 0 0,-1 1 0,0 1 0,0 0 0,0 0 0,0 0 0,1 0 0,-1 1 0,1-1 0,0 0 0,0 0 0,1-1 0,1-1 0,0 1 0,0-1 0,1 1 0,0-1 0,0 0 0,0-1 0,2-1 0,-1-2 0,2-1 0,-2 10 0,0-3 0,2-2 0,0 0 0,0-1 0,1 1 0,-1 0 0,1 1 0,-1 1 0,1-1 0,0 0 0,0 1 0,0-1 0,0 1 0,1-1 0,0 0 0,0 1 0,0-1 0,1 0 0,-1 1 0,1-1 0,0 0 0,0-2 0,0 0 0,0 1 0,0 1 0,1 2 0,-1 3 0,2-8 0,1 3 0,-1 2 0,0 2 0,1 0 0,-1 0 0,1 0 0,0-1 0,0-2 0,1-2 0,-1 2 0,1-2 0,0-1 0,0-2 0,0 1 0,0 1 0,1 1 0,-1 2 0,1-3 0,0 3 0,0 1 0,0 2 0,0 0 0,0-1 0,0 0 0,1-1 0,0-3 0,1-2 0,0 6 0,1-2 0,0-3 0,0 0 0,1-1 0,0 0 0,0 2 0,0 0 0,1 0 0,-1 0 0,1 0 0,0 0 0,0 0 0,0 0 0,1 0 0,0 0 0,0 0 0,1 0 0,-1 0 0,1 0 0,0 0 0,1 0 0,-1 0 0,1 0 0,0 0 0,1 0 0,-1 0 0,1-1 0,1 0 0,-1 0 0,1 0 0,0 0 0,1-1 0,0 1 0,0 0 0,0-1 0,1 0 0,1 0 0,-1 0 0,1 0 0,0 0 0,1 0 0,-1-1 0,1 0 0,1 1 0,-1-1 0,1 0 0,0 0 0,1 0 0,0-1 0,-1-1 0,1 1 0,1-1 0,0 1 0,1 2 0,1 2 0,0-3 0,1 3 0,1 1 0,0 2 0,1-1 0,1 1 0,-1-2 0,0-1 0,-1-3 0,1 3 0,0-4 0,-1 0 0,1-2 0,0 2 0,2 1 0,2 4 0,-2-9 0,0 3 0,3 2 0,0 2 0,1 0 0,0 0 0,0 0 0,0-1 0,0-3 0,-1-3 0,-1-4 0,5 12 0,0-5 0,-1-3 0,0-1 0,1 0 0,2 3 0,0 0 0,3 3 0,0 1 0,1-1 0,-1-1 0,1-2 0,-1-5 0,2 2 0,-1-5 0,0-1 0,1-2 0,1 0 0,0-1 0,0-1 0,1 0 0,1-2 0,1-1 17,10 8 1,1-2 0,2-2 0,1-1-18,2-3 0,2-2 0,1-2 0,2-2 0,-10-7 0,1-2 0,2-2 0,0 0 0,1-3 0,3 0 0,0-2 0,1-1 0,1-1 0,1-2 50,1 0 0,-2-2 0,2-1 1,5-2-1,6-3-50,-18-4 0,4-1 0,4-2 0,2-1 0,2-1 0,2-1 0,0-1 0,0 0 0,0-1 0,-1 0 0,-2-1 0,-1 1 0,-2-2 0,1 0 0,-1 0 0,0-1 0,0-1 0,0 0 0,1 0 0,1 0 0,0-1 0,2 1 0,-4 0 0,2 0 0,1 0 0,1 0 0,0 0 0,0-1 0,1 0 0,-1 0 0,0 0 0,-1-1 0,0 0 0,-2 0 0,-1-1-8,3-1 1,0-1 0,-1-1 0,-1 0 0,0 0-1,-1 0 1,-1-1 0,0 1 0,-2-1 0,-1 1 0,-1 0 7,7-3 0,-4 1 0,-1 0 0,-1 1 0,0-2 0,1 0 0,1-2 0,3-1 0,-4 1 0,3-1 0,0-2 0,2 0 0,1-2 0,1 1 0,-1-1 0,-1 0 0,-1 0 0,-1 0 0,-2 2 0,1-2 0,-1 1 0,-2 0 0,-1 0 0,0 0 0,0-1 0,1 0 0,1-1 0,1-2-21,-5 4 1,1-2 0,2 0 0,0-1-1,1-1 1,0 0 0,0 0 0,0 0 0,-2 0-1,-1 0 1,-1 0 0,-3 1 20,4-4 0,-2 1 0,-1 1 0,-2-1 0,0 0 0,-1 0 0,0 0 0,1-1 0,0 0 0,1-2 0,0 1 0,0-1 0,0 0 0,0-1 0,0 0 0,-1-1 0,1 1 0,-1-1 0,1-1 0,-1 1 0,0-1 0,-1 1 0,1-2 0,0 0 0,2-2 0,0-2 0,2-2 0,-10 8 0,2-2 0,0-1 0,2-1 0,0-1 0,0-1 0,1 0 0,0-1 0,0-1 0,0-1 0,0 1 0,0-1 0,-1-1 0,0 1 0,-3 2 0,-1 0 0,0-1 0,0 0 0,1-1 0,-1 0 0,0 0 0,0-1 0,0 0 0,0-1 0,0 1 0,0-1 0,0 1 0,-1-1 0,1 1 0,0-1 0,0 0 0,0 0 0,1 0 0,-1 0 0,1-1 0,-1 1 0,0-1 0,1 0 0,-1 0 0,-1 0 0,1 0 0,-1 0 0,0-1 0,0 1 0,-1-1 0,0 0 0,1-2 0,1-1 0,-1-1 0,0 0 0,0 0 0,0 0 0,-1-1 0,0 1 0,-1 0 0,0 0 0,-1 1 0,-1 0 0,-1 1 0,-1 0 0,-1 2 0,4-7 0,-1 1 0,-2 0 0,-1 2 0,-1 0 0,0 0 0,-1 0 0,-1 1 0,1-1 0,0-1 0,0 0 0,1-1 0,-1 0 0,0 0 0,0 0 0,0-1 0,-1 1 0,1-1 0,-1 0 0,0 1 0,-1-1 0,1 0 0,-1 0 0,-1 1 0,0 1 0,1-1 0,-2 1 0,1-2 0,0 1 0,-1-2 0,1-1 0,-1-2 0,1-2 0,-4 7 0,0-2 0,1-1 0,-1-2 0,1-2 0,0 1 0,-1-2 0,1 0 0,-1 0 0,0 1 0,-1 0 0,0 0 0,-1 2 0,-1 1 0,-1 2 0,2-4 0,-2 2 0,0 1 0,-1 1 0,0 1 0,-1 0 0,0 0 0,0-1 0,-1 0 0,1-1 0,-1-2 0,1-1 0,-2 5 0,0-2 0,1-1 0,0-2 0,0 0 0,-1 0 0,1-1 0,-1 0 0,0 0 0,-1 1 0,-1 0 0,-1 2 0,0 1 0,-2 1 0,-1 2 0,1-10 0,-2 2 0,0 3 0,-2 1 0,-1 0 0,0 1 0,-2-2 0,-1 0 0,0-3 0,-2-2-90,-1 7 0,0-2 0,-2-1 0,0-2 0,-1-1 0,-1 0 0,0-1 0,0 0 0,-2 0 0,1 1 0,-1 1 0,0 1 1,-1 1-1,1 2-164,-1-5 1,0 3-1,-1 1 1,0 1-1,-1 0 1,0 1-1,-1 0 1,0-1-1,-1-1 1,-1-1-1,0-2 254,0 5 0,0-2 0,-1-2 0,0 0 0,-1-1 0,0-1 0,-1 0 0,0 1 0,0 0 0,-1 1 0,-1 1 0,0 1 0,-1 3 0,0 2 0,-3-7 0,-1 2 0,-2 2 0,1 2 0,-2 1 0,0 0 0,0 1 0,-1 0 0,0 0 0,0-1 0,-1 0 0,-1 0 0,1-1 0,-1 1 0,1 0 0,-1 0 0,1 0 0,-1 0 0,1 0 0,-1-1 0</inkml:trace>
  <inkml:trace contextRef="#ctx0" brushRef="#br0" timeOffset="161767">27556 3401 26332,'23'28'1439,"-1"5"-1079,0 9-634,1 19 274,-10-21 0,0 4-1505,0 7 0,-1 4 1505,-4-12 0,1 1 0,0 0 0,0 4 0,-1 1 0,1 0-32,0 2 1,0 0 0,1-1 31,1 0 0,1-2 0,1 0 0,0-4 0,1-2 0,2-1 0,10 12 0,5-6 0,2-11 0,5-8 0,6-13 0,4-10 0,12-13 0,2-13 0,-12-1 0,2-7 0,0-3-528,-5 0 1,1-2-1,0-3 1,0-3 527,-5 4 0,-1-1 0,1-3 0,2-2 0,2-4 0,-9 8 0,2-2 0,1-2 0,1-2 0,1-1 0,1-1 0,1 0 0,0 0 0,0 2-132,0 1 0,0 1 0,1-1 1,0 0-1,1 0 0,1 0 0,0 0 1,1 0-1,0-1 0,2-1 132,-4 4 0,2-2 0,0 0 0,1-1 0,1 0 0,0 0 0,0 0 0,1 0 0,-1 2 0,0 0 0,0 1 0,-1 1-26,1 1 1,0 0-1,0 1 1,1 0-1,-1 1 1,0 1-1,-1 1 1,0 0-1,-1 2 1,-1 1 0,-1 2-65,11-7 0,-1 1 0,-1 3 0,-2 1 0,-1 2 0,-1 2 0,-3 2-476,16-8 1,-2 2 0,-5 7-1,-7 11-4350,-1 11 1,-11 16 4182,-14 13 0,-10 11 0,-14 22 0,-11 9 1,-3-14-1,0-1 0,0 1 0</inkml:trace>
  <inkml:trace contextRef="#ctx0" brushRef="#br0" timeOffset="162150">28425 8173 28581,'-27'30'0,"1"0"0,2-3 0,3 0 0,-2 19 0,14 0 0,22 3 0,16 4-1336,-8-27 1,5-2 1335,5 0 0,5-3 0,4-1 0,3-4-227,6-4 1,4-5 226,5-1 0,3-6-213,-17-4 1,1-3-1,1-3 213,3-3 0,2-4 0,-1-2 0,4-7 0,0-5 0,0-2-398,-9 2 1,0-2 0,0-2 0,0-2 397,-6 3 0,-1-1 0,1-1 0,1-3 0,3-3 0,-4 5 0,1-3 0,2-2 0,1-2 0,1-1 0,0 0 0,1 0 0,-1 0-121,-1 1 0,0 0 1,1 0-1,0-1 0,0 0 1,1-1-1,-1 1 0,1 0 1,-1 0 120,0 1 0,0-1 0,0 1 0,0-1 0,0 1 0,0-1 0,0 0 0,2 1 0,-1-1 0,0 1 0,1 0 0,0-1 0,1-1 0,1 1 0,-1 0 0,-1 2 0,-1 1 0,-2 1 0,-2 3-365,9-8 0,-2 3 0,-2 3 0,-2 0 0,1 1 0,0 0-85,6-6 0,1 0 1,0 1-1,-3 3 1,-3 5-2828,8-8 0,-4 5 0,-10 18 2341,-6 27 0,-45 49 0,-8-12 0,0 0 1</inkml:trace>
  <inkml:trace contextRef="#ctx0" brushRef="#br0" timeOffset="162508">29331 11022 20389,'-21'30'0,"3"-3"2531,9 0-2531,6 2 0,10 9 0,6-3 0,3 2 0,0-6 0,2-1 0,8 9 0,3-1 0,-3-13 0,3-3 0,19-2 0,4-4 352,-11-4 0,1-5-352,17-4 0,0-8 0,-12-6 0,-1-7 0,6-10 0,0-5 0,-14 4 0,0-3 0,1-2-74,5-7 1,0-2 0,0-4 73,-7 6 0,0-2 0,0-1 0,0-2 28,-4 6 1,0-2-1,1 0 1,-1-1-1,1-1-28,2-3 0,0-1 0,0-1 0,0 0 0,1-1-345,0 0 0,1-1 0,-1 1 1,1-1-1,-1 1 345,0 0 0,0 1 0,0 0 0,0 1 0,-1 0 0,-2 4 0,0 0 0,0 1 0,0 1 0,-1 0-104,3-4 1,0 1 0,0 2 0,-2 1-557,6-6 1,-2 3-1,0 2 672,-5 8 0,0 3 0,-3 6 1,11 3-1,-11 31 0</inkml:trace>
  <inkml:trace contextRef="#ctx0" brushRef="#br0" timeOffset="162836">29627 13270 28581,'-6'43'0,"0"1"0,1 0 0,1 1-1139,2 3 0,1 3 1139,1 6 0,0 3 0,0-15 0,1 0 0,0 2 0,1 2 0,0 2 0,1-1 0,0-2 0,1 0 0,2 1 0,3 9 0,3 0 0,5-4 0,15 7 0,5-8 0,-2-5 0,6-13 0,11-29 0,2-17 0,-2-22 0,0-13-673,-10 7 0,2-4 0,1-2 673,-5 3 0,0-1 0,1-2 0,1-2 0,-6 6 0,1 1 0,0-3 0,3-2 0,5-5 0,-11 11 0,3-4 0,3-3 0,2-2 0,1-1 0,1-2 0,0 1 0,-1 0 0,-1 2 0,-1 3 0,-4 2-199,7-6 1,-4 4-1,-1 1 1,-1 2-1,1-2 1,2-1-1,2-3 199,-1 2 0,2-4 0,2-2 0,2-2 0,0 1 0,-1-1 0,-1 3 0,-2 2 0,-2 4 0,-5 4-467,15-13 0,-6 7 0,-2 3 0,-1 2-73,-5 3 0,-1 2 1,-1 2-1,-1 1-395,3-2 0,-1 2 0,-3 3 935,4-4 0,-4 6 0,2 6 0,-20 21 0</inkml:trace>
  <inkml:trace contextRef="#ctx0" brushRef="#br0" timeOffset="163139">29570 16834 28385,'-29'39'0,"0"0"0,-1 0 0,3-1 0,1 0 0,2 0-813,-9 16 1,5 0 812,6 0 0,5 1 0,4 0 0,10 1 0,17 9 0,12-5 0,1-25 0,7-7 0,21 2 0,8-15 0,-20-22 0,2-10 0,1-4-820,8-6 0,2-5 0,0-4 820,-7 4 0,0-4 0,2-1 0,-1-3-280,-4 3 1,0-2 0,0-2 0,1 0-1,0-2 280,-5 5 0,0-1 0,0-1 0,1-1 0,1-2 0,3-3 0,-8 7 0,1-2 0,3-2 0,0-2 0,1-1 0,0 0 0,0 0 0,0 1 0,-2 1 0,-1 2-187,1-2 0,0 1 0,-2 2 0,0-1 0,0 1 0,0-1 0,1-1 0,2-1 187,-2 2 0,1-2 0,1-1 0,1-1 0,1 0 0,-1 0 0,-1 1 0,-1 2 0,-1 1 0,-3 3-198,8-8 1,-3 3 0,-2 3 0,0 0-1,0 1 1,1 0-583,2-1 1,1-1-1,0 1 1,-1 2-1,-2 1 1,-2 3 779,2 0 0,-4 3 0,-1 1 0,1 2 0,12-10 0,-1 2 0,-7 13 0,5 15 0</inkml:trace>
  <inkml:trace contextRef="#ctx0" brushRef="#br0" timeOffset="169152">5933 9887 24353,'-9'-58'419,"0"-1"1,0 0 0,-1 0-285,1-1 0,-2-2-1253,-1 4 1,-1-3-1,0 1 1238,2 13 0,0 2 0,-1-3-30,-5-13 0,-1-3 0,-1 4 30,4 13 0,-1 2 0,-1 1-60,-1-1 0,0 0 0,-3-1-38,-3 1 1,-3-3-1,-2 1 1,1 3 7,-4-1 0,0 4 0,-8 0-30,-2 6 0,-7 0 0,-3 0 0,-1 4 0,2 6 0,2 6 0,2 6 0,-1 3 0,-4 1-369,-4 0 1,-3 2 0,-3 2 0,1 3 0,3 3 368,-6 4 0,2 5 0,1 3 0,-1 2 18,9 0 0,0 1 0,-1 2 0,1 1 0,0 1 18,-2 3 0,0 1 0,0 2 0,0 1 0,1 2 18,-3 3 0,0 2 0,1 2 0,1 2 0,-1 2-153,8-4 0,1 2 1,-1 1-1,1 2 0,1 1 1,0 1 98,5-3 0,1 0 0,0 0 0,1 3 0,0 1 0,-1 4 0,0 3-110,7-6 0,-2 4 0,1 2 1,-1 3-1,0 1 0,1 2 0,0 0 1,0 0-1,2-1 0,0-1 0,2-1 110,-1 4 0,0-3 0,2 0 0,1-1 0,0 1 0,1 1 0,0 3 0,-1 4 0,1 3-21,6-14 0,0 2 0,-1 2 1,0 2-1,0 2 0,0 1 1,1 1-1,-1 2 0,1 0 1,0 1-1,0 0 0,2 1 1,0-1-1,0 0 0,2-1 1,1 0-1,2-1 21,-1 2 0,3 0 0,0 0 0,1 0 0,1 0 0,1 0 0,1 0 0,0 1 0,0-1 0,1 1 0,0-1 0,1 1 0,-1 0 0,0-1 0,0 1 0,0 0-3,0-4 1,-1 1 0,1 0 0,0 0 0,0 0 0,0 0-1,0 0 1,0 0 0,1 0 0,0 0 0,0 0 0,1 1 0,0-1-1,0 0 1,1 0 0,1 0 0,0 0 2,1 0 0,-1 0 0,1 0 0,1 0 0,-1 0 0,1 0 0,1 0 0,0 0 0,0 0 0,1 0 0,0 0 0,1 0 0,0-1 0,1 1 0,1 0 0,0 0 0,1-1 0,1 1 0,1 0 0,1 0 0,0 1 0,1-1 0,1 1 0,0 0 0,1-1 0,0 0 0,0 0 0,0 0 0,1-1 0,0-1 0,0-1 0,-1 0 0,1-1 0,-1-1 0,2 7 0,-1-2 0,1-1 0,0-1 0,-1-1 0,1-1 0,1 1 0,-1-1 0,1 0 0,1 1 0,0 1 0,1 1 0,0 2 0,0-4 0,0 1 0,1 2 0,1 1 0,-1 0 0,2 1 0,-1 1 0,1-1 0,0 0 0,1-1 0,0 0 0,0-2 0,0 0 0,0-3 0,1-1 0,0-2 0,4 8 0,0-2 0,0-2 0,1-2 0,0-1 0,0-1 0,1 0 0,1-1 0,0-1 0,0 1 0,2 0 0,-1-1 0,1 0 0,0 0 0,1-1 0,0 0 0,1 0 0,0-1 0,1-1 0,0 0 0,1 0 0,0-1 0,3 3 0,0-1 0,1 0 0,-1-1 0,2 0 0,0-1 0,3 0 0,1-1 0,-1-4 0</inkml:trace>
  <inkml:trace contextRef="#ctx0" brushRef="#br0" timeOffset="169152">7612 19049 20389,'2'-3'0,"36"-47"0,0 0 0,-2 1 0,4-5 0,-2 0 0,-1 1 0,-1 0 0,-1 0 0,-2-1 0,1 0 0,-1-1 0,-1-2 0,1 0 0,0-3 0,0-1 0,-5 7 0,1-1 0,0-1 0,0-2 0,0-1 0,0-1 0,0 0 0,-1-2 0,0 1 0,0-1 0,-1 0 0,-1 0 0,-1 0 0,-1 1 0,-2 0 0,0 1 0,-2 1 0,0-5 0,-1 0 0,-2 1 0,-1 0 0,-2 0 0,0 0 0,-1 1 0,-1-1 0,0 1 0,-1-1 0,0 0 0,-1-1 0,1 0 0,0 0 0,-1 1 0,0 0 0,-1 0 0,0 0 0,0 0 0,-1-1 0,0 0 0,-1 0 0,0 0 0,0 0 0,0-1 0,-1 1 0,0-1 0,-1 1 0,0-1 0,0 4 0,0-1 0,-1-1 0,0 1 0,-1 0 0,0-1 0,0 1 0,0-1 0,-1 0 0,0 1 0,0-1 0,0 0 0,-1 0 0,0 1 0,-1-1 0,1 1 0,-2-5 0,1 1 0,-1-1 0,1 0 0,-2 0 0,1 1 0,-1-1 0,-1 0 0,0 0 0,0 1 0,0 0 0,-1-1 0,0 1 0,-1 0 0,0 1 0,1 1 0,-1 1 0,1 1 0,0-1 0,0 2 0,-1-1 0,0 0 0,-1 0 0,-1 0 0,-1-1 0,-1 0 0,-2-1 0,-1-1 0,-2 0 0,-3-3-17,2 11 1,-2-3-1,-2-1 1,-1-1 0,-1-1-1,-2-1 1,0 0 0,-2-1-1,0 0 1,-2-1 0,1 1-1,-2 0 1,1 0 0,-1 1-1,0 0 1,0 2 0,1 1-1,-1 0 1,1 3 0,1 1-1,0 2 1,0 2-81,-3-9 1,0 3 0,0 2-1,1 1 1,0 3 0,-1 0-1,1 1 1,-1 1 0,-1 0-1,-1 0 1,0-1 0,-3 0-1,0-2 1,-3-1 25,4 4 0,-2-1 0,-1-3 0,-2 0 0,0-2 0,-1-1 0,-1 1 0,-1-1 0,-1 0 0,1 2 0,-2 0 0,1 2 0,0 1 0,-1 3 0,1 2 0,0 3 0,0 4 0,1 2 0,1 5-99,-18-9 0,0 5 0,0 7 0,0 3 0,0 3 0,0 3 0,-1 1 0,0 0 1,0 0-141,0-1 0,-1 3 0,1 0 0,-2 1 0,1 2 1,-1 1-1,1 1 0,-1 1 0,0 0 310,2 2 0,-1 2 0,0 0 0,0 1 0,0 1 0,1 2 0,-1 0 0,0 0 0,1 2 0,-5 1 0,-1 0 0,1 2 0,0 1 0,1 1 0,-1 1 0,1-1 0,-1 2 0,3 1 0,-1 1 0,1-1 0,-1 0 0,0 1 0,1-1 0,-1 1 0,1-1 0</inkml:trace>
  <inkml:trace contextRef="#ctx0" brushRef="#br0" timeOffset="170645">25550 1674 22079,'-40'-39'810,"-5"5"-720,-7 5-346,-9 8 435,26 14 1,-1 3-223,-4-1 1,-1 4 177,-5 5 0,0 6-1,-5 2 1,-1 5-270,-7 10 0,0 7 195,15-5 0,-1 2 0,0 4-442,8-5 1,-2 2 0,1 1-1,0 3 427,-4 4 0,0 3 0,0 2 0,1 1-360,6-6 1,-1 2-1,1 2 1,0 0-1,1 1 387,-2 3 0,1 2 0,0 0 0,0 2 0,1-1-239,-1 3 0,1 1 0,1 1 0,0 0 0,1 0 221,0 1 0,1-1 0,0 1 0,1 1 0,0 4-103,4-6 1,0 2 0,0 3 0,0 0 0,1 0 0,2-2 0,0-2 120,-1 6 0,1-2 0,2-2 0,0 2 0,1 2-47,4-9 1,-1 2 0,0 2 0,1 0-1,2-2 1,2-1 0,2-3 19,2 13 0,3-3 0,3-2 0,3 0-23,3-1 1,2 0-1,3 0 1,3-1-23,2-2 0,3 0 0,3-2 0,3-1-90,4 0 0,4-1 0,2-2 0,4-1 90,4 0 0,4-2 0,3-1 0,2-3 0,-5-7 0,2-2 0,2-2 0,2 0 0,1-2 0,-5-5 0,0 0 0,1-1 0,3-1 0,2-1 0,4-1-6,-3-3 1,3 0 0,3-1 0,2 0 0,2-1 0,1-1 0,1 0 0,1-2 0,-1-1 5,-5-2 0,1 0 0,0-2 0,1 0 0,1-1 0,1-1 0,0 0 0,2-1 0,1 0 0,1-1 0,1 0 0,-11-1 0,1-1 0,2 0 0,0 0 0,2-1 0,1-1 0,0 1 0,0-1 0,1 0 0,0-1 0,-1 0 0,0 0 0,-1-1 0,0 0 0,-2 0 0,0-1 0,5 0 0,1 0 0,-2-1 0,0 0 0,-1-1 0,0 0 0,0-1 0,0 0 0,-1-1 0,0 0 0,0-1 0,1 0 0,-1-1 0,1-1 0,1 0 0,0-1 0,0-1 0,0 0 0,0-1 0,0 0 0,-2-1 0,0 0 0,-1 0 0,-1 0 0,-2-1 0,-2 0 0,10-3 0,-2 0 0,-2-2 0,-1 1 0,-2-1 0,0 0 0,-1-1 0,1 0 0,0-1 0,0 0 0,-1 0 0,1-1 0,-1 0 0,0 0 0,-1-1 0,0 0 0,0-1 0,-1 0 0,-2 1 0,0 0 0,-1 0 0,-1-1 0,1 0 0,-1-1 0,1-2 0,0-1 0,0-3 0,-4 1 0,2-3 0,0-1 0,1-2 0,-1 0 0,1-2 0,-2 0 0,-1 0 0,-1 0 0,-2 1 0,-2 1 0,4-5 0,-2 1 0,-2 1 0,-2-1 0,-1 0 0,0-1 0,0-2 0,0-2 0,0-1 0,2-3 0,1-1 0,-1-1 0,-2-2 0,-1 1 0,-3 0 0,-5 1 0,-4 2 0,-1-8 0,-5 1 0,-4 0 0,-3 1 0,-3-1 0,-2 0 0,-1 1 0,-3 0 0,-3-1 0,-1 1 0,-3 0 0,-3 0 0,-3 0 0,-1 0 0,-4 1 0,-2 0 0,-2 0 0,-2 1 0,-4 0 0,-2 0 0,-2 0 0,-3 1 0,-1 1 0,-2 0 0,-3 0 0,-2 0 0,-2 1 0,-2 0 0,-1 2 0,-3 1 0,4 6 0,-1 0 0,-2 1 0,-2 2 0,0-1 0,-2 2 0,0 1 0,-4-1 0,0 1 0,-2 1 0,0 1 0,-2 1 0,-1 1 0,0 1 0,4 4 0,-1 1 0,-1 0 0,-1 2 0,0 0 0,-1 1 0,0 1 0,-1 1 0,-1 0 0,0 0 0,-1 2 0,0 1 0,-1 0 0,-2 2 0,-3 1 0,-2 1 0,10 4 0,-4 0 0,-1 1 0,-3 2 0,0-1 0,-2 2 0,1 0 0,-1 1 0,1 0 0,2 1 0,1 0 0,2 1-90,-7 0 0,2 0 0,1 1 0,2 1 0,0 1 0,-1 0 0,0 1 0,-2 1 0,-2 0-8,7 1 1,-2 0-1,-2 0 1,0 0 0,-2 1-1,1 1 1,-1 0 0,1 1-1,2 0 1,1 2-1,2 0 1,3 1-61,-9 2 1,4 2-1,1 0 1,2 2 0,1 0-1,-1 2 1,-1 2 0,-2 1-113,6-1 0,-1 2 0,-1 1 0,-1 1 0,0 1 1,-1 1-1,1 1 0,1-1 0,1 1 0,2-1 0,2-1-45,-7 4 0,3-1 0,2 0 1,2 0-1,-1 1 0,1 1 1,-2 1-1,0 2 315,3-3 0,-1 2 0,-2 1 0,0 1 0,1 1 0,0 0 0,1 0 0,3 0 0,3 0 0,3 0 0,-8 10 0,5 0 0,3-1 0,2 2 0,0 0 0,1 0 0,2 1 0,0 1 0,0-1 0,0 1 0,0-1 0,0 1 0</inkml:trace>
  <inkml:trace contextRef="#ctx0" brushRef="#br0" timeOffset="171341">29237 7287 23634,'-14'-41'449,"-1"1"1,-2-1 0,-3-2-390,-2 1 0,-4-4 0,-4 1-1376,-6-4 0,-4-1 1,-2 1 1337,9 12 1,0-1-1,-1 1 1,-2 1-267,-5 0 1,-1 1 0,-2 2 0,0 4 273,-9-1 0,0 4 0,-3 2 15,10 7 0,-1 1 0,-1 1 0,-2 2 0,-3 1 0,-2 2 0,-1 2 0,-1 1-244,-4 2 1,-1 2-1,-1 2 1,-1 1 216,10 2 0,-1 2 0,-1 1 0,1 0 0,-1 2 0,-4 1 0,1 1 0,-1 1 0,0 1 0,0 1-247,-2 2 1,0 1 0,-1 1 0,1 1 0,0 0 273,9-2 0,1 1 0,1 0 0,-2 1 0,0 2 0,-3 2-9,3 1 0,-3 2 0,-1 2 0,-1 1 0,0 1 0,1 0 0,1 0 0,3-1 9,-6 3 0,4-2 0,1 1 0,-1 0 0,-1 3 0,-4 4-16,10-5 1,-3 2 0,-3 3-1,-2 2 1,1 1 0,-1 0 0,2-1-1,2 0 1,2-1 0,5-2 0,-7 5 0,5-1 0,2-1 0,2-1 0,-1 2 0,-2 3-19,5-5 0,-2 2 0,0 1 1,-1 1-1,1 0 0,2-1 0,2 0 1,3-2 20,-4 7 0,3-1 0,3-1 1,2 0-1,0 1-32,-5 10 0,1 0 0,2 1 0,3 0 0,3-4 0,2-1 0,3 3 0,4 3 0,6 1 0,4 3 0,2 3 0,3-1 0,3-4 0,1 0 0,4-3 0,3 0 0,3 2 0,2 0 0,3 3 0,3 1 0,2-3 0,5-5 0,4-1 0,4-5 0,5-2 0,6 1 0,0-4 0,7 0 0,3 0 0,2 0 0,1-2 0,-3-3 0,1 1 0,-2-3 0,1-1 0,4-1 0,6 1 0,-14-9 0,5 0 0,4 1 0,2 0 0,1-1 0,1 1 0,0-2 0,-1-1 0,-3-2 0,-3-2 0,13 3 0,-4-2 0,-2-3 0,1-1 0,1 0 0,4 1 0,-12-4 0,3 1 0,2-1 0,0 1 0,1-1 0,0-1 0,-2 0 0,-1-1 0,-2-2 0,12 1 0,-3-1 0,-2-2 0,0-1 0,0 0 0,1-1 0,0 0 0,1 0 0,0-1 0,-1 0 0,1-1 0,0-1-33,0 0 1,0-1-1,0 0 1,0-1-1,0-1 1,0 0 32,-1-1 0,1-1 0,0-1 0,0 0 0,-1-1 0,1-1 0,-1-1 0,0 0 0,0 0 0,0-2 0,0 0 0,0-2 0,-1 0 0,0-2 0,0 0 0,-1-2 0,1 0 0,-2-1 23,1-2 1,-1 0-1,0-1 1,-1-1-1,0-1 1,0-1-24,-1-1 0,0-1 0,0-1 0,-1-2 0,0 0 0,-2-1 0,0-1 0,0-1 0,-1-1 0,-1 0 0,0-2 0,-1-1 0,-1 1 0,-1-1 0,-1 0 0,0-2 0,0-2 0,0-4 15,-6 2 0,1-2 1,1-3-1,-1-1 0,-1-2 1,-1-1-1,-2-1 0,-3-1-15,-3-1 0,-2-2 0,-2-2 0,-1 0 0,-2-1 0,-1-1 0,0 1 0,0 0 0,0 0 0,0 1 0,-1 0 0,0-1 0,-2 0 0,-2-1 0,-3 1 0,-4-1 0,-2-6 0,-4-1 0,-2-2 0,-4 1 0,-2 2 0,-4 2 0,-3 3-30,-6-6 0,-6 4 1,-3 2-1,-3 2 1,-3 0 29,-2-1 0,-2 1 0,-4 1 0,-2 2 0,-2 1 0,4 9 0,-2 0 0,-2 2 0,-1 1 0,-2 1 0,-1 1 0,-2 1 0,-3 0 0,0 2 0,-2 0 0,-1 2 0,-1 1 0,-2 1 0,0 0 0,0 2 0,-3 1 0,-3 1 0,-3 1 0,6 6 0,-3 0 0,-3 2 0,-2 0 0,-1 1 0,0 1 0,0 1 0,2 1 0,3 1-103,-6-2 0,2 2 0,2 2 0,0 0 1,-1 1-1,-1 1 0,-4 0 1,12 2 1,-3 0-1,-2 1 1,-1 0 0,0 0-1,-1 1 1,2 2 0,1-1-1,1 3 1,3 0-41,-8 2 1,3 1 0,1 1-1,2 2 1,0 1 0,0 0-1,-1 1-38,1 0 0,1 0 0,1 1 0,-1 1 1,0 1-1,-2 1 0,-1 3-240,5 0 0,-3 1 0,0 2 1,-2 1-1,1 1 0,0 1 1,1 0-1,2-1 0,3 1 420,-11 3 0,3 1 0,2-1 0,1 2 0,0 1 0,-2 2 0,8-2 0,-2 0 0,0 3 0,-1 0 0,1 0 0,2 1 0,3 0 0,3-1 0,-1 8 0,0 0 0,0 0 0,0 0 0,-1 0 0</inkml:trace>
  <inkml:trace contextRef="#ctx0" brushRef="#br0" timeOffset="171946">29599 11086 26632,'-31'-36'-72,"-1"1"0,1-1 0,-4 2 0,-1 0 0,-3 2-48,-4 1 0,-4 1 0,-1 3-1689,-4 0 1,-2 3 0,-3 2 1868,-3 2 0,-3 2 0,0 2 52,12 6 0,0 1 1,-2 1-1,0 1-202,-2 0 0,0 1 1,-2 2-1,-5 3 270,5 3 0,-5 2 0,-2 1 0,-1 3 0,-2 1 0,1 2-213,10-1 0,-1 2 0,-1 1 1,0 2-1,0 0 0,-1 1 0,1 0 1,0 0 32,-1 0 0,0-1 0,1 1 0,0 0 0,-1 1 0,0 2 0,-1 2 0,-1 3-96,7-1 1,-2 3 0,-1 1-1,-1 3 1,0 0 0,0 1-1,1 1 1,1-1 0,2 1 0,3-1-1,3-2 96,-7 6 0,5-2 0,3 0 0,1 0 0,0 3 0,-1 2 0,-2 4 0,6-4 0,-3 4 0,-2 2 0,0 3 0,-1 1 0,1 1 0,1 1 0,1-1 0,3-1 0,3-2 0,4-2 0,-8 13 0,5-4 0,3 0 0,3 0 0,2 4 0,-1 6-14,8-11 0,0 5 1,0 3-1,1 2 0,1 2 1,1 0-1,2-1 0,3-2 1,2-2-1,3-5 14,1 9 0,4-4 0,3-3 0,3 0 0,3 2 0,5 4 0,1-4 0,4 4 0,3 3 0,2 1 0,2 1 0,2-2 0,2-3 0,0-3 0,1-6 0,4 2 0,2-5 0,2-4 0,2-1 0,3-1 0,1 2 0,-1-4 0,1 1 0,3 1 0,1-1 0,2-1 0,0-2 0,0-3 0,-1-4 0,8-1 0,0-4 0,0-3 0,1-3 0,1-1 0,1 0 0,2-1 0,2-1 0,0-2 0,1-1 0,0-2 0,1-1 0,0 0 0,0-2 0,1-1 0,1-2 0,2-3 0,3-2-10,-9-2 0,2-3 0,3 0 0,1-2 0,1-2 0,0-1 0,1-2 0,-1-2 0,-1-1 19,-4-2 0,1-2 0,-1-1 0,1-2 0,-1-2 0,1 0 0,-1-1 0,1-1 0,-1 1 0,0-1-9,0 2 0,1-1 0,-1 1 0,0 0 0,0-1 0,0-2 0,-1-1 0,1-2 0,-1-3 0,0-2 0,-8 0 0,1-1 0,0-3 0,1-2 0,-1-1 0,0-1 0,-1-2 0,0 0 0,-1-1 0,-2 0 0,-1 0 0,-2 0 0,-2 0 0,5-5 0,-4-1 0,-1-1 0,-2 0 0,-1-1 0,-1 0 0,-1 0 0,0 0 0,0-1 0,1 1 0,-1 0 0,1 0 0,-1 0 0,1 0 0,-1-1 0,-1 0 0,-2 1 0,0-1 0,-3 1 0,-1-1 0,1-5 0,0-2 0,-1 0 0,-3 0 0,-2 2 0,-2 0 0,-5 2 0,-3 3 0,-3-6 0,-4 2 0,-4 3 0,-4 0 0,-3 0 55,-3-11 0,-4 2 0,-6-1 0,-9 1-55,-5 9 0,-8-1 0,-6 0 0,-2 2 0,-2 1 0,2 4 0,-3 0 0,0 3 0,-1 2 0,-3 2 0,-4-2 0,5 6 0,-5-2 0,-1 0 0,-3 1 0,1 2 0,-1 2 0,2 4 0,0 3 0,0 4 0,0 2 0,0 2 0,0 1 0,-2 0 0,0 0 0,1 1 0,-2 1 0,0 1 0,-3 2 0,-3 2-30,10 3 0,-3 2 0,-3 0 0,-1 2 0,0 0 0,0 2 0,0-1 0,3 2 0,1-1-112,-2 0 1,2 1 0,2 0-1,1 1 1,-2 1 0,-2 2 0,-4 2-125,9 0 1,-4 2 0,-2 1-1,-2 1 1,-1 0 0,0 2-1,1 0 1,1 0 0,2 1-1,4 0 1,4 0-35,-12 3 0,6 0 0,4 0 1,0 2-1,-1 3 0,-2 4 300,0 1 0,-4 3 0,-1 4 0,0 1 0,0 1 0,4 1 0,4-1 0,7-1 0,0 3 0,7 0 0,3 0 0,2 2 0,-2 2 0,2 4 0,-1-1 0,1 1 0,0 0 0,0 0 0,-1-1 0</inkml:trace>
  <inkml:trace contextRef="#ctx0" brushRef="#br0" timeOffset="172538">29051 14102 23634,'-60'-25'35,"0"-1"1,0 0 0,-2 2 0,0 1 0,-1 2-104,13 5 1,0 2 0,0 0 0,-1 1-1349,-2 2 1,1 1 0,-1 1 0,-1 1 1482,0 0 1,-1 2-1,-1 1 1,0 1 44,-1 1 1,-1 1-1,0 2 1,0 1-180,-2 1 0,-1 2 0,1 2 0,-1 1 314,-1 2 0,0 1 1,0 2-1,0 2-124,0 2 0,2 1 1,-2 3-1,0 4-48,7-3 0,-3 0 0,-2 2 0,4 6 0,6 7 0,11 11-174,18-1 0,6 10 1,5 7-1,5 6 1,4 5-1,3 1 0,2 1 1,2-3-1,1-2 1,-1-6-1,0-7 114,1 7 0,3-7 0,1-3 0,3-1 0,3 2 0,4 7-8,-4-12 1,1 5-1,3 6 1,1 2-1,1 2 1,3-1-1,1-1 1,2-4-1,1-4 1,2-7-1,3-7 1,1-10-8,14-3 0,5-12 0,3-9 0,2-5 0,0-3 0,-1-1 0,-4 2 18,9 1 0,-3-3 0,0-1 0,-1-2 0,1 0 18,1-1 0,-1 0 0,1-1 0,1-2 0,3-2 15,-7-1 0,3-1 1,1-2-1,1-1 1,0 0-1,-3 0 0,-3 0-33,7-3 0,-3 1 0,-2-1 0,0-2 0,3 0-42,-2-1 0,4-2 1,0 0-1,-1-1 1,-3-1-1,-6 0-21,2-5 0,-6 0 0,-3-1 0,-1-2 18,-3 0 1,-2-2 0,-2-1 0,-1 0-4,7-13 0,-4-2 0,-4-2 0,-8 0 0,-3-1 0,-6-2 0,-7 4 0,-5-2 0,-6 1 204,-7 0 0,-7 1 1,-6 1-175,-8 3 0,-6 1 0,-5 4 0,-8-1 0,-6 3 0,-4 4 64,8 9 0,-3 2 0,-2 2 1,-1 2-88,-5 0 1,-3 2-1,-1 2 1,-1 1-14,10 4 0,-2 2 0,0 1 0,0 0 0,-1 2-18,-2 0 0,0 2 0,-1 0 0,0 2 0,-1 1-36,0 1 0,0 0 0,-1 2 0,1 1 0,-1 2-57,1 0 1,-1 2 0,1 1 0,-1 1 0,2 1-34,0 1 0,0 1 0,0 1 0,1 1 0,1 1-183,1 1 1,1 1-1,0 1 1,1 0 0,0 2-43,-9 5 0,0 0 0,1 2 1,2 2-136,5-1 0,0 2 0,2 1 0,1 1 540,4-1 0,1 1 0,2 1 0,2 1 0,-7 11 0,2 2 0,3 0 0,4 1 0,0-1 0,0 1 0</inkml:trace>
  <inkml:trace contextRef="#ctx0" brushRef="#br0" timeOffset="173011">28003 17033 24623,'-47'-19'839,"0"-1"1,-3 3-1,-2 0-749,-6 3 0,-2 1-1249,-2 2 0,-1 2 1204,0 2 0,-4 5 194,9 4 1,-3 5 0,4 2-120,11 0 0,3 2 0,-1 3-120,-11 6 0,-1 4 0,5 3 0,14 1 0,5 2 0,1 3 0,0 2 0,1 3 0,2 6 0,2 7 0,2 6 0,2 2 0,2-3-331,0 5 0,4-2 1,4 7 330,5-5 0,3 7 0,3 2 0,3-2 0,3-7 0,7 3 0,5-6 0,5 1 0,1-4 0,4 2 0,2-3 0,5-8-624,8-6 1,4-8 0,4-5 563,4-1 0,3-5 0,3-4 60,-12-7 0,2-2 0,0-3 0,1-1-290,4-3 0,0-1 0,1-3 0,0-2 334,3-3 1,1-2 0,0-1 0,0-3-269,3-1 0,-1-3 0,0-1 0,0-2 224,-11 3 0,0-2 0,-1-1 0,0-1 0,0-1 0,0 0 0,-1-1 0,0-2 0,0 1 0,-2-2 0,0 0 0,-1-1 0,0-1 0,-1 0 0,-1-1-152,9-6 0,-2-2 1,0 0-1,-2-1 152,-3 0 0,-1 1 0,-2-2 0,-1 0 25,-4 2 1,-1-2 0,-2 0 0,-2 0-296,6-12 0,-3-1 1,-3 0-68,-7 1 1,-3-1 0,-5-1 186,-6 3 0,-5-2 1,-5 1 119,-7 0 0,-5 1 0,-6 0 206,-5 1 1,-5 1-1,-10 1-104,-2 9 0,-9 0 0,-3 0 0,-2 2 0,2 3-95,-4-2 1,2 4-1,-3 2 1,-7-2-138,12 10 0,-3-2 0,-5 0 1,-2 0-1,-1 1 0,0 1 0,1 1 1,2 3 159,-1 0 0,1 3 0,-1 1 0,1 0 0,0 2 0,0-1 0,0 1 0,0-2 0,-1 1 0,0 0 0,0 1 0,1-1 0,0 2 0,1 0 0,-3 1 0,0 0 0,0 0 0,0 0 0,1 0 0,-1 0 0</inkml:trace>
  <inkml:trace contextRef="#ctx0" brushRef="#br0" timeOffset="181920">5498 9543 24983,'-26'-16'2968,"1"3"-2338,3 2-630,4 2 0,9-2 0,9-7 0,25-7 0,1 5 0,6 0-910,17-6 0,8-1 910,-8 6 0,3-1 0,3 0 0,-7 3 0,2 0 0,1 0 0,0 1-576,5-2 1,1 0 0,1 0-1,0 0 576,2 0 0,0 0 0,0 1 0,0-1 0,-1 1 0,-1 0 0,0 0 0,0 1 0,-4 1 0,-1 0 0,0 1 0,-2 0 0,11-3 0,-2 1 0,-3 1-126,-7 2 0,-2 1 0,-2 0 96,0 1 0,-2 0 0,-3 2-1852,3-2 1,-3 3-997,17 3 2613,-52 20 1,-41 23-1,-15 5 1</inkml:trace>
  <inkml:trace contextRef="#ctx0" brushRef="#br0" timeOffset="182130">6384 9679 24713,'-53'32'755,"1"0"1,0 0-1,10-6 1,3-2 0,1-2-711,-11 6 0,13-12-45,31-16 0,29-17 0,23-10 0,-6 5 0,8-4 0,3 0 0,-3 1-697,7-3 0,-1 2 0,6-2 697,-11 5 0,6-2 0,4-1 0,-1 0 0,-1 2 0,-6 2-595,2 0 0,-5 3 0,0 1 1,2-2 486,-1 2 0,2-1 0,1 0 0,-3 1 0,-3 1-372,4 0 0,-5 2 1,1 0-1202,4 0 0,0 0 1,-5 1 1680,0 0 0,-4 1 0,2 1 0,-5 2 0,-12 4 0</inkml:trace>
  <inkml:trace contextRef="#ctx0" brushRef="#br0" timeOffset="184531">30253 2872 22644,'6'-56'1709,"0"-3"-1079,-12-2-617,3 27 1,-2 1 211,-3-2 0,0-1-91,-3-4 1,-1-1-45,-1 0 0,-4-4 0,-4-3 0,-5-4 0,0 3-712,4 8 1,0 3 0,-2-2 651,-9-15 0,-4-2 0,1 3 0,5 12 0,1 2 0,-5 0 37,-4-3 1,-6-2-1,-2 1 1,2 3-68,6 7 0,2 2 0,-2 1 0,-3-1 18,-1 0 0,-3 0 0,-2-1 0,1 3 0,0 3-18,-2 2 0,1 3 0,0 3 0,-2 1-327,-2 0 0,-2 1 1,1 2-1,-1 2 327,-1 1 0,0 2 0,0 2 0,-1 1 0,0 2 0,0 1 0,0 2 0,-1 2 0,1 1 0,0 3 0,1 1 0,-1 1 0,0 1 0,2 2 0,-2 2 0,-3 3 0,7-1 0,-3 4 0,-1 1 0,0 0 0,1 1 0,2-1-349,0 0 0,3 0 1,1 0-1,-1 1 0,-2 2 349,-2 1 0,-2 1 0,-1 1 0,1 1 0,1-1 0,4 0 0,-8 4 0,5 0 0,0 0 0,-3 4 15,8-3 0,-3 2 0,-1 2 0,1 0 0,1 0 0,2-1 3,2-1 0,3-1 0,1 0 0,-1 2 0,-1 1-3,-1 0 0,-2 3 0,-1 1 0,1 1 0,2-2 0,4 0 7,-5 5 1,4-2 0,1 1-1,-3 3 23,7-4 0,-1 2 0,-1 2 0,0 1 0,1-1 0,2-3-365,-8 9 0,3-2 0,0 0 0,-2 2 338,1 0 0,-1 2 0,-1 0 0,1 0 0,3-4 4,4-4 1,1-2-1,2-1 1,-1 0-1,1-1 0,0 0 1,0 0-1,0-1-22,-11 11 0,1 0 0,-1-1-1,4-2 0,0-1 0,-3 2 1,1-1 0,-3 2 0,0 0 0,3-2 0,0 0 0,2-2 0,-6 8 0,13-11 0,-5 6 0,-3 4 0,-1 3 0,0 0 0,1 0 0,3-4 0,5-5 0,-7 10 0,7-7 0,-1 2 0,-3 7-40,8-11 0,-3 4 0,-3 5 0,0 3 0,-1 0 0,2 0 0,1-3 0,4-2 0,3-6 40,-5 15 0,6-7 0,2 1 0,-2 5 0,3-7 0,0 5 0,-2 3 0,1 1 0,1 0 0,1-4 0,2-4 8,-2 11 1,3-7 0,1 1 0,-1 7-9,3-11 0,0 5 0,0 3 0,-1 1 0,1 1 0,1-1 0,2-3-4,-1 3 0,2-1 0,0 0 0,1-1 0,1 0 0,-1 1 4,0 0 0,0 1 0,0 0 0,1-1 0,0 1 0,0-1-84,1-1 1,0 1-1,1 0 1,0-1 0,0-2-1,2-3 84,-2 8 0,2-4 0,0-1 0,1 5 0,1-8 0,1 3 0,0 1 0,0 1 0,0-2 0,1-2 0,-1-1 0,1-3 0,0-1 0,0 1 0,0 3-31,1 2 1,1 2 0,-1 2 0,1 0 0,0-2 0,1-3 30,0-3 0,0-2 0,0-2 0,1 0 0,1 1 21,-1 2 1,1-1-1,1 1 1,-1 0-1,1 0-21,0 0 0,0 0 0,0-1 0,0 1 0,1 0 0,0-2 0,0 1 0,0 0 0,0-1 0,1 0 12,1 12 1,0 0-1,0-1 1,0 0-13,1-3 0,-1-2 0,0 2 0,2 2 0,0-1 0,1 3 0,0 1 0,1 1 0,0 0 0,-3-10 0,1 1 0,1 0 0,-1 0 0,0-1 0,1 1 0,-1-1 0,1 0 0,1 0 0,-1 0 0,0-1 0,0 0 31,2 10 0,-1 0 0,1-1 1,-1-2-1,0-3-31,1-1 0,0-3 0,-1-2 0,1 1 0,0 2 0,0-1 0,0 0 0,1 0 0,-1-1 0,1 1 0,1-1 0,-1 0 0,1 0 0,0-1 0,1 0 0,-1 0 0,1 0 0,0-1 0,0 0 0,1 0 0,0-1 0,0-1 0,0 1 0,1-1 0,0-1 0,0 0 0,1-1 0,-1 1 0,1-1 0,-1-1 0,1 1 0,0-1 0,6 13 0,0 0 0,1 3 0,-4-13 0,2 2 0,0 3 0,0-2 0,-2-3 0,1 0 0,-1-2 0,0-1 0,2 3 0,-1-1 0,1 3 0,1 0 0,0-1 0,-2-3 0,6 12 0,-1-5 0,-1 1 0,2 0 0,-1-1 0,1 1-40,0-2 1,1 0 0,0 0 39,0-1 0,1 1 0,0-2 0,0 0 0,1-1 0,0 0-17,0-1 0,1 0 1,0 0 16,0 0 0,-1 0 0,1-1 270,0-2 0,0 0 1,2 3-271,-1-1 0,2 4 0,-1 0 0,-1-3 104,2 3 1,-2-3 0,1 2-105,-3-3 0,2 2 0,0-1 0,-3-3 0,-2-2 0,-1-3 0,-1-1 0,0-1 0,-1 0 0,1-1 0,-2-3 0,0 0 0,1 2 308,9 12 1,2 2 0,-1-3-309,-8-11 0,0-2 0,0 1 0,8 9 0,3 2 0,1-1 0,2-3 0,2-2 0,0-3 0,-10-9 0,0-2 0,4 0 0,9 4 0,6 3 0,1-2 0,-5-5 0,-5-5 0,-2-3 0,4-1 0,11 4 0,7 1 0,0-1 0,-5-3 0,-6-3 0,-3-3 0,2 0 0,-3-1 0,4 1 0,-1 0 0,-3-3 0,2 0 0,-3-3 0,0 0 0,2 0 0,0-1 0,0 0 0,0-2 0,1 0 0,1 0 0,0-2 0,0-1 0,1-1 202,1 1 1,0-1-1,0-1-202,0 0 0,2-1 0,-1-1 0,1 0 0,1 0 0,-1-1 0,1 0 0,0-1 0,3-1 0,2-2 0,4-2 0,1 0 0,-4 0 0,5-1 0,-4 0 0,4-1 0,-4 0 0,3-1 0,0-1 0,-5 1 0,-2 0 0,-4-1 0,4-1 0,-1-2 0,5-3 0,-1 0 0,-3 0 0,3-1 0,-3 1 0,3-3 0,-4 0 0,3-1 0,0-2 0,-5 1 0,1-1 0,-4-1 0,0-1 0,1-2 0,-1-1 0,0-1-173,0-1 0,0-1 0,2-3 173,-12 6 0,3-4 0,0-1 0,0 1 0,-2 1 0,0 0 0,-1 1 0,-1 0 0,2-1 1,-1-1 1,1 0 0,1-2-1,0 0 1,-1 1-2,-1-1 0,-1 0 0,1 0 0,-2 1 0,-2 1 0,1-1 0,-3 2 0,1-1 0,0-1 0,10-9 0,2-2 0,-2-1 0,-3 3 0,-2 1 0,-4 1 0,1-2 0,-1-2 0,3-3 0,-2 0 0,-2 1 0,2-2 0,-4 2 0,2-3 0,-4 4 0,2-2 0,-2-1 0,-3 3 0,-2 1 0,-4 2 0,-1 0 0,-1-1 0,-1-1 0,0 1 0,-2-1 0,0 0 0,-2-1 17,0 0 1,-2-1-1,-1 0-17,-1-1 0,-1 0 0,-1-3 0,-2-1 0,0-4 0,-1 0 0,-1 2 0,0-3 0,-1 2 0,-1-2 0,-1 4 0,0-4 0,0 2 0,-1 3 0,-2 0 0,-1 5 0,0-1 0,0-1 0,0 0 0,0 0 0,1 1 0,-1-1 0,0 1 0,1-2 0,0 1 0,1-1 0,-1 0 0,1 1 0,0-1 103,0-1 0,0 1 1,1-1-104,0-1 0,0 0 0,0 0 0,0 0 0,0-1 0,1 0-286,-1-1 0,1 0 0,0-1 286,-1-2 0,0 0 0,0 0 0,0-2 0,0-1 0,0 0 48,1-1 1,-1 0 0,1-5-49,-2 11 0,1-3 0,-1-3 0,0 1 0,0 3 0,1-2 0,-1 3 0,0-1 0,0-2-111,0-1 1,0-3 0,0-1 0,0 0 0,-1 5 110,-1-1 0,1 4 0,-2 0 0,1 0 0,0-3 0,0 0 0,0 1 0,0-2 0,-1 0 0,0-1 0,0 0 0,0-1 0,0-1 0,0 0 0,0-1 0,0 1-111,0-1 0,0-1 1,0 0-1,0 1 111,-1-2 0,1 0 0,-1 1 0,-1-1 0,1 1 0,-2 0 0,1 0 0,-2 0 0,0-1 0,0 0 0,-2 0 0,0 0 0,1 13 0,-1-1 0,0 0 0,-1 0 0,0 0-20,0 0 0,0 0 1,0 0-1,-2-3 1,1-2 19,-1 3 0,0-2 0,0-2 0,-1-2 0,0-1 0,-1-2 0,0-1-31,2 9 1,-1-1 0,0-2 0,-1-2 0,1 0 0,-1 0 0,0 0 0,1 1-1,-1 0 1,1 3 30,-1-7 0,1 3 0,0 2 0,0 1 0,0-2 0,-1-3 0,-1-4 0,0-5 0,2 21 0,1-5 0,-2-2 0,0-4 0,0-2 0,-1-2 0,0-1 0,0-1 0,-1 0 0,1 0 0,0 0 0,0 2 0,0 1 0,0 3 0,1 2 0,0 3 0,1 4 0,0 4-23,-4-20 0,1 8 0,1 5 0,0 2 0,0-1 1,-1-4-1,-2-6 23,4 10 0,-2-6 0,0-3 0,0-3 0,-1-2 0,0-1 0,0 0 0,0 1 0,-1 2 0,1 4 0,0 3 0,0 6 0,0 6 0,-5-13 0,-1 9 0,1 4 0,-1 2 0,-1-2 0,-1-3 0,-1 1 0,-1 0 0,0-1 0,-1 1-78,-1-1 0,0 0 1,-2 0-1,0 0 1,0 0 77,-1-1 0,-1 1 0,-1-1 0,0 1 0,0-1 0,-2 0 0,1-1 0,-1 1 0,0-1 0,-1 2 0,0-1 0,0 0 0,-1 1 0,0 0 0,0 1 0,1 0 0,-1 1 0,0 0 0,1 0 0,-1 1 0,1 2 0,0 1 0,0-1 0,0 2 0,-1 0 62,-6-8 0,0 1 0,-1 1 0,0 1-62,3 3 0,1 2 0,-2 0 0,-3 1-205,-1 3 1,-4 0-1,-1 1 1,-2 2-1,-2 2 205,-4 2 0,-2 4 0,-2 1 0,0 2 0,0 0 0,10 4 0,0 1 0,-1 0 0,0 2 0,0 1 0,-1 2 0,-12 4 0,0 0 0,0-1 0,0 1 0,0 0 0</inkml:trace>
  <inkml:trace contextRef="#ctx0" brushRef="#br1" timeOffset="231512">10639 8078 14812,'-52'9'305,"0"-1"1,1 1 0,4-1 0,1 0 0,0-2 1095,-23-1 1,7-3-593,-1-6 1394,32-21-1888,52 1 0,19-3-106,-5 1 1,5-2 0,3-2-428,-2 2 1,3-2 0,2 0 0,2-2 217,-3 3 0,2-1 0,1-1 0,2 0 0,1 0 0,-3 2 0,1 0 0,1 0 0,2 0 0,0-1 0,1 1 0,-3 2 0,1 1 0,0-1 0,1 0 0,1 1 0,0-1 0,0 1-164,3-1 1,1 0 0,0 1 0,0-1 0,1 1 0,0-1-1,1 1 164,1 0 0,0 0 0,1 0 0,0 0 0,1 0 0,-1 1 0,0-1-145,1 2 0,-1-1 0,1 0 0,-1 1 1,1 0-1,0 0 0,-1 1 145,-1 0 0,-1 0 0,0 1 0,0 0 0,2-1 0,2 1 0,3-2 4,-10 5 0,3-1 1,2 0-1,1-1 1,2 1-1,0-1 1,0 0-1,-1 1 0,-1 1 1,-2-1-1,-4 2-4,5-2 0,-2 2 0,-3-1 0,0 2 0,-1-1 0,0 0 0,2 1 0,1-2 0,-1 2 0,4-2 0,1 0 0,0 0 0,0 0 0,-2 1 0,-3 1 0,-4 1 0,-5 2 0,14-5 0,-7 3 0,-5 2 0,-6 1 0,1 0 0,-5 1 519,-4 2 1,-3 2-610,5 3 293,-24 10-2002,-39 19 495,-3-5 0,-5 1 1304,-12 6 0,-3 2 0,8-5 0,-3 0 0,0 1 0,-6 2 0,0 0 0,1 0 0</inkml:trace>
  <inkml:trace contextRef="#ctx0" brushRef="#br1" timeOffset="231845">11504 8101 21289,'-48'20'164,"0"0"1,0 0 0,0 0 0,-12 4 0,2 0 0,1-2-105,6-4 0,2 0 0,3-2-15,-12 3 0,6-2 45,13-6 0,6-4 1957,8-9-1732,55-27 0,32-15-207,-19 14 0,9-3 0,5-3 0,2 0 0,-1 1-557,-7 3 0,1 1 0,1-1 0,2 0 0,1 0 0,2-1 449,-5 2 0,3 0 0,1-1 0,1-1 0,1 1 0,0 0 0,-1 1 0,-2 2-138,3-1 0,0 2 1,-1 0-1,-1 1 0,1 0 1,1 1-1,0-1 138,-6 3 0,1 0 0,1 0 0,-1 1 0,1-1 0,0 1 0,1 0 0,-1 0-102,1 0 0,-1 1 0,0 0 0,1 1 0,1-1 0,0 0 0,2 0 0,2 0 102,-7 2 0,2 0 0,1-1 0,2 1 0,1-1 0,0 0 0,-1 1 0,0-1 0,-1 1 0,-2 1 0,-1 1-130,6-3 0,-3 1 1,-1 0-1,-1 1 1,0 1-1,1-1 1,0-1-1,3 1 130,0-1 0,3-1 0,2 0 0,0 0 0,-1 0 0,0 0 0,-2 1 0,-3 1 0,-3 1 60,2-1 0,-4 2 1,-2 0-1,-2 1 1,2 0-1,1-1-60,6-1 0,2 0 0,1-1 0,-1 1 0,-2 0 0,-4 1 67,6-1 1,-4 0-1,-2 1 1,2 0-68,6-1 0,2-1 0,-2 1 0,-9 3 0,2-2 0,-7 2 588,-9 5 0,-3 0-588,15-6-989,-8 15-450,-24 13 1572,-3 21-2921,-26 24 2788,0-19 0,-3 3 0,-7 11 0,-3 2 0,-2 6 0,-1-1 0</inkml:trace>
  <inkml:trace contextRef="#ctx0" brushRef="#br1" timeOffset="232346">12605 14062 23993,'-43'25'2339,"4"-3"-2159,8-12 0,11-4 0,10-8-4162,15-7 4432,16-9 570,21-11-810,-6 6 0,8-2 0,-1 0-210,-5 3 0,0 0 0,6-2-441,6-3 1,9-4-1,3-2 1,0 0-1,-4 3 441,-2 1 0,-3 3 0,1-2 0,8-2 0,-11 5 0,5-2 0,5-2 0,1-1 0,2 0 0,-2 1 0,-2 1 0,-4 2-246,0-1 1,-2 3-1,-3 0 1,1 1 0,0-1-1,4-1 246,-4 1 0,3-1 0,1 0 0,2-1 0,-1 0 0,-1 1 0,-2 1 0,-2 0 52,1 0 1,-2 1 0,-2 1-1,0 0 1,1-1 0,3-1-53,2-1 0,2 0 0,2-2 0,1 1 0,-2-1 0,-1 2 0,-3 0-205,6-2 0,-4 1 1,-1 1-1,0-1 0,3 0 205,-3 1 0,3-1 0,1-1 0,-1 1 0,-3 1 0,-4 2 0,-2 1 0,-4 1 0,-2 1 0,3-1-97,8-4 1,2-1 0,-1 0 0,-5 3-309,9-2 1,-4 1 420,-7 2 0,0 0 0,-11 6-1455,-17 9 676,-20 13-1935,-29 16 2698,0 0 0,-5 2 0,-13 8 0,-4 3 0,11-8 0,0 0 0,0 0 0</inkml:trace>
  <inkml:trace contextRef="#ctx0" brushRef="#br1" timeOffset="232628">13945 13817 26200,'-53'28'305,"0"-1"1,1 1 0,4-3 0,1-1 0,1-1-734,-11 6 0,5-3 428,12-6 0,4-2 535,-1 0-535,43-10 0,51-20 0,-5 0 0,7-1-684,-7-1 0,5-1 1,1-2 683,-7 4 0,1-2 0,3 0 0,5-1 0,-10 2 0,5-1 0,2-1 0,2 0 0,0 0 0,-2 0 0,-2 1-445,10-3 1,-2 0 0,-1 1 0,2 0 0,2-2 444,-6 3 0,2-2 0,2 1 0,0-1 0,0 0 0,-3 1 0,-2 1-272,4-1 1,-3 1-1,-2 0 1,0 1-1,0-1 272,-1 1 0,-1 0 0,1 0 0,-1 0 0,-1 1-205,9-3 0,-1 1 1,-1 1-1,-1-1 205,-5 2 0,-1 1 0,-1-1 0,-2 1 0,9-2 0,-2-1 0,-2 2 0,-9 2 0,-1 0 0,0 0 151,19-5 1,-3 1-557,-23 5 1,-1 2-65,4 0 0,-4 3-1240,-10 2 1374,-6-2 335,-18-4 0,-10-10 0,-2-3 0</inkml:trace>
  <inkml:trace contextRef="#ctx0" brushRef="#br2" timeOffset="351903">9977 7838 24713,'-42'18'659,"0"-1"1,5-2 0,1-1-211,-23 4 271,24-13-90,28-20-540,48-28-90,-10 18 0,6-3 0,4-1-1010,1 0 0,5 0 0,2-2 0,3 1 1010,0 1 0,2-1 0,3-1 0,1 1 0,2 0-215,-10 5 1,0 1 0,3 0 0,0-1 0,1 1-1,0 0 1,2 0 214,-3 1 0,0 1 0,2 0 0,0 0 0,1 0 0,0 0 0,1 0 0,0 0-195,4-1 0,0 0 1,1 0-1,1 1 1,0-1-1,0 0 1,1 1-1,0 0 195,-6 2 0,2 0 0,-1 0 0,1 0 0,0 1 0,0-1 0,0 1 0,1-1 0,-1 1-116,2 0 0,-1 0 1,1-1-1,0 1 0,0 0 1,0 1-1,1-1 1,-1 1-1,0-1 116,-1 1 0,0 1 0,1-1 0,-1 0 0,0 1 0,1 0 0,-1 0 0,-1 0 0,1 0-6,-2 1 0,0 0 0,-1 0 0,1 0 0,-1 1 0,0-1 0,0 1 0,-1 0 0,0 0 6,3-1 0,0 1 0,-1-1 0,1 1 0,-2 0 0,0 1 0,0-1 0,-1 1 0,2-1 0,0 0 0,-1 0 0,0 0 0,-1 1 0,-1 0 0,-1 0 0,2 0 0,0 0 0,-1 0 0,-1 1 0,-2 0 0,0 0 58,1-1 0,0 2 1,-2-1-1,-2 1 1,-1-1-59,3 1 0,-2-1 0,-2 1 0,-2 0 0,5 0 0,-2 0 0,-3 0 0,8-2 0,-5 1 0,-10 3 0,-3 0 1159,19-8-1159,-33 10 1733,-16 4-3487,-30 14 0,-15 7 224,5-2 1,-3 1 1529,-2 2 0,-4 2 0,0-1 0,-1 0 0,0 0 0,-1 0 0,-5 2 0,1 1 0,-1-1 0</inkml:trace>
  <inkml:trace contextRef="#ctx0" brushRef="#br2" timeOffset="352323">10071 8300 25127,'-54'23'215,"0"1"1,0 0 0,5-3 0,1 0 0,2-2-396,-12 4 1,3-1 89,8-2 0,7-3 270,10-3 90,44-15-181,18-10 1,19-9 0,9-6 0,1 1-757,-12 5 0,4-1 0,2-1 0,3-1 0,0 0 0,1 0 0,0 0 678,-5 1 0,1 1 0,0-1 1,0 1-1,2-1 0,0 0 0,1-1 1,1 1-101,-6 1 1,3 0 0,0-1-1,1 0 1,1 0 0,0 0-1,-1 1 1,0 0 0,-2 0-1,0 1 89,4-1 0,-2 1 0,-2 0 0,1 0 0,-1 1 0,2 0 0,2-1 0,3 0-29,-5 1 1,1 0 0,2 0-1,2 0 1,0-1 0,1 0-1,1 1 1,1-1 0,1 0 0,0 1-1,0 0 35,-7 3 0,1-1 1,1 1-1,1 0 1,0 0-1,1 0 1,1 0-1,-1 0 1,1 0-1,-1 0 1,0 1-1,0-1 1,-1 1-1,-1-1-72,2 0 1,0 1-1,0-1 1,-1 0-1,1 1 1,-1-1-1,0 1 1,-1 0-1,1 0 1,0 0-1,-1 0 1,0 1-1,1 0 103,2-1 1,3 0-1,0 1 1,0-1-1,0 1 1,0 0-1,-1 0 1,-3 1-1,-1 0 1,-3 1-1,-3 1 1,-4 0 14,11-1 1,-4 1 0,-3 1-1,-4 0 1,-2 1 0,-2 1-53,24-6 0,-5 2 0,-10 1 378,-14 3 1,-5 0-379,19-5 1546,-17 4-1546,-14 4 2311,-8 3-2311,-6 2 984,-4 0-5211,-25 20 4227,-9 3 0,-3 2 0,-5 3 0,1-1 0,-1-1 0</inkml:trace>
  <inkml:trace contextRef="#ctx0" brushRef="#br2" timeOffset="352930">11573 14469 21924,'-33'20'2159,"3"-2"-1979,9-8 0,9-4 90,21-18 180,24-13-1832,0 1 1,8-2 1621,-6 3 0,3-2 0,6-1 29,5-1 1,7-1 0,4-2 0,0 1 0,-2 1-580,-8 4 0,-1 0 1,0 1-1,1-1 0,3 0 310,-4 2 0,4-1 0,1-1 0,1 0 0,0 1 0,-2 1 0,-2 1 0,8-3 0,-2 1 0,-1 2 0,0-1 0,1 1 0,1-1 0,0 1 0,1 0 0,-1 0 0,1-1-304,0 1 1,0 0 0,0-1 0,0 1-1,0 0 304,0 1 0,0 0 0,0 0 0,0 0 0,-1 0-113,0 1 0,-2 0 0,1 0 0,1 0 0,2-2 113,-8 4 0,3-1 0,1 0 0,1-1 0,-1 1 0,-2 1 0,-3 0 0,7-2 0,-4 2 0,-1 0 0,0-1 0,3 0 0,-2 1 0,2-2 0,1 0 0,-1 1 0,-2 0 0,-5 1 0,17-4 0,-7 1 0,1 0 196,-9 2 1,1 0 0,0-1 0,-3 2-197,5-3 0,-3 2 0,0 0 0,-4 1 0,-1-1 0,-4 3-405,9-4 1,-21 11-758,-48 25-637,-10 7 540,-13 2 0,-8 3 1293,3 1 1,-3-1 0,-7 5 0,-1 0 0,15-10 0,0 1 0,1-1 0</inkml:trace>
  <inkml:trace contextRef="#ctx0" brushRef="#br2" timeOffset="353386">12357 15116 26692,'-55'24'419,"1"0"1,4-2 0,3-2-420,8-3 0,2-2 90,-14 6 0,29-10 90,34-15 0,42-18-135,-8 3 0,11-4-896,-10 4 1,7-4 0,5-1-1,0-1 1,-2 1 850,-6 2 0,0 1 0,-1 0 0,3-1 0,2-1-202,-2 1 1,2 0 0,1-2 0,2 0 0,2-1-1,0 0 1,1 0 201,-6 2 0,2 0 0,2-1 0,0 0 0,0 0 0,1 0 0,-2 0 0,0 1 0,-2 1-217,5-3 0,-1 2 1,-2 0-1,0 0 1,0 0-1,2-1 0,3 0 217,-4 1 0,3-1 0,1-1 0,1 0 0,1 0 0,-1 1 0,-1 0 0,-2 0 0,-4 2-118,1 1 0,-3 0 1,-2 2-1,-1-1 0,0 1 1,2 0-1,2-2 118,3 0 0,2 0 0,1-1 0,2 0 0,-1 0 0,-1 1 0,-2 1 0,-3 0 0,3-1 0,-3 2 0,-2 0 0,0 0 0,1 0 0,1 0 0,-1 1 0,3-1 0,1 0 0,-1-1 0,-1 2 0,-4 1 0,-4 1 0,6-1 0,-6 2 0,-2 0 0,-1 1 278,9-2 1,-3 0 0,-2 1-279,11-4 0,-5 2 0,-10 3 0,-5 1 0,-8 2 0,-3 2 0,14-5 1284,-6 1-1284,-19 8 1605,1-1-2145,-15 6 2145,-2 0-5473,-2 0 4065,-2 0 1,-7-2 0,-2-1 0</inkml:trace>
  <inkml:trace contextRef="#ctx0" brushRef="#br2" timeOffset="356572">19926 8951 20879,'8'-43'659,"1"1"1,-3-4-1,-2-1-569,0-7 0,-2-3-233,-2-4 0,0-2 233,-2 16 0,0 0 0,0-1-194,0-5 0,0 0 1,-1-2 223,0-3 0,-2-1 0,1-1-327,0-3 0,0-1 0,0-1 229,1 16 1,-1 0-1,1-1 1,-1-4 12,0-3 1,-1-4 0,0-2 0,0 1 0,1 3-287,-1-2 1,1 3-1,-1 0 1,0-3 250,0 0 0,0-3 0,-1-1 0,0 1 0,1 4 0,0 1 0,1 4 0,-1 0 0,-1-5 15,0 6 0,-1-3 0,-1-3 0,0 0 0,0 2 0,1 2-15,-1 0 0,0 3 0,0 1 0,0-1 0,-1-3 0,0-1 0,-1-1 0,0-3 0,0 1 0,-2 0 0,0 1 0,-2 1 0,-1 0 0,-2 0 0,1 2 0,-1 0 0,1 3-171,0 0 1,0 3 0,0 1 0,-1-1 0,-1-1 170,-1-1 0,-1-2 0,-1-1 0,0 0 0,0 3 0,0 3 0,-4-7 0,-1 3 0,0 3 0,0-2 22,-2 0 1,0 0-1,0 0 1,-2 0-23,0 0 0,-1-1 0,-1 1 0,-1-1 0,-1 0 0,0 1 0,-2-1 0,0 1 0,-1-1 0,0 0 0,-2 0 0,0 1 0,0 0 0,-1 1 0,-1 0 0,-4-3-99,7 10 0,-3-2 0,-1-1 0,-1 1 0,1 0 1,1 3 98,2 2 0,2 1 0,-1 2 0,1-1 0,-3-1 11,0 1 0,-1-2 0,-2 0 0,1 0 1,1 3-1,1 2-11,-4-2 0,1 3 0,1 1 0,-1 1 0,0 0 0,0 0 0,-1 2 0,0-1 0,-1 1 0,-1 1 0,1 1 0,-2 0 0,0 0 0,-1 1 0,-1 1 0,0 0 0,0-1 0,-1 1 0,-1 0 0,0 1 0,-1 0 0,-1 1 0,0 0 0,0 1 0,-1-1 0,0 0 0,-1 1 0,1 1 0,-2 0 0,1 0 0,-1 1 0,-1 1 0,0 0 0,0 1 0,-1 1 0,-1 0 0,0 0 0,-1 1 0,-1 1 0,0 1 0,-3 0 0,0 2 0,0 0 0,-2 1 17,12 3 1,0 0 0,-1 1 0,-1 1-1,1 0-17,-3 0 0,1 1 0,-2 0 0,1 1 0,-1 0-23,0 1 1,-1 0-1,0 0 1,0 1-1,0 1 23,0-1 0,-1 2 0,1 0 0,-1 0 0,0 0 0,2 0 0,0 0 0,-1 0 0,-1 2 0,-4 0 0,5 2 0,-4 0 0,-2 2 0,0 0 0,-1 0 0,2 0 0,3 0 0,1 0 0,2-1 0,2 1 0,-1-1 0,0 2 0,-4 0-52,6 1 0,-2 0 0,-2 0 1,-1 1-1,0 0 0,2 1 1,1-1-1,3 1 52,-4 1 0,3-1 0,2 1 0,0 0 0,0 1 0,0 0-39,-2 0 1,1 2-1,0-1 1,-1 1 0,1 0-1,-1 1 39,0-1 0,0 1 0,0 0 0,0 1 0,0-1 0,0 1 15,-2 0 0,1 1 0,0 0 0,-1 1 0,0-1 0,1 0-15,-2 1 0,0 0 0,1 0 0,-1 1 0,0-1 0,1 1 0,-1 0 0,1 0 0,-1 0 0,1 1 0,-1-1 0,2 1 0,0 0 0,0-1 0,1 1 0,-1 0 0,2 1 0,-1 0 0,2-1 0,0 1 0,1 0 0,0 0 0,1 1 0,-1 0 0,-7 3 0,0 1 0,1 0 0,0 1 0,1 1 0,1-1 0,0 1 0,1 1 0,0 0 0,0 1 0,2 0 0,0 0 0,0 1 0,0 1 0,1 0 0,-1 0 0,1 1 0,1 0 0,-1 1 0,1 0 0,0 0 0,0 1 0,0 0 0,1 1 0,0-1 60,1 0 1,1 0 0,0 0 0,0 2 0,-3 1-61,8-3 0,-2 1 0,-1 2 0,-1 0 0,2 0 0,0 0 0,3-3 33,-5 5 1,2-1 0,2-1 0,-1 1 0,-2 1-34,2 1 0,-3 1 0,0 2 0,1-1 0,1 0 0,4-2 46,-3 4 0,3-1 0,3-1 0,-1 2-46,0 0 0,1 0 0,0 2 0,-1 4 0,4-2 0,-1 3 0,0 4 0,-1 0 0,2-1 0,1-2 18,0 1 0,2-2 0,0-1 0,0 2 0,-2 3 7,5-6 1,-2 3 0,-1 2 0,1 0-1,-1 0 1,2-2 0,1-2-76,-3 7 1,1-2-1,1-1 1,0-1 0,0 1 49,-1 0 0,0 1 0,0-1 0,-1 1 0,1-1-31,0 0 0,0 0 1,0 0-1,0 0 1,0-1 30,0 1 0,1-1 0,0 0 0,0 0 0,1 1-16,0 1 1,0-1 0,1 1-1,0 1 1,1 0 15,0 1 0,1 0 0,1 1 0,1 0 0,0 2 0,1 1 0,0 0 0,1 1 0,0 1 0,2 0 0,3-9 0,1 0 0,1 1 0,0-1 0,0 1 0,1 1 28,1-1 0,-1-2 0,1 1 0,1 2 0,0 3 0,1 6-28,4-12 0,-1 3 0,2 3 0,-1 3 0,1 2 0,0 2 0,0 0 0,1 1 0,0-1 0,0 0 0,1-1 0,0-2 0,0 1 0,1-1 0,0 0 0,1-1 0,0 0 0,0 0 0,0 1 0,1 1 0,0 2 0,0 1 0,0 3 0,0-9 0,1 2 0,0 3 0,-1 1 0,1 1 0,0 1 0,0 1 0,0 0 0,1 0 0,0 0 0,-1 0 0,2-2 0,-1-1 0,0-2 0,1-1 0,0-3 0,1 9 0,0-2 0,0-2 0,1-1 0,0-1 0,0-1 0,0 0 0,1-1 0,0 0 0,0 0 0,1 1 0,-1 3 0,1 0 0,1-1 0,-1 0 0,1 0 0,0 0 0,1-1 0,0 0 0,0 0 0,1 0 0,0-3 0,1 1 0,1 0 0,0 0 0,0 0 0,0-2 0,1 1 0,-1-2 0,1-1 0,-1-1 0,2 11 0,0-3 0,0-2 0,0 0 0,1 1 0,0 0 0,1 3-19,-1-5 0,0 2 1,1 1-1,0 1 0,0 0 1,1-1-1,0-1 1,-1-2-1,0-3 19,3 9 0,-1-4 0,0-2 0,1 0 0,1 1 0,1 4 0,-2-11 0,1 3 0,1 2 0,0 0 0,1 1 0,0 0 0,0-2 0,-1-1 0,0-2 0,2 3 0,-2-3 0,1-1 0,0 0 0,0-1 0,1 2 0,1 2 0,-2-5 0,2 3 0,0 0 0,0 2 0,2-1 0,-1 0 0,0-2 0,0-2 0,0-3 0,4 7 0,0-2 0,-1-3 0,2-1 0,-1-1 0,2 1 0,0 1 0,1-1 0,1 0 0,0-1 0,1 0 0,1-1 0,1 1 0,1-2 0,0 0 0,1 0 0,1-1 0,1 0 0,1 0 0,1-1 0,0-1 0,2 0 0,0 0 0,1-2 0,1 1 0,2-1 0,0-1 0,1-1 0,0 0 0,1 0 0,1-1 0,1-1 0,0 1 0,1-2 0,1 0 0,0-1 0,0 0 0,1-1 0,1 0 0,0-1 0,1-1 0,0 1 0,0-1 0,1 0 0,0-1 0,0 0 0,1-1 0,0 0 0,0 0 0,1 0 0,0-1 0,0-1 0,1 1 0,0-1 0,-8-4 0,0-1 0,0 1 0,1-1 0,-1 0 0,1-1 0,-1 1 0,1 0 0,1-1 0,-1 0 0,0 0 0,0-1 0,1 1 0,-1-1 0,1 1 0,0-1 0,-1 0 0,1 0 0,0 0 0,0-1 0,0 1 0,8 2 0,-2 1 0,1-1 0,1 0 0,1 0 0,4 1 0,-9-5 0,2 1 0,2 0 0,1 0 0,1 1 0,0-1 0,0 0 0,-3-1 0,-1-1 0,4 1 0,-2-1 0,-2 0 0,0-1 0,0 0 0,2 0 0,3 1 13,-6-2 0,1 0 0,0 1 0,1 0 0,2-1 0,1 0 1,2 0-1,3-3 0,2 0-13,-12-5 0,3 0 0,3-1 0,3-1 0,1 0 0,1-1 0,1 0 0,0-1 0,0 0 0,0 0 0,-2-1 0,-2 0 0,-2 0 0,-2 0 0,-4 0 0,10 0 0,-4 0 0,-3-1 0,-3 0 0,0-1 0,1 1 0,2-1 0,2-1 0,6 1 0,-10-1 0,4 1 0,3 0 0,3-1 0,1 1 0,2-1 0,1 1 0,-1-2 0,0 1 0,-1-1 0,-3-1 0,-1 0 0,-4-1 0,-4-1 0,-4 0 0,15-3 0,-5-2 0,-5-1 0,-3-1 0,0 0 0,-1-1 0,3-1 0,1 0 0,-1 0 0,1-2 0,-1 1 0,0-2 0,0 0 0,0-1 0,0-1 0,-1 0 0,1-1 0,-1 0 0,0-2 0,0 0 0,0-1 0,-1-1 0,-1-1 0,1 0 0,-1-1 0,0-1 0,-1-1 0,0-1-17,0-1 0,0 0 0,0-2 0,-1 0 1,0-2-1,0 0 0,-1 0 17,-1-2 0,1-1 0,-1-1 0,-1-1 0,1 0 0,-2-1 0,1-1 0,0-2 0,0 0 0,-1-1 0,0-1 0,0 0 0,-1-1 0,1-1 0,-7 4 0,1-1 0,-1 0 0,0-1 0,0-1 0,-1 0 0,0 0 0,0-1 0,2-2 0,-1 0 0,0-1 0,0 0 0,-1-1 0,1 0 0,-1-1 0,0 0 0,-4 4 0,0-1 0,0-1 0,-1 1 0,1-1 0,-1-1 0,0 0 0,0 0 0,0 0 0,1-2 0,-1 0 0,1 0 0,-1 0 0,0-1 0,0-1 0,-1 1 0,1-1 0,-1 0 0,0-1 0,1 0 0,-1-1 0,-1 0 0,1 0 0,-1 0 0,0-1 0,0 1 0,0-1 0,-1 0 0,1-1 0,-1 0 0,0 1 0,0-2 0,0 1 0,-1 0 0,0-1 0,0 0 0,0 0 0,-1-1 0,0 0 0,0 0 0,-1 0 0,0-1 0,0 1 0,-1-1 0,1 0 0,-2 0 0,1 0 0,-1 0 0,0-1 0,0 1 0,0-1 0,-1 0 0,-1 0 0,1-1 0,-1 1 0,-1-1 0,0 1 0,0-1 0,0 0 0,-1-1 0,0 1 0,-1-1 0,0 1 0,0-1 0,-1 0 0,1 0 0,-2-1 0,1 1 0,-1-1 0,-1 0 0,0 0 0,0 0 0,-3 6 0,0 0 0,0 0 0,-1-1 0,0 1 0,0-1 0,-1 0 0,1 0 0,-2 0 0,1 0 0,-1 0 0,0 1 0,-1 0 0,1 0 0,-1 0 0,-1-1 0,1-1 0,-1-1 0,-1-2 0,1-2 0,-3 7 0,1-2 0,-1-2 0,0-1 0,-1-2 0,1 0 0,-1 0 0,0-1 0,0 0 0,-1 1 0,1 1 0,-1 0 0,0 2 0,-1 2 0,1-5 0,0 2 0,-1 1 0,0 1 0,0 0 0,-1 1 0,0-1 0,1 0 0,-2-1 0,1-1 0,0-2 0,0 1 0,-1-2 0,1 0 0,0-1 0,-1-1 0,0-1 0,1 1 0,-2-1 0,1 0 0,-1 0 0,-1 1 0,1 1 0,-2 0 0,0 3 0,-1 0 0,0-1 0,0 1 0,-1-1 0,0 1 0,-1 1 0,1 0 0,-1 0 0,0 1 0,0 2 0,0 0 0,0 2 0,0-12 0,0 3 0,-1 2 0,0 1 0,0 1 0,0-1 0,0 0 0,-1-2 0,0-1-115,0 3 1,0-1-1,0-2 1,-1-1-1,1 0 1,-1 0-1,0 0 1,-1 2 0,0 2-1,0 3 1,0 2-118,-2-9 1,-1 4 0,1 2-1,-2 1 1,1 2 0,-2 0 0,0 0-24,-1-7 0,-2 0 0,0 1 0,-1 1 0,0 1 0,-2 0-45,1 5 0,0 0 0,-2 1 1,0 1-1,-1 1 0,-1 1-186,-5-7 0,0 2 1,-2 1-1,-2 1 1,0 2 485,0 4 0,-1 1 0,-2 2 0,0 0 0,-2 3 0,-9-7 0,-2 2 0,-1 2 0,-1 1 0,-2 4 0,1 0 0,-1-1 0,1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8:30.037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11370 3913 21924,'23'-38'1799,"-3"-3"-1439,-4-11-90,-2-9-941,-8 27 0,-1 0 806,-2-4 0,0-1 90,-1-2 0,0 0-16,-2-1 1,0 1-31,-3-1 1,0 2-90,-1 1 0,-2 3 0,-13-28-90,-7 17 331,-8 17-331,-13 25 135,2 30 0,-1 13-45,5 0 0,0 6-555,4 1 1,-2 6 0,3 0 494,6-2 0,3 1 0,1 1-312,-2 4 0,2 2 0,0 1 312,1 1 0,1 1 0,2 6-12,6-11 0,0 4 0,2 3 0,0-1 0,2-2-413,1 1 0,2-3 1,1 1-1,1 3 413,0 0 0,0 3 0,1 1 0,1-2 0,3-3-18,2-4 0,3-3 0,2 0 0,1 2 0,1-1 0,3 2 0,0 2 0,1-3 0,-1-2 0,1-1 0,-1-3 0,1-1 0,1 1-23,4 9 1,0 2 0,1-1-1,-1-6-67,0-7 0,-1-4 1,-1-1-181,5 14 0,-1-2-180,-2-7 0,-2-1-41,-3-8 0,-1-2-1218,2 21-989,-6-19 2955,-10-21 1,-5-21-1,-5-14 1</inkml:trace>
  <inkml:trace contextRef="#ctx0" brushRef="#br0" timeOffset="177">10176 5636 22824,'-35'-18'479,"0"0"1,4 1 0,5-3-210,9-34-180,39 7-45,11 14 0,9 3-968,13 1 1,4 3 922,-12 7 0,1 0 0,1 0-634,2 0 1,2 0-1,0 1 364,1-1 0,-1 1 1,1 0-331,-4 2 0,1 0 1,-2 1 315,-2 0 0,-2-1 0,0 2 0,14-5 1,-1 1-1,-4 0 0,-1 1 0</inkml:trace>
  <inkml:trace contextRef="#ctx0" brushRef="#br0" timeOffset="647">13145 4270 24443,'30'-41'630,"-3"4"-360,-3 6-91,-13 12 721,-31 4-630,2 11-90,-22 2-90,19 2 89,5 0-179,22-4 90,12-1-90,32-4 0,14 3-190,-25 5 0,3 4 190,20 14 0,0 8 0,-17-1 0,-4 4 0,-6 1 0,0 3 0,-8 3-528,-8 17 1,-10 4 527,-7-12 0,-4 1 0,-3 2-472,-3 6 0,-4 2 0,-2 0 472,-4 5 0,-4 1 0,-1 0 0,5-15 0,-1 0 0,0 0 0,-3 2 22,-5 10 1,-3 2-1,0 0 1,1-2-560,3-9 0,2-1 0,-1-1 0,1 0 627,-6 12 0,-1 0 0,6-5 45,1 1 0,12-10 190,28-8-235,31-19-90,-9-15 0,5-4-119,13-5 1,5-4 118,-11 2 0,3-1 0,1-2-185,9-1 1,1-2 0,2 0 116,-12 3 1,0-1-1,2 1 1,-1-1-91,2 0 1,1-1 0,-1 1-1,1-1-202,-1 1 0,0-1 1,-1 1-1,0 0-202,-2-1 0,0 1 0,-1 0 0,-1-1 562,14-4 0,-2-1 0,0 1 0,-6 1 0,-1 0 0,0 0 0,-4-1 0,0 1 0,0 0 0</inkml:trace>
  <inkml:trace contextRef="#ctx0" brushRef="#br0" timeOffset="934">17396 3266 25522,'-2'-42'270,"1"1"0,-11-23-180,-11 30-90,-11 30 180,-9 31 0,19-2 0,3 6-2027,-4 13 1,3 5 1936,7-9 0,2 2 0,0 3-1,-1 6 1,2 2 0,0 2-60,0 4 0,2 1 0,1 2-8,3-13 1,0 0 0,0 2-1,2-1-205,-1 2 1,1 0-1,1 2 1,2 3 200,2 5 0,2 5 0,2 2 0,0 0 0,1-5-41,1 0 1,1-3-1,1 0 1,2 3-32,1-2 0,1 4 0,1 0 0,2-3 0,2-5-156,7 6 0,4-6 1,2-3-241,2-6 0,2-3 0,3-5-210,0-7 1,2-4 0,2-6-2618,0-7 0,2-6 0,0-7 2852,2-5 0,0-7 1,0-6-1,3-7 1,-1-6-1,-1-2 1,2-7-1,0 1 1,0-1-1</inkml:trace>
  <inkml:trace contextRef="#ctx0" brushRef="#br0" timeOffset="1147">19670 2456 23723,'53'-22'689,"0"-1"1,8 9 0,4 7-420,-15 8 0,1 6 0,4 7-885,-4 8 1,4 6 0,2 5 0,-1 5 0,-3 2 674,-5 1 0,-1 4 0,-1 3 0,-1 1 0,-1 2 0,1-1-332,-6-7 0,0 0 0,0 1 0,0 1 0,-2 0 0,-2 2 1,-2 1 232,-2 1 0,-1 3 1,-1 0-1,-3 1 1,-2 0-1,-3-1 1,-2-2-178,-3 3 0,-2-2 0,-4 0 0,-3 1 0,-3 3-684,-5 6 1,-3 3 0,-4 3 0,-2 0-1,-2-1 1,0-4 899,-3-1 0,-1-2 0,-2-2 0,-2 1 0,-3 2 0,2-6 0,-3 3 0,-1 0 0,-2 1 0,0-2 0,-1-1 0,-1-4 0,-9 2 0,0 0 0,1-1 0,-1 1 0,0 0 0</inkml:trace>
  <inkml:trace contextRef="#ctx0" brushRef="#br0" timeOffset="1617">12170 8019 15532,'-28'-49'419,"0"0"1,-2 5 0,-5 6 668,-3 10 0,-5 8-953,-5 9 0,-2 11 0,-4 10 0,-2 9 66,16-1 0,0 3 1,0 2-172,0 3 0,0 3 0,2 0 30,-1 2 0,2 1 0,1 1-60,3-1 0,1 2 0,3-1 45,-9 16 0,5 0-45,7-3 0,7 1 479,7-4 1,10 0-840,19 4 0,11-3 135,-4-14 1,8-3 710,9-4 0,7-2 0,-2-4-531,-4-5 0,0-2 360,16 7 0,-6 4 134,-16 12-179,-30 11 0,-9 4-180,-5-11 0,-4 3-30,-3 10 0,-3 7 0,6 0-30,8-2 0,6 0 0,1 0-30,-1 3 0,1 0 0,6-1 0,6 2 0,6 0 0,4-2-330,-1-11 1,4-1-1,2-1 1,-3-2 179,2 3 0,-2-3 0,1 2-150,7 11 0,3 1 1,-6-4-466,-4-3 1,-5-1 764,-3 12 0,-6 1 0,-7-17 0,-3 1 0,-4 9 0,0 1 0</inkml:trace>
  <inkml:trace contextRef="#ctx0" brushRef="#br0" timeOffset="2162">17238 16567 25432,'-27'-11'990,"5"2"-990,5 4 90,9 3-90,12 8 0,10 4 0,17 8 0,13 2 0,15 5-138,-24-13 0,2 1 183,17 8 0,2 5 0,0 7 0,-1 7 45,-12-1 0,1 5 0,-5 0-665,-7-4 0,-3 0 0,-3 2 635,-2 5 0,-3 3 0,-2-3 30,0 9 0,-2-3-628,0 2 0,-1-1 628,-2-3 0,0 0-129,-1-5 0,-1 1 39,1 10 0,-1-1-180,-5-15 0,-1-2-947,-2 11 0,-5-2 452,-7-15 1,-6-3-271,-5 1 1,-3-3 91,-5 1 0,-3-3 853,-4-2 0,-1-3 0,-2-3 0,0-2 0,-1-2 0,-1 1 0</inkml:trace>
  <inkml:trace contextRef="#ctx0" brushRef="#br0" timeOffset="2586">14550 11190 24983,'-52'-26'359,"1"0"1,-1 7 0,0 4-135,-2 9 0,0 8-983,1 10 1,2 9 936,2 12 1,4 10-666,16-4 1,4 4 0,2 4 544,0 10 1,3 4 0,4 2-15,5-9 0,3 0 0,1 4 0,4 4-15,2-4 0,2 5 0,1 2 0,3 1 0,0-1 0,1-3-246,0-1 0,2-2 0,1-2 0,1 2 0,1 1 216,1 2 0,0 1 0,2 2 0,1 0 0,2-1 0,2-2-240,2-4 0,2 0 0,2-2 0,1 0 1,0-3-1,-2-1-188,4 8 1,-1-3 0,0-1 0,2 3-95,-2-4 0,3 2 1,0 1-1,-1-3 0,-3-5 522,0 2 0,-2-4 0,-3-1 0,6 14 0,-3-3 0,-6-6 0,-1-1 0</inkml:trace>
  <inkml:trace contextRef="#ctx0" brushRef="#br0" timeOffset="2716">13924 13695 23813,'-35'-33'377,"1"-1"1,-1 0 0,3 1 0,1 0 0,2-1-333,-9-15 0,9-4-395,15 9 1,6-5 0,11 1 19,15-6 1,14 0-1,7-1 107,-4 12 0,5-2 0,5 1 0,1 0 0,-1 3 0,0 3 1,0 2-1,1 1 0,2 1 0,0 0 0,8-1 0,-1 0 1,1 0-1,0 0 0,-1 0 0</inkml:trace>
  <inkml:trace contextRef="#ctx0" brushRef="#br0" timeOffset="3119">15857 11524 26242,'-25'-7'810,"3"3"-721,6 2 1,4 2-90,6 0 90,-2-2 90,7-1 0,-2-5 0,5-22-180,7-3 45,8-6 0,6-3-45,13 1 0,4 1-374,2-1 1,5 4 418,8 3 0,2 7 45,-10 14 0,2 8-60,-4 11 0,4 6 0,-5 3-30,3 5 0,-5 8-794,-7 2 0,-1 5 0,-9 4 794,-12 20 0,-12 4 30,-3-14 0,-4 1 0,-2 1-414,-5 4 1,-2 0 0,-4 4 383,-3-2 0,-4 4 0,-1 0 0,1-4 0,0 0 0,1-4 0,-3 1 0,4-6 0,-3 2 0,1-2 0,2-5 0,-3 4 0,3-6 0,5-8 0,2-3-22,2 11 22,23-21 0,32-26 0,-6-6 0,4-6-141,13-8 0,3-4 51,-12 5 0,2 0 0,3-5-624,-5 2 1,3-3-1,2-2 1,0 1 0,-3 0 128,1 0 0,-1 2 1,-1-2-1,2-1 585,1-2 0,2-2 0,1-1 0,-2 1 0,-3 1 0,-2 1 0,-2 1 0,-2 1 0,1-1 0,0-1 0,1 0 0,0 0 0,-1-1 0</inkml:trace>
  <inkml:trace contextRef="#ctx0" brushRef="#br0" timeOffset="3318">19142 9191 25163,'-27'-25'989,"-10"31"-809,10 18 0,-1 12-1002,6 0 0,1 5 0,1 2 912,-3 10 0,2 3 0,1 2-515,6-9 0,0 1 0,3 2 1,0-1 446,3 2 0,0 1 1,3-1-1,2 1 0,2-1 1,2 1 0,3-1-1,2 0 0,1-2 1,4 0 0,1-1-1,3-1-22,7 13 0,4-2 0,7 0-503,-4-18 0,4 2 0,2-2 0,2-1 1,-2-4-38,14 11 0,-1-6 0,5 0-157,-4-6 0,4 1 0,0-4 0,-2-6 552,2-9 0,-2-6 0,0-4 1,0-3-1,1-4 0,-1-3 1,1-3-1,-1-1 0,0 0 1</inkml:trace>
  <inkml:trace contextRef="#ctx0" brushRef="#br0" timeOffset="3512">20620 8444 21787,'-1'-45'382,"0"0"0,0 0 1,3-13-1,6 5-23,4 14 1,9 13-1483,23 33 0,7 19 1302,-8 6 1,1 9-120,-1 5 0,2 6 0,-3 2-102,-9-4 0,-2 2 1,-1 4-49,-6-7 0,0 5 0,-1 2 0,0 0 0,-3-3-158,1 0 1,-3-1 0,-1-1-1,0 4-112,-1-1 0,0 4 1,-1 1-1,-1-2 0,-4-4-630,0 9 1,-4-4 0,-2-1 989,-2-3 0,-3-1 0,-2-2 0,-3 16 0,-4-2 0,-4-7 0,1 0 0</inkml:trace>
  <inkml:trace contextRef="#ctx0" brushRef="#br0" timeOffset="3713">22046 8155 17331,'28'-51'89,"0"0"1,0 0 0,1 0 0,-4 18 0,1 4 0,18-17 0,0 1 0</inkml:trace>
  <inkml:trace contextRef="#ctx0" brushRef="#br0" timeOffset="3852">23114 8738 26062,'23'35'599,"0"0"1,2 1 0,-1 1-465,0 2 0,-1 2-2146,0 4 0,-3 1 2056,-2 6 0,-3 2-45,-4 5 0,-6 6-862,-6-14 1,-5 6-1,-2 1 1,-2-3 201,-3 7 0,-3-2 1,-3 3-1308,3-14 1,-2 4 0,-2 0 0,-2-1 0,0-4 1513,-6 2 0,-2-4 1,-2-1-1,0 0 0,-3 2 1,-2 0-1,0-1 0,-1 0 1,-3 0-1,0-1 0,0 1 1,0 0-1</inkml:trace>
  <inkml:trace contextRef="#ctx0" brushRef="#br0" timeOffset="4999">23353 2067 23094,'-29'-40'389,"-1"-1"1,2 1 0,1 0-165,4 4 0,2 0-45,2 3 0,1 2 0,-10-18-1,9 14 91,15 17 360,16 32 0,24 34-406,-8-1 1,1 9-1492,-2-2 0,1 5 0,0 4 1338,-7-15 1,0 2 0,1 2 0,-1 2 0,2 1-292,-2-2 0,0 1 0,1 2 1,0 1-1,2 5 0,1 3 227,-5-15 1,1 4-1,1 2 1,1 3-1,1 1 1,0 2 0,1 0-1,-1 0 1,1 0-1,-1-1 1,0-2-1,-1-1-159,2 4 0,-1-2 1,0 0-1,0-2 0,0 0 1,0 1-1,0 1 1,1 1-1,1 1 0,1 3 158,-5-11 0,0 1 0,1 1 0,0 1 0,1 1 0,0 1 0,0 0 0,0 1 0,1 0 0,0 0 0,0 1 0,1 0 0,-1 0 0,1 0 0,0 0-71,-1-3 0,1 0 0,0 2 0,0-1 0,1 2 0,0-1 0,0 1 0,0 0 0,1 0 0,-1-1 0,0 0 1,0 0-1,0 0 0,0-2 0,0 0 0,-1-1 0,-1-1 65,4 7 0,-1-2 0,-1-1 0,0-2 0,0-1 0,-1 1 0,1-1 0,0 1 0,0 0 0,2 2 0,0 2 0,1 1 0,2 4 4,-7-15 0,2 3 0,0 1 0,1 2 0,1 1 0,0 1 0,2 2 0,-1 0 1,1 0-1,0 1 0,0 0 0,0 0 0,0-1 0,0 1 0,0-2 0,-1 0 0,0-2 1,-1-1-1,0-1 0,-1-2 0,-1-2 0,-1-2-12,8 15 1,-2-2-1,0-3 1,-1-3-1,-1 0 1,-1-2-1,1 0 1,-1-1-1,1 2 1,1 0-1,0 1 1,1 3 13,-3-5 0,1 1 0,1 1 0,1 2 0,0-1 0,0 2 0,0-1 0,0 0 0,0 0 0,-1-1 0,0-1 0,-1-1 0,-1-1 0,-1-3 0,-1-1-16,6 10 0,-2-1 0,-1-3 0,0-1 0,-2-2 0,0 0 0,0-1 0,-1 1 0,0 0 10,2 3 0,-1 0 0,0 0 0,0-1 0,-1 0 0,-1 0 0,0-1 0,-1 0 0,2 3 0,-2 1 0,0-1 0,0-1 0,-2 0 0,0 0 0,0-1 0,1 4 0,-1 0 0,-1 0 0,0-2 0,-2 0 0,0 0 0,1 5 0,-1-1 0,-1 0 0,-1-2 0,-1 0-70,-1-7 0,-2-1 1,1-1-1,-2-1 0,0-1-133,0 4 1,-1-1 0,0-1 0,-1-3-128,2 7 0,0-2 0,-2-4-345,1 9 1,-2-5-91,-1-12 1,-6-12 985,-10-22 1,-5-39 0,0-7 0,0 0 0</inkml:trace>
  <inkml:trace contextRef="#ctx0" brushRef="#br0" timeOffset="5902">28482 4351 14093,'-13'-51'1469,"0"0"0,1 0 0,1 0-176,2 1 0,1 1-1203,1 9 0,3 5 1544,4 7-1184,11 43-360,2 21 0,0 10-45,2 3 0,1 4-466,-2-5 1,1 3 0,-1-2 420,3 12 0,1 3 22,-2-12 1,3 7-1,0 0 1,-2-6 452,-2-8 0,-2-4 0,2 4-498,3 6 1,2 6 0,-1-3-1,-4-11 201,6 11-268,-13-28 90,-29-45-279,-22-31 234,14 25 0,-3 2 45,-4-1 0,-3 2 0,0 3 0,-4 4 0,-16 7 0,0 8 0,16 3 0,2 6 45,-10 8 0,5 8-45,20 2 0,7 4 0,4 2 0,5 1 0,7 2 0,6 0 1434,6-1 1,8-2-1435,27 5 0,9-8 0,-7-12 0,3-5-138,-1-5 1,3-4 0,-1-5 137,13-14 0,-2-8-30,-19 5 0,1-3 0,-2-2 30,1-4 0,-1-2 0,-2-1 0,0-1 0,0-2 0,-3-1 60,-2-1 0,-1-2 0,-2 0 0,-2 1 0,-2 0 0,-2-1 75,7-15 0,-3 0-135,-5 5 0,-4 1 0,-2-2 0,-2 5 0,4 1 0,-7 18 0,-9 56 0,-3 25 0,1-21 0,-1 1-610,1 4 1,0 2 609,0 1 0,2 0 0,-1-1 0,2-1-135,0-3 1,2 1-1486,1 2 1,0-2 1619,2 4 0,-1-5 0,-9-38 0</inkml:trace>
  <inkml:trace contextRef="#ctx0" brushRef="#br0" timeOffset="6028">29453 4053 23723,'0'-17'-3687,"0"6"3687,-4 13 0,3 14 0,-2 7 0</inkml:trace>
  <inkml:trace contextRef="#ctx0" brushRef="#br0" timeOffset="6369">29757 4410 24173,'11'0'1529,"-2"4"-1259,0 5 180,-3 11-90,-2 12-225,-3 1 0,0 3-46,-1 23-222,0-19 1,0-1 132,0 11 360,0-2-180,0-24 0,0-8-91,3-60 91,4-4 45,2-11 0,3-3-618,-2 22 1,0 0 392,4-12 0,0 2 0,10-4 0,-1 13 0,1 14 245,11 17-1414,0 24-360,-2 8-91,-8 14-448,-11-7 445,-2-1 1623,2-14 0,4-4 0,3-10 0</inkml:trace>
  <inkml:trace contextRef="#ctx0" brushRef="#br0" timeOffset="7067">30314 4292 22554,'24'-58'3058,"-3"3"-2608,-9 5-180,-6 9-180,-5 10 0,-1 8 0,4 8-90,1 8 0,6 3 0,4 4 0,3 0 0,3 4 0,-3-3 0,-3 3 90,-6-4-90,-8 0 0,0 0 0,-5 4 0,10 3 0,6 6 0,36 5 0,-1-7-90,-9-5 0,2-2-196,-7-3 0,1-2 241,1-1 0,1-2 45,0-1 0,-1-2 0,-1-3 0,-2-2 90,25-22 90,-14-7 89,-13-7-162,-16 0-17,-7 5-90,-10 9 90,-4 9-90,-1 14 0,-2 5 0,5 14 0,2 6 568,5 11-568,5 7 0,13-4 0,5 0-90,11 4 90,-4-10 0,2-5 0,11-15-13,3-15 13,-13-11 0,-1-7 45,-7 5 0,-2-2-307,6-14 1,-3 0 261,-11 10 0,-4 2-114,7-22 114,-4 9 0,-7 12 0,-1 8 0,-3 10 0,4 6 600,10 19-510,13 2 127,5 2-127,10-12 90,-2-17-463,8-14 373,-24 8 0,1-1 0,2-3 0,-1-2 45,0 0 0,-1 0-135,-1 0 0,-1 0 0,19-16 0,-8 7 0,-11 10 0,-8 6 0,-4 8 0,-6 10 0,2 14 0,-1 15-1079,-1 16-720,-4 18-89,-3-25 1,-2 2 1887,-4 3 0,-1 2 0,-1 3 0,-1 1 0,-3 1 0,-1 0 0</inkml:trace>
  <inkml:trace contextRef="#ctx0" brushRef="#br0" timeOffset="9111">28584 12859 15891,'-18'-64'719,"0"0"1,-1 5 0,-1 2 407,-1 6 0,-1 3-902,0 9 0,-3 5 495,-23-5-1,-5 41-584,23 18 0,3 10 116,-3 12 0,3 11-251,8-5 0,0 8 0,2 3 0,2-3-116,0 6 1,1-1 0,2 4 115,3-14 0,0 4 0,1 0 0,1 0 0,2-4 0,1 14 0,2-4 0,2 3-317,2-2 0,1 2 1,0 0-1,1-4-283,-1 0 1,0-5-1,1 3-88,-1-8 0,1 3 1,-1-1-1,1-7 688,0 7 0,-3-6 0,-3-9 0,-3-2 0,-6 22 0</inkml:trace>
  <inkml:trace contextRef="#ctx0" brushRef="#br0" timeOffset="9230">27735 14062 24353,'-24'-30'659,"1"0"1,2 3 0,3 0-570,-3-18 0,17 9-90,24 7 0,23 4-225,-12 14 0,5 1-667,6 0 1,6 0 891,3 1 0,5-1 0,-1 1 0,-11 1 0,-1 1 0,1-1 0,16-2 0,-1 0 0,1 0 0</inkml:trace>
  <inkml:trace contextRef="#ctx0" brushRef="#br0" timeOffset="9467">29107 12990 25972,'-20'-41'1529,"2"4"-539,0 16-900,3 15-90,1 23 0,4 22 0,3 24-497,5-21 0,1 2 497,1 7 0,0 1 0,1 5 0,0 1 0,0 1 0,0 0-765,0 0 1,0-2 764,0-1 0,0-1-675,-1-6 1,0 0-322,0-5 1,0 0 995,0 1 0,0-2 0,0 12 0,0 2 0</inkml:trace>
  <inkml:trace contextRef="#ctx0" brushRef="#br0" timeOffset="9863">30257 12574 23813,'-6'-28'2789,"-10"18"-1800,-12 28-539,5 7 0,1 6-405,-5 11 0,1 5-1579,-3 11 0,2 4 1534,9-16 0,1 1 0,1 1 0,2 2 0,3 2 0,1 0 0,2 1 0,3 1 0,2 0 0,2-2 0,2 1 0,3-1-150,3-2 0,3 0 0,1-1-330,2-5 1,1 0-1,3-3-599,11 16 0,6-5 1119,2-10 1,4-7 0,2-8 0,3-6 0,2-8 0,0 1 0</inkml:trace>
  <inkml:trace contextRef="#ctx0" brushRef="#br0" timeOffset="10044">31369 12189 24803,'42'-44'749,"0"-1"1,-2 13 0,3 12-391,-2 18 1,-1 13-1955,1 18 0,-4 10 1655,-12-4 0,-2 5 0,-2 2-30,0 6 0,-3 4 0,-2 2-90,-1 4 0,-3 2 0,-2 1-724,-2 4 1,-2 1 0,-2 0 400,-4-15 1,-2 0 0,-1 0 0,-1 0-225,-2 2 0,0-1 0,-2 1 0,-2-1 607,-2 1 0,-2 0 0,-1-1 0,-2 1 0,-2 1 0,-1-1 0,-1 1 0,0-1 0,-3 1 0,0 0 0,0 0 0,1 0 0</inkml:trace>
  <inkml:trace contextRef="#ctx0" brushRef="#br0" timeOffset="10428">28506 15590 25163,'-44'0'599,"0"0"1,2 0 0,1 0-510,5 4-1,1 0-89,-26 9 90,11 11-90,13 6 0,11 4-179,26 18-1,16-12 90,21 9 0,6-18 180,9 4 269,-20 8-179,-15 2 90,-29 6-90,-20-8-90,-3 2 0,-2 0-90,8 3-90,19-11 0,4 3-450,4 26-165,6-21 1,6 2-1500,14 8 0,6-2 2107,-5-11 0,2-2 0,0-3 1,2 2-1,0-4 0,7 1 1,0 0-1</inkml:trace>
  <inkml:trace contextRef="#ctx0" brushRef="#br0" timeOffset="10684">30326 17567 19939,'31'14'150,"0"0"0,8 3 0,0 3 81,-1 0 1,0 2-232,3 3 0,-2 1 567,-9-4 0,-1 1-567,1 4 0,1 4 0,0 5 0,1 5 0,-1-1 0,5 10 0,-2 3 58,-4-4 1,1 3-1,-5-1-58,-3 9 0,-5 0 0,-4 0 0,-6 0 645,-8 0 1,-6-2-736,-4-4 1,-7-2-879,-6-3 1,-7-5-337,-4-4 0,-5-5 1304,-6-6 0,-5-8 0,-9-5 0,-3-7 0,17-6 0,-1-1 0,1 1 0</inkml:trace>
  <inkml:trace contextRef="#ctx0" brushRef="#br0" timeOffset="11546">15719 12384 25343,'-39'18'1709,"3"0"-1170,9-5 361,7-5-810,10-2-90,4-8 0,6-13 0,7-20 0,0 2 0,3-4-1556,4-14 1,4-5 1555,-3 12 0,1-1 0,0-2 0,2-5 0,2-1 0,-1-1-511,2-3 0,0-1 1,0-1 510,0 0 0,0-1 0,-1 0 0,-1-1 0,0 1 0,-2-1 0,-2 3 0,0 1 0,-2 0 0,-2 3 0,-2 1 0,-1 2 0,-2 3 0,-1 2 0,-2 1 0,1-14 0,-2 3-53,-2 9 1,0 3 52,0-19 0,0 51 0,5 41 0,1 15 0,2 16 0,1 5-44,-1-14 1,2 4 0,1 3-1,0 0 1,0 0 43,0 1 0,0 1 0,1 1 0,1 0 0,0 0 0,-1-4 0,2 2 0,-1 0 0,1-1 0,0-1 0,0-3 65,3 9 1,0-3 0,1-2 0,2 4-66,0-1 0,3 2 0,0 2 0,1-2 0,-3-4-346,0-2 0,-1-3 0,0-1 1,1 1 345,0-2 0,0 1 0,1 0 0,-2-2 0,0-4 0,1 2 0,-1-4 0,0-1-181,6 16 0,-1-3 181,-4-9 0,0-3 0,-4-7 0,-1-2 0,10 19 1879,-8-15-1879,-2-15-139,-6-7 139,-9-27 0,-6-3 0,-9-20 0</inkml:trace>
  <inkml:trace contextRef="#ctx0" brushRef="#br0" timeOffset="11811">16284 13573 25432,'-46'24'899,"0"0"1,3-3 0,2-1-675,6-2 0,3-2-225,-17 0 0,24-8 0,29-22 0,36-14 0,4 1 0,11-5 0,5-3-679,-14 9 1,2-1-1,2-2 1,2 1 0,-2-1 678,2 0 0,0 0 0,0 0 0,1 0 0,3-2 0,0-1 0,3-1 0,2-1 0,-1 0 0,-3 3 0,-6 2-302,-3 2 0,-5 3 1,-1 0-1,1 0 302,8-5 0,1 0 0,-1 0 0,-6 4 0,3-3 0,-5 4 0,-7 4 0,-3 2 0,14-11 0,-14 8 0,-14 6-1349,-7 5-1440,-17 6 2789,-7 6 0,-10 3 0,-3 4 0</inkml:trace>
  <inkml:trace contextRef="#ctx0" brushRef="#br0" timeOffset="12700">29903 15826 21924,'-10'-52'2969,"0"0"-2250,6-3-431,-4 5 252,4 3-9,-8 6-261,-4 7 89,-10 9 88,-11 11-312,0 24 0,-3 8-135,6 0 0,1 7-528,-6 15 0,-2 10 1,5-1 527,13-10 0,3-1 0,1 4-677,-5 14 0,0 4 0,5-2 677,9-11 0,4-2 0,1 1 0,1-1 0,1 0 0,3 1-703,5 11 1,4 2-1,1-3 703,1 3 0,2-2-90,6 9 1,2-5-1323,5-3-207,-5-17 143,-7-16 1476,-8-22 0,-8-14 0,-5-14 0</inkml:trace>
  <inkml:trace contextRef="#ctx0" brushRef="#br0" timeOffset="13179">29262 16490 23813,'-17'-13'1530,"10"-3"-1351,33-12-269,16-1-970,-5 8 1,3 0 654,2 0 0,3 1-90,5-3 1,2-1-181,4-2 1,2 0-109,-19 6 0,1-2 0,-1 1 603,19-13 0,-2-1 765,-1 0 0,-2-2-91,-6 1 1,-1-1 515,7-6 1,-4 0-697,-17 14 1,-2 0-45,3-3 0,-4 2 360,-9 3 89,-10 11-89,-12 7 671,-10 13-851,-9 6 1192,-5 8-1642,-5 1 0,4 1 0,-1-4 404,7-7-404,5-3 0,14-16 0,28-10 0,3-1 0,20-2 0,-16 15 0,-4 11 0,-11 12 0,-13 41 0,-12 0 0,-2-14 0,-2 2 0,-1-11 0,0 0 0,0 0 0,0-1 0,-6 25 0,7 9 0,18-19 0,13-9-1260,12-33 1,7-8 314,-6-5 1,1-4-947,20-7 0,1-4 1891,-6-3 0,-2-2 0,4-5 0,0-3 0,1-2 0,0-1 0</inkml:trace>
  <inkml:trace contextRef="#ctx0" brushRef="#br0" timeOffset="13352">31178 15577 21924,'7'-55'3239,"-9"5"-2700,-7 12 451,-5 12-1,5 19-269,4 17-540,9 19-180,7 12 0,10 16-108,-6-26 0,3 1 63,14 19 0,3 1-880,-6-13 0,1-2 115,13 13 1,3-4-406,-12-17 1,1-4 1214,1-3 0,0-3 0,-3-4 0,1-3 0,-2-3 0,0 0 0</inkml:trace>
  <inkml:trace contextRef="#ctx0" brushRef="#br0" timeOffset="13547">32096 15305 22914,'23'-45'689,"1"-1"1,0 6 0,2 3-241,1 7 1,1 5 630,31-2-181,2 31-359,-2 26-450,-31-3 0,-2 5-992,-2 6 0,-4 4 902,-2 5 0,-5 3-90,-2 4 0,-6 1-360,-6 3 1,-5 0-451,-4 0 1,-5-1-406,-7 0 1,-3-3 1304,-4-1 0,-3-2 0,-3-2 0,-1-3 0,-3-1 0,0 0 0</inkml:trace>
  <inkml:trace contextRef="#ctx0" brushRef="#br0" timeOffset="14765">26813 5581 25253,'-14'-25'1259,"2"5"-989,5 6 89,4 8-179,4 14 0,7 12-90,7 17-90,9 15-178,-10-22 1,1 1 177,1 4 0,0 0-45,1 4 0,-1-1-90,0 1 0,0 0-225,0 0 1,-1 1-91,-1-5 0,-1 0-180,-2-1 1,0-2-1260,3 22 1889,-6-9 0,-4-13 0,-4-5 0</inkml:trace>
  <inkml:trace contextRef="#ctx0" brushRef="#br0" timeOffset="14919">26618 5192 22416,'-19'-62'330,"-1"-1"0,3 4 0,1 3-286,4 7 1,2 3 312,4 7 1,2 3-538,0-22-180,14 19-2267,32 24 2627,-2 19 0,-7 11 0,1 5 0,-9 2 0,1 1 0</inkml:trace>
  <inkml:trace contextRef="#ctx0" brushRef="#br0" timeOffset="15269">27304 5459 24893,'0'-25'1889,"0"1"-1799,0 7 179,0 10 1,0 20-90,6 23-180,4 24-160,-2-21 0,1 3 205,1 3 0,0 1-358,0 3 1,-1 0 312,-1-4 0,0 1 0,0 5 0,-2-3 0,1 11 90,-2-9-90,-5-54 0,0-25 0,6-30 45,-2 20 0,2-2-219,4-7 1,2-1 398,2-3 0,1 1-180,2 0 0,1 2 74,0 4 1,2 2-120,4-2 0,5 9 0,32 14 0,-2 23-45,-29 25 0,-5 11-739,-6 4 0,-3 4 109,0 6 1,-2 2-316,-1 4 1,-2 4 989,-3-2 0,-2 5 0,-1-4 0,-1-12 0,-1-2 0,0 2 0,-1 13 0,0 1 0,0-1 0</inkml:trace>
  <inkml:trace contextRef="#ctx0" brushRef="#br0" timeOffset="24001">26947 6775 21205,'-36'11'989,"0"-1"1,-27 8-451,11-2 1,13-9-270,9 3 90,10-9 90,6 3-1,7-4 361,4 0 1169,3 0-1979,7-2 0,-4 0 0,9-1 0,-8-1 0,2 2 0,0-1 0,8-3 0,3 1 0,9-4 0,0 0 0,14-2 0,-6 2 0,1 1 0,-13 4 0,18-6 0,10-4-932,-3-1 0,6-1 932,-12 2 0,3 0 0,6-3-447,-2 1 0,5-1 1,5-2-1,3-1 1,1-1-1,2-2 447,-11 4 0,3-2 0,2-1 0,0 0 0,2-1 0,0-1 0,1 1 0,0-1 0,-1 1-189,-3 1 0,0 0 1,0 0-1,1 0 0,0 0 1,0-1-1,0 0 1,1 0-1,1-1 0,-1 0 189,1 0 0,0-1 0,1 0 0,1-1 0,-1 0 0,1 0 0,0 0 0,-2 0 0,0 0 0,-1 1 0,-2 0-141,2-1 1,-2 1 0,0 0 0,-1 0 0,-1 0 0,-1 1 0,1-1 0,0 0-1,0 0 141,1 0 0,-1 0 0,1 0 0,0 0 0,-1 0 0,1 0 0,-1 0 0,0 1 0,0-1-59,4-1 1,-1 0 0,-1 0 0,1 0 0,0 0 0,0 0 0,1-1 0,2-1 58,-6 3 0,2-2 0,1 0 0,1 0 0,0-1 0,-1 0 0,0 0 0,-1 1 0,-2 1 0,-2 1-5,6-4 0,-2 2 0,-2 0 0,-1 1 1,0-1-1,0 0 0,2-1 5,0 0 0,1-1 0,1-1 0,1 0 0,-2 0 0,-1 1 0,-3 1 0,-5 2 49,4-3 1,-3 2 0,-4 0-1,-1 1 1,0-1-50,5-3 0,0 0 0,-2 0 0,-1 0 0,6-5 0,-1 0 0,-1-1 0,2-2 0,-2 0 0,-3 2 0,-1-1 0,-3 1 0,4-3 0,-6 3 0,-7 5 1137,-11 8-1137,-7 8 1701,-6 3-1701,-13 7 2543,-1 5-2543,-10 5 2563,4 1-2833,4 2-1529,-3-3-630,-2 6 2429,-13-2 0,-12 8 0,-10 0 0</inkml:trace>
  <inkml:trace contextRef="#ctx0" brushRef="#br0" timeOffset="24969">25372 3790 21745,'-39'19'2338,"0"-3"-1528,3-7 89,3 1-89,3-9-181,7 3-89,5-4 0,10 0-270,11-6-270,30-11 0,2-2 0,6-3-1131,3 2 0,6-2 1,3-1 1130,1 0 0,3-1 0,4-1 0,2 0-379,-13 5 1,3 0 0,1-1 0,1 1 0,1-1 0,2 0 378,-2 1 0,2-1 0,1 0 0,1 0 0,0 0 0,2 0 0,0 1-190,-3 0 0,1 1 1,1-1-1,0 1 1,1 0-1,1-1 1,0 1-1,0 0 190,-5 1 0,1 1 0,1-1 0,-1 0 0,1 1 0,1 0 0,-1-1 0,1 1 0,-1 1-113,2-1 0,1 0 1,-1 1-1,1 0 0,0-1 1,0 1-1,0 1 1,-1-1-1,1 0 113,0 1 0,-1 0 0,1 0 0,-1 0 0,1 0 0,-1 0 0,0 1 0,0-1 0,0 1 0,-2 1 0,0-1 0,0 1 0,0 0 0,-1 0 0,1 0 0,-1 0 0,0 0 0,-1 1 0,6-2 0,-1 1 0,0 0 0,0 0 0,-1 0 0,0 0 0,0 0 0,-1 1 0,5-2 0,-1 1 0,-1-1 0,0 1 0,0 0 0,-1 0 0,-1 0 0,4 0 0,0-1 0,0 1 0,-2 0 0,-1 0 0,0 0 26,4-1 1,-1 0-1,-2 1 1,0-1-1,-3 1-26,7-2 0,-2 0 0,-2 1 0,-2 0 0,-9 1 0,-2 1 0,-1 1 0,-2-1 149,6-2 1,-3 1-1,-2-1-149,11-3 0,-5 1 561,-12 2 0,-3 0-561,21-6 1857,-19 2-1857,-12 7 2269,-9 4-2269,-7 1 1894,-4 3-1894,-4 1 470,0 0-740,-8 2-1979,-6 8-899,-17 6 3148,-22 13 0,15-9 0,-4 0 0,-5 3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09:57.683"/>
    </inkml:context>
    <inkml:brush xml:id="br0">
      <inkml:brushProperty name="width" value="0.09071" units="cm"/>
      <inkml:brushProperty name="height" value="0.09071" units="cm"/>
      <inkml:brushProperty name="color" value="#00B0F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7581 4514 27052,'0'-11'719,"-5"-9"-539,-2 7 0,-5-6 90,0 5-180,1 3 0,2 2-90,0 4 0,5 3 0,0 12 0,4 1 0,8 13 0,4-3 0,4-7 0,1-3 0,-7-11 0,2 0-90,-1-7-90,4-14 0,-5-4 90,-1-17 90,-23-15-90,-8 14 90,2 14 0,-4 3 0,-31 1-743,22 16 1,-1 5 787,-8 4 0,-1 6-45,-4 2 0,-2 7 59,-3 6 1,-3 6 0,0 4-38,13-4 1,1 3 0,-1 0-1,2 1-22,-1 0 0,-1-1 0,2 2 0,3 0 0,-7 13 0,3 1 0,8-1 45,5 0 0,9 2-199,10 15 0,14 1 154,19-4 0,11-3 0,1-2 0,9-6-401,-6-20 1,5-5 0,0-5 400,11-6 0,4-6 0,-5-4 0,5-2 0,-1-2 0,-2-5 0,-1-2 0,1 1 0,-3 0 0,0 1 0,-2-2 0,12-8 0,-9-1 0,-1-4 0,-15 1 0,-11-1-630,-13-7 1019,-6 5-1468,-14-9-270,-4 6-450,-9-1-322,-1-3 2121,-2 1 0,1-1 0,-1-1 0</inkml:trace>
  <inkml:trace contextRef="#ctx0" brushRef="#br0" timeOffset="561">7841 3894 23454,'-16'-25'2248,"0"3"-1798,1 4-180,3 4-90,6 5 90,2 4 449,8 34-359,0 4-225,1 1 0,0 3-45,1 1 0,-1 1-293,0 6 0,0 1 248,1 5 0,0 0-45,-1-1 0,0 7 0,-1-1 0,0 10 0,0 1 0,0-7-767,-1-14 1,-1-4 0,1 3 766,-1 12 0,1 6 0,-1-2 0,0-11 0,-2-11 0,0-5 0,0 22 0,0-13 0,0-14 379,-9-27-379,6-17 0,0-19 0,1-7 0,6 7 0,2-1-126,2-16 1,2 1 125,3 11 0,3 3 0,0 0 0,3 2 0,-1 2 0,2 2 0,23-19 0,-2 10 0,-10 24 0,2 5 0,15 5 0,-15 7 0,0 6 0,12 25 0,-12 2 0,-1 4 0,-9-7 0,-1 2 0,7 13 0,-1 0 0,-11-14 0,-2 0 0,4 11 0,0-2 0,5 14 0,-9-24 0,-2-2 2338,-3-1-3777,-4-8-1,-4-10-448,-8-11-811,-1-13 2699,-5-14 0,5-12 0,2-7 0</inkml:trace>
  <inkml:trace contextRef="#ctx0" brushRef="#br0" timeOffset="1013">9035 4351 22914,'0'-25'2698,"-5"3"-2248,-6 5 0,-7 4-180,-6 8 0,-21 9-91,8 12-89,-15 18 0,13 14-45,10 3 0,3 5-265,5-11 0,3 4 250,0 10 0,0 8 0,4-6-30,3-5 0,6 0 0,3 1 0,3 4 0,3-7 0,4-12 0,5-4 0,6 6 0,4-6-90,20-9-90,4-20 90,1-18 90,-1-18 0,-4-18 0,-23 16 0,-3-1-45,-2-6 0,-2-1 90,-2-2 0,-2-1 0,-2-2 0,-3 0 0,0 0 0,-3 0 45,-3 1 0,-3 1-1,2 3 1,-3 1 90,-5-6 0,-3 2 0,-10-20-90,1 8-90,9 29 0,11 23 0,3 29 220,3 11 1,3 6-356,1 0 0,2 2-855,2 15 1,2-1 44,-1-23 1,0-4-1934,6 21 2878,-6-24 0,-2-7 0,-2-1 0</inkml:trace>
  <inkml:trace contextRef="#ctx0" brushRef="#br0" timeOffset="1637">9210 4528 24893,'-11'-37'2338,"1"3"-1708,6 5-180,0 4-180,4 7-270,0 4 0,0 3 0,2 6 0,4 9 0,4 10 0,5 14 0,3 10 0,0 9 0,3 12-196,-11-26 0,0 0 196,-1 3 0,0 0 0,1 2 0,-1-1 0,-1 0 0,0-1 0,-1 0 0,0-2 0,7 25 0,-3-9 0,-1-6 0,-6-17 0,0-9 0,-4-23 392,0-18-392,0-17 0,-4-17-210,3 23 0,1-4 210,-2-24 0,1-3-398,0 16 0,2-1 398,-1-16 0,1 1 0,2 23 0,0 3 0,2 3 0,1 1 0,10-25-111,6 10 111,23 1 0,-1 26 0,18 6 0,-22 28 0,-1 6 0,19 12-368,-20-7 0,-2 2 368,3 12 349,-5 14-349,-18-14 0,-11 7 753,-16-20-753,-18-1 115,-1-11-115,-1-1 0,7-14 846,16-5-846,4-20 0,10 0 0,6-13 0,5 5 0,1 3 0,0 1-630,0-3-719,-6 11-360,-3 2-990,-7 12 2699,-8 4 0,-2 2 0,-7 3 0</inkml:trace>
  <inkml:trace contextRef="#ctx0" brushRef="#br0" timeOffset="3037">9023 4605 16618,'0'-7'5396,"0"0"-4856,0 2-180,0-1-90,0 1 0,0-2-1,0 3-89,0 1 1170,0 1-1260,0 12-90,0-1 89,0 21 1,0-6-90,0 6 0,0-8 0,0-4 90,0-4-90,0 1 0,-4 3 90,3-4 0,-2 4-90,3-2 90,0 0-90,0 2 0,0 0 0,0 0 0,0 0 0,0 4 0,0-5 90,2 3-90,0-9 0,4 6 90,0-4-90,2 5 90,-1-7-90,-2 2 0,1-3 90,1 3-90,1-2 90,0 3-90,0-1 0,0-1 90,0 1-90,0-1 0,0-1 90,1-4-90,-1 3 90,-2-4 0,0 1 0,-2 1 0,-2-7 0,0 3 0,0-4-90,0 0 0,2 0 0,-2 0-360,0 0-1259,-2-6 180,0-2-810,-3-7 2249,-4-5 0,-1 1 0,-2-4 0</inkml:trace>
  <inkml:trace contextRef="#ctx0" brushRef="#br0" timeOffset="6497">13230 3998 20755,'-5'-13'2789,"-2"-1"-2340,-9 1 91,-1-1-180,-5 1 0,-2-1-181,-1 1-89,-3-1 90,1 2-90,-1 1 0,-2 4 90,-3 3-90,-3 2 180,-28 14-180,9 1-45,17-1 0,0 3-134,7-2 1,1 1 133,-2 2 0,1 1 0,-1 2 0,1 1-45,-1 1 0,1 1-369,2 1 0,1 1 414,1 0 0,1 2 0,-3 13 0,4 3-45,7-12 0,3 3-48,-2 22 1,7 1 47,8 7 45,6-22 0,4-1-45,15 7 0,3-19 0,5-3 0,22 8 0,-14-14 0,2-4-292,-7-9 0,0-2 247,1-1 0,1 0 45,0-4 0,1-2 298,12-4 0,2-3-388,-3-6 0,-2-3 90,0 1 0,-2-2 0,-9-3 0,-4-3 0,1-14 0,-8-5 0,-7-5 0,-9-3 0,-8-1 0,-8 0 90,-7 2 0,0 16 0,-3 2-90,-9-16 45,8 19 0,0 3 141,-7-6-6,-4 1-180,10 9 0,3 6 993,11 10-903,6 16 178,0 8 2,2 40-90,4-3-45,5 1 0,3 1-388,-3-20 1,3-1 252,16 23 0,3-3 0,-11-24 0,2-4 0,8 8 0,1-3 0,14 3 0,1-9 0,-3-5 0,1-7 0,-3-6 0,10-3 0,-16-4 0,1 0 0,-20-2 0,-5-2-359,-5-5-811,-4-15 271,-2 4-181,-2-11-179,0 8 144,0 1-1313,0-3 2428,3-4 0,5-5 0,5-5 0</inkml:trace>
  <inkml:trace contextRef="#ctx0" brushRef="#br0" timeOffset="6754">14018 3813 21924,'0'-12'2969,"-4"5"-2609,0 3-360,-1 4 90,1 0-90,4 0 0,0-2 0,0 0-270,0-3-180,0 3-4407,0 0 4857,-5 8 0,0 3 0,-5 8 0</inkml:trace>
  <inkml:trace contextRef="#ctx0" brushRef="#br0" timeOffset="6975">14192 4333 24533,'4'8'3238,"2"2"-2428,1-9-810,4 9 0,4-3 0,3 9 0,4 0 0,10 18 0,-7-4 0,-8 4 0,-5 3 0,-10 15-585,-5-12 0,-5-1-1079,-9-4 0,-5-2 1664,-5 5 0,-4-1 0,-8 6 0,-4 0 0,-4 1 0,0 0 0</inkml:trace>
  <inkml:trace contextRef="#ctx0" brushRef="#br0" timeOffset="8355">7679 6911 22284,'-14'-29'3328,"-15"-11"-2788,4 8-180,-13-9-180,6 15 90,-2 2-180,-7 8 89,-4 7 91,-2 11 0,-3 13-180,-1 19 45,13 11 0,3 12-75,12-7 0,2 4 0,0 2-560,0 0 1,0 2 0,3 1 499,4 5 0,3 1 0,3-4 0,3-15 0,2-3 0,2 2 0,5 10 0,3 2 0,0-4 0,1 4 0,3-3-285,7 11 1,4-7 284,-4-28 0,5-6-45,10-5 1,6-10-46,1-16 0,0-12 45,10-20 0,-5-11-302,-8-3 0,-7-6 347,-13 12 0,-3-2 0,-3 2 45,-3-10 0,-4 0 75,-3 6 0,-2-3 0,-1 4-30,-2-5 0,-2 1-90,-3-12 0,-1 4 0,-8-1 0,-1 14 1282,7 12-1282,4 12 609,1 12-609,6 17 0,-3 16 0,4 23 0,4 18 0,-2-23 0,4 4-116,2 0 0,4 5 0,0-3 116,4 7 0,2 0 0,-2-8 0,2 2 0,4-3-58,15 11 0,2-5 58,-10-14 0,1-2-562,10 6 0,-2-3 562,9-2 0,-4-7-270,-9-6-359,-3-7-271,-9-6 511,-5-3-1500,-9-4-784,-5-4 2673,-8-3 0,-6-6 0,-5-3 0</inkml:trace>
  <inkml:trace contextRef="#ctx0" brushRef="#br0" timeOffset="8844">8848 7069 20575,'-12'-6'3598,"-2"1"-2968,-2-2 719,-10-1-719,8 4-271,-3-2 1,14 4-270,4 0 0,4-3 0,25-1-90,5 1 0,6 1 0,3-1 0,3 0-614,15 0 0,2-1 614,-8 0 0,-1 1 0,3 0 0,0 0 0,-2 2 0,-1-1 0,-4 2 0,-1 0-230,2 2 0,-3 0 230,13 0 0,-6 0 0,-36 0-90,-10 0-179,-12 0-1171,-14 0-2697,-26 4 4137,-2 7 0,-2 2 0,14 5 0</inkml:trace>
  <inkml:trace contextRef="#ctx0" brushRef="#br0" timeOffset="9256">8889 7608 14091,'-39'20'4497,"-5"-2"-1238,1-6-2809,4 0 1162,21-11-1342,7 4 638,6-5-728,9 0 2774,7 0-2864,17 0 90,23 0-135,-16-3 0,3-1-430,8 0 1,2-1 384,6-4 0,0 0 0,1 0 0,2-1 0,-8 2 0,2 0 0,-1 0 0,15-2 0,-2 1 0,-4 1 0,-3 0 0,-16 2 0,-7 1 0,-7 3 0,-6 0 0,-10 2-900,-4-2-719,-4 1 139,-2 3 1480,0 3 0,2 6 0,0 1 0</inkml:trace>
  <inkml:trace contextRef="#ctx0" brushRef="#br0" timeOffset="12281">11857 7540 21655,'-12'20'1979,"2"-1"-1440,4-6 91,2-2 449,4-2-629,0-4 0,0-1 1349,0-4-1799,4-8 0,4-6 0,5-14 0,4-7 0,7-18 0,2-4 0,-8 17 0,1-2 0,0-1-464,3-8 1,0-2 0,-1 3 463,4-11 0,1-1 0,-3 5 0,0-5 0,0 4 0,-6 14 0,-1 3 0,1-3-803,2-9 0,0-2 0,-3 5 803,-2 4 0,-2 1-70,0-7 1,-2-1 69,-5 9 0,-1 0 0,2 2 0,-3 2 0,-2 0 0,-2 5 0,1 6 0,0-7 0,0 27 989,2 4-989,2 3 2727,3 12-2727,3 5 222,2 14-222,6 7 0,4 9-259,9 10 259,-14-25 0,0 1-314,3 3 0,-1 0 314,1 1 0,1 2 0,10 19 0,2 1 0,-8-14 0,2 1 0,3 4 0,3 4 0,-2-5 0,-1-6 0,-1-1 0,8 11 0,0 0 0,-4-6 0,-3-3 0,-7-11 0,-1-1 0,10 16 0,-3-2 0,-1-2 0,2 6 0,-17-25 0,-5-6-1079,-11-13-540,-8-5-208,-12-17-871,-5-5 2698,-6-9 0,-2-2 0,-2-2 0</inkml:trace>
  <inkml:trace contextRef="#ctx0" brushRef="#br0" timeOffset="12891">12117 6956 15268,'-16'0'5847,"2"0"-4858,0 0-269,1 0-90,7 0-1,-3 0 1,8 0 1888,-3 0-2068,20-4-360,-1 1 90,26-5-90,-12 1 0,12-2 0,-6 0-90,5 0 0,3 0 90,2 2-90,-1-2 0,1 4 0,11-2 0,-9 5 0,-6 0 90,-16 2 0,-17 0 0,-4 0-90,-2 0 0,-2 0 0,2 0-90,-2-2 90,4 1-270,-2-1-90,0 0-449,0 0-271,-2-3-359,0-1-2968,0-7 4407,0 0 0,0-4 0,0 3 0</inkml:trace>
  <inkml:trace contextRef="#ctx0" brushRef="#br0" timeOffset="13559">13202 6038 15983,'2'-9'6117,"0"-4"-4580,-2 5-907,0-2 379,0 5 70,0-1 419,0 0-1229,0 2 190,0 2-459,0 2 0,3 0 0,5 16 0,1 10 0,3 8 0,-6 3 0,2-8 0,-3-1 0,2 1 0,0 8 0,-1-11 0,0 6 0,-4-16 0,0 0-270,-2-5-3598,0-8 3868,-7-8 0,-6-9 0,-8-4 0</inkml:trace>
  <inkml:trace contextRef="#ctx0" brushRef="#br0" timeOffset="14343">10948 6273 14369,'0'-5'4947,"0"-1"-3418,0 4-539,0-3-361,0 1-89,0 1 359,0 1-449,0 0 0,0 0 0,0-3-1,0 3 1,0-2 0,0 1 539,2-1-539,0-1-90,0 3-180,0 0-180,-2 2 0,0 4 0,0 3 0,0 8 0,0 8 0,2 5 0,0 5 0,2 3 0,0 3 0,-2 0 0,0-3 0,-2-4 0,0-7 0,0-3 0,0-6 0,0-9 0,0-5-900,0-23-2518,0-4-6413,0-5 8758,0 4 0,0 10 1,0 0-1</inkml:trace>
  <inkml:trace contextRef="#ctx0" brushRef="#br0" timeOffset="15005">14257 6332 21565,'3'14'1979,"-2"-7"-900,-1-1-539,0-6 1438,0 0-1798,2-6 0,0-1-90,2-9 0,1 0-90,-1-2 0,0 2 0,0 0 90,-2 5-180,3-2 90,-2 5-180,1 0-180,-2 5-1708,-2 1-2160,0 8 4228,0 4 0,0 8 0,0 2 0</inkml:trace>
  <inkml:trace contextRef="#ctx0" brushRef="#br0" timeOffset="15255">14261 6857 26872,'22'11'1709,"3"3"-1709,3-3 0,21 17 0,-12-3 0,10 15 0,-19 12 0,-15-5-180,-19-2 0,-9 1-945,-1-13 1,-5 0 941,-12 6 1,-8 3 0,1-3 0,-5 1 0,-1-3 0,4-3 0,-1-1 0,0 1 0</inkml:trace>
  <inkml:trace contextRef="#ctx0" brushRef="#br0" timeOffset="17040">6964 9304 21475,'-5'-34'1979,"-2"0"-1530,-5-2 1,-2-2 270,-10-13-540,2 13-90,-9-5-1,0 24-89,-3 8 90,-7 7-45,7 13 0,-4 6-45,-2 6 0,0 3-256,-2 2 1,3 3 255,2 4 0,6 0 0,-2 19 0,11 0 0,12 4 0,14-17 0,4-1 0,13 18 0,-3-22 0,6-3 63,18-2 0,6-4-63,-7-3 0,2 0 0,-4-1 0,3 1 0,-3-1-173,-2 1 0,-3 0 173,-4 2 0,-4 1 0,1 15 0,-5 2 90,-8 22-90,-15-15 0,-10 14 90,-16-20-90,-7-7 0,5-14 0,-2-2 90,-19 5-45,15-12 0,1-4-45,-13-5 180,2-11-180,5-4 372,3-5-282,7-2-90,3 0-90,9-1-271,8-3-358,4 7-360,6 0-810,6 7 1889,2 1 0,8 2 0,3 1 0</inkml:trace>
  <inkml:trace contextRef="#ctx0" brushRef="#br0" timeOffset="17446">7504 9295 20126,'-3'-23'2518,"-2"2"-2248,-3 3 90,-2 3 0,0 1 539,-10-3-629,3 6 90,-9 1-91,3 14 91,-5 9-180,-2 14-90,-5 16-824,0 14 779,19-23 0,2 2-45,0 2 0,1 1 0,4 2 0,2 0 0,1-1 0,2-1 0,2-1 0,2-1 0,3-1 0,2-2 0,7 27-269,12-8-451,7-11-764,1-24 0,4-4-1125,23 1 2609,-16-12 0,2-5 0,-9-4 0,-1-2 0,3-2 0,0-1 0</inkml:trace>
  <inkml:trace contextRef="#ctx0" brushRef="#br0" timeOffset="17890">8195 9272 22194,'-32'-25'2249,"-3"2"-1709,-29 7-360,13 13-90,8 11 0,0 10-90,11 12 0,5 7 0,-2 1 0,3 2-899,5 9 0,5 2 899,8-10 0,3-1-45,1 0 0,1-1 45,3-2 0,2-1 0,6 30-90,4-14 677,8-11-767,19-16 0,6-34 90,1-13 90,-19-13 0,-5-9 135,-10-3 0,-4-2-45,3 1 0,-3-2 179,-6-12 1,-4 2 0,-2-3-180,2 24 0,-1 2-25,-4 1-65,6 5 0,-2 10 0,3 5 957,0 9-867,3 11-90,11 26 0,3 6 0,8 21-135,-9-21 0,1 0-315,6 22-355,-4-15 0,0 0-3422,5 14 4227,-1-8 0,-10-17 0,-7-19 0</inkml:trace>
  <inkml:trace contextRef="#ctx0" brushRef="#br0" timeOffset="18259">8390 9372 22554,'8'-28'2878,"-2"3"-2428,0 7-90,-4 5-180,0 2-90,-2 6 0,3 1-90,4 12 90,5 8-90,6 15 0,-3 4 0,0 4 0,-3-8 0,-1 2 0,5 23 0,-1 0 0,-4 4 0,-6-25 0,-1-3 90,-2 3-90,-2-19-90,-4-8 90,0-22 0,-1-15 0,2-14 0,5 0 0,3-3 0,0 11 0,1 0-225,3-12 0,2 1 225,14-8 90,14 4 0,-6 25 0,12 11 0,-10 28-90,-8 6 0,-1 5 0,13 16 0,-15-11 0,-1-1-270,5 12-1709,1 9 1979,-5-8 0,-3-2 0,-10-12 0</inkml:trace>
  <inkml:trace contextRef="#ctx0" brushRef="#br0" timeOffset="18657">10091 8725 18982,'-16'-50'2699,"-2"0"-2020,3 18 0,-3-2-185,-2 2 1,-2 1-315,0 0 0,-1 3 313,-22-15-223,13 25 203,-17 9-203,12 13 258,-11 12-258,17 18-90,2 16-135,15-17 0,2 3-1271,1 7 1,1 3 1270,1 7 0,0 2 0,2 8 0,2 1-393,3-17 0,0 0 0,0 2 348,0 2 0,1 1 0,0 1-373,1 2 0,0 0 1,0 0 372,1 0 0,0 0 0,1-1 0,-1-1 0,1-1 0,1 1-164,2 11 0,1 2 0,1-3-256,-1-7 0,1-2 1,-1 0 89,1-3 0,-1 0 0,0-4-255,2 5 1,0-8-1575,-2-5 2595,-2-19 0,-8-16 0,-2-11 0</inkml:trace>
  <inkml:trace contextRef="#ctx0" brushRef="#br0" timeOffset="18855">9368 9457 22014,'0'-27'2339,"0"2"-2159,7-9-90,8 10 0,13-8-90,15 14 0,10-2-1806,10 1 1626,-30 12 0,1 0-180,0 1 1,1-1-1519,11 0 0,-1 1 1878,20-2 0,-26 4 0,-2 0 0,7 2 0</inkml:trace>
  <inkml:trace contextRef="#ctx0" brushRef="#br0" timeOffset="19176">10574 8689 22374,'16'-53'2609,"-1"6"-1980,-1 4-179,-6 9 0,-2 7-180,-4 8 629,-2 10-539,-7 46 0,-2 9-300,1-2 0,-1 10 0,1-2-850,-1 7 1,1 1 789,1-2 0,1 3 0,1-2 0,2-13 0,1-1 0,2 2 0,4 18 0,2 3 0,2-2 0,-2-16 0,2-3 0,1 3 0,3 10 0,3 3 0,2-7 0,4-2 0,5-6-493,-2-10 1,3-1 0,2-3-1172,11 5 0,3-5 158,0-2 0,0-8 1506,-6-15 0,-2-9 0,8-23 0,-3-12 0</inkml:trace>
  <inkml:trace contextRef="#ctx0" brushRef="#br0" timeOffset="19598">11090 8576 23903,'-8'-40'1709,"3"5"-1529,-2 10-90,6 4 0,-2 12 0,3 11 0,0 14-90,0 16 0,0 9 0,1 9 0,2 2 0,2 0 0,2-4 90,1-7-180,0-8 90,0-8 0,0-7 0,2-8 0,1-8 0,8-25 270,-7-10 0,-3-4 179,7-19-269,-8 14 0,-3 1 180,-5 7-180,0 7-90,0 3 0,0 13-90,3 27 0,2 11-270,1 10 0,-1 3-629,3 18-918,-2-5 1,-1 1-792,-1 12 2608,0-23 0,0-1 0,1 14 0,1-1 0</inkml:trace>
  <inkml:trace contextRef="#ctx0" brushRef="#br0" timeOffset="20706">12304 8870 16545,'3'-35'2653,"0"0"1,1 10-344,-2-30-2310,-7 61 1013,3 6-1013,-7 8 90,5 8-180,-4 3 180,0 15-90,3-8 562,2 3-562,3-16 0,-4-7 1944,3-4-1944,-3-7 0,1 1 0,2-7 0,-3 3 90,4 2-90,-3 3 90,-9 24-90,-2-1 45,1 3 0,-1 5-1606,3 3 0,1 2 1561,-2 2 0,1 0 45,2 5 0,1-3-134,1-11 1,1-1 88,-2 16 0,-1-1 0,3-15 0,0 0-504,0 9 1,0-1 503,3 2 0,-1-8 0,3-10 2716,-6-5-2986,6-11-496,-3-3-943,4-22 2176,0-5-1906,0-19-720,0-9 2159,-3-12 0,2-9 0,-1 31 0,0 0 0</inkml:trace>
  <inkml:trace contextRef="#ctx0" brushRef="#br0" timeOffset="21045">11939 8955 21385,'-5'-11'3328,"-2"0"-2968,2 4 179,1 0-449,0 5-90,4 0-270,0 2-3148,4 0 3418,4 6 0,5 3 0,3 7 0</inkml:trace>
  <inkml:trace contextRef="#ctx0" brushRef="#br0" timeOffset="21348">12596 9625 23004,'11'0'2698,"-1"0"-2338,-2 0 719,5-4-809,-1-1-90,3-6 0,1-3-180,-4 2 90,1-3-90,-8 7-180,-2 2-90,-3 4-899,0 2-1529,-9 0-91,2 0 2789,-11 0 0,5 0 0,-1 0 0</inkml:trace>
  <inkml:trace contextRef="#ctx0" brushRef="#br0" timeOffset="22375">13368 8775 20845,'4'-5'3688,"0"3"-3328,-2 0 269,0 2-539,0 4-90,2 1 0,-1 4 90,0-4-90,-3-1 90,0-4-90,0-14 90,-3-8-90,-4-7 0,-8-7 0,-4 7 0,-7 0 0,3 8 0,-7 10 90,10 7-90,-3 4 0,8 0 0,0 0 0,2 0 0,-1 4 0,2-3 0,5 7 0,-4-7 0,3 3 0,0-4 0,1 0 0,4 0 0,2 8 0,-8-6 90,-2 12 0,-9 0 90,-7 11-90,2 1 90,-8 15-90,11-9 0,-4 10 0,10-2 0,8 1 0,2 2-1,6 2-89,0-2 0,6 1 90,18 12-90,4-15 0,17 6 90,-4-22-90,2-2 0,0-5 0,-3-2 0,-1-3 90,-5-6 0,-1-3 0,-3-4 90,8 0-90,-9 0-90,6-2 90,-5-8 180,-5-7-90,-2 0-90,-10 0 0,-9 10-90,-2 2-90,-2 3-1439,0 2-2339,-5 0 3868,-4 0 0,-7 0 0,-3 0 0</inkml:trace>
  <inkml:trace contextRef="#ctx0" brushRef="#br0" timeOffset="23107">13867 8435 18686,'0'-11'4588,"0"-2"-3959,0 1-89,0-1 90,0 1-91,0 1 1,0 2 0,0 0-270,0 2-91,0 0-89,0 5 0,0 0-90,0 8 90,0 5-90,0 14 0,0 9 0,2 9 0,2 7 0,3 0 0,3 0 0,0-5 0,11 12 0,-8-25 0,9 2 0,-13-30 0,3-13 0,-4-7 0,0-9 0,0-8 0,1-4 0,-5-4 180,0-14-180,-4 19 0,0-6 0,0 23 0,0 6 0,0 6-90,0 3-180,0 18-809,0 20 180,0 5-181,0 16-179,3-10-720,4 3 1979,3 0 0,2-3 0,0-2 0</inkml:trace>
  <inkml:trace contextRef="#ctx0" brushRef="#br0" timeOffset="23575">14822 8965 21385,'10'-10'3238,"2"3"-2878,-7 3 179,0 2-179,-5 2 0,0 4-90,0 3-180,0 7 0,0 2 0,0 2 90,0 2-90,0-10-1,-3 4 91,-2-13 0,-7 3-180,3-4 180,-2-10-90,6-8 0,2-2 0,6-4 0,3 13 270,23 1-180,-3 6-180,17 8 0,-12 10 0,10 29 0,-19-3 0,0 20 0,-18-15 0,-15 0-450,-6 0-809,-17 1-974,-9-1 794,18-22 0,-1-1 1439,-2-1 0,-1-1 0,0 1 0,-1-1 0,-1-2 0,1 0 0</inkml:trace>
  <inkml:trace contextRef="#ctx0" brushRef="#br0" timeOffset="24617">16519 8643 22284,'16'-4'2699,"-1"-1"-2160,-3 3-89,-2 0 90,-2 2 0,0 4-181,0 7 271,6 28-3662,-7 21 3122,3 5-45,-11-31 0,-2 0-731,-5 11 686,-12-7 0,-8-2 0,-13-6 0,-14-5-85,24-14 1,-3-2 84,-21-1 0,-2-2 1229,15-2 0,0-1-1229,-14-1 0,2 0 0,-11-2 0,10-4 940,11-3-940,2-15 0,23 0 0,8-33-90,28 7 111,7-2 0,8-5-51,-6 19 0,2 0 0,3-2-341,7-10 0,3-2 1,-1 3 370,-5 7 0,-1 2 0,-1 0 0,-1 3 0,-1 1 0,-2 1 0,-2 1 0,-1 1-34,4-7 1,-1-1 123,5-16-279,-13 16 0,-4 0 189,-8-2 0,-5-8 186,-12 19-96,-5 1-90,-7 4 0,-4 2 1631,-7 5-1631,-25 4 0,12 7 0,-17 3 0,21 12 0,-1 6 78,2 14-78,3 6 0,3 7 0,7 6 0,11-5 0,2 2 0,6-8 0,2 2 42,-3 12 0,3 3-42,10 3 0,3-1-324,-1-13 0,2 1 324,5 3 0,4 4 0,0-5 0,2-3 0,1-3 0,8 13 0,1-2 0,-6-16 0,0-2 0,1 0 0,0-1 0,1-2 0,0-1 0,1-2 0,-1-1 0,1-2 0,1-2 0,25 17 0,0-7 0,-6-3 0,-7-6 0,-5-6 0,-9-3 0,-4-8 0,-5-1 0,-5-4 89,-4 0-1528,-4 0 224,-2 0-1484,-2-6 2699,0-5 0,0-10 0,0-4 0</inkml:trace>
  <inkml:trace contextRef="#ctx0" brushRef="#br0" timeOffset="25377">17859 8187 14908,'0'-9'6387,"0"-1"-5668,0 1-179,-3 0-180,2-2 90,-8 0-91,4-3 91,-5 1 270,-6-3-540,3 2 90,-7 0-1,4 3 361,-17 6-270,8 1-180,-16 12-90,8 6 90,0 14-180,-3 10 89,3 8-2749,-1 8 2660,5 5 0,15-29 0,2 3-65,0 11 0,2 0 65,-2 21 0,9-17 0,5-2 0,8-1-110,11 5 20,3-27-90,3-12 90,3-5 0,2-10 2397,16-17-2397,-1-24 45,-24 19 0,-1-1 19,-3-7 1,-3-1 25,5-25-328,-13 26 1,0 0 372,-1-2 0,-2-1 0,1-1 0,-2 1 45,-1 1 0,-1 2 90,1-30 90,-3 0-180,0 18 90,0 13 90,0 47 234,0 15-324,0 33-90,0-1 200,2-27 0,0 0-290,1 2 0,2 1 0,8 12 0,3 0 0,-4-14 0,2-1 0,4 8 0,3-2-90,14 13-540,-1-15 91,-6-8-271,-9-16-269,-13-14-360,-4-2-505,1-4 1944,-2-10 0,1-9 0,-2-7 0</inkml:trace>
  <inkml:trace contextRef="#ctx0" brushRef="#br0" timeOffset="25823">18123 7531 20215,'0'-23'3059,"0"1"-2520,0 1-179,0 3-90,0 2-90,4 5-90,4 0 270,26 14-181,2 16 1,2 8-90,2 0 0,0 8-664,-7 3 1,3 7 0,-2 4-1,-3-3 604,-3 0 0,-4-1 0,-1 8-15,-5-4 0,1 8 0,-2 4 0,-1 2 0,-3 0 0,-3-4-482,-5 1 1,-5 0-1,-2-1 1,-1-1 0,1 2 502,2 0 0,2 2 0,-1-1 0,-3-1 0,-5-1 9,-7 8 0,-5-1 0,-2-4 0,-2-9-871,-9 2 1,-2-7 825,2-2 0,1-3-45,5-13 0,3-5-764,-2 2 886,13-14-1517,-3-1 1280,14-20 160,-2-8 0,3-14 0,0-7 0</inkml:trace>
  <inkml:trace contextRef="#ctx0" brushRef="#br0" timeOffset="26389">19049 7902 19601,'6'4'3508,"0"3"-2800,-4 8-258,0 6-2,-2 4-178,0 2-46,0 0-44,0-2 43,0-4-43,0-3 0,0-11 90,0 3 0,0-9 809,0 3-1079,0-12 0,0 2 0,0-7 0,0 6 0,0 3-450,0 2-1348,0 2-2160,0 6 3958,-3 1 0,-4 11 0,-3 0 0</inkml:trace>
  <inkml:trace contextRef="#ctx0" brushRef="#br0" timeOffset="26655">19045 8666 23544,'4'5'3597,"-2"-1"-2157,2-4-1440,2 0 0,2 4 0,6 5 0,4 7 0,7 7 0,5 4 0,-5-3 0,0 4-1696,-2 6 0,-1 3 1696,-2-4 0,-4 0 0,-7 4 0,-9-3-2514,-26 9 1434,2-20 1,-3-1-1183,-9 3 1,-3 0 2261,-8 2 0,-2 0 0,-7 3 0,-2-1 0,16-9 0,1 1 0,-1-1 0</inkml:trace>
  <inkml:trace contextRef="#ctx0" brushRef="#br0" timeOffset="28818">26293 95 19316,'0'-13'3598,"0"-1"-3058,0 1 89,0 1 1,0 1 0,0 4-91,0 0 181,0 3-450,0 1-1,0 9 1,0 11-90,0 15 0,0 7-90,0-1 0,0 2-901,0 23 0,0 4 901,0-2 0,0 0-30,1-19 0,0 2 0,-1 3-16,0 3 1,0 5 0,0 0 0,1-3-45,-1 4 0,1-3 0,-1 3-409,1-3 1,-1 3 0,-1-1 0,1-4 408,0-3 0,0-3 0,0 2 0,1 14 0,-1 3 0,1-4 0,0-16 0,1-2 0,-1 0-285,1 10 1,-1 1 0,1-5 284,1-3 0,0-3-28,0 9 1,0-1 27,-2-5 0,0-2 0,1-2 0,0-3 0,-2 19 1202,0-34-1202,0-9 1702,2-9-1702,2-5 1257,0-4-1257,4 0 93,4 0-93,12-4 0,20-1 0,-10-1 0,4-1-729,16 0 0,5 0 729,-9 0 0,2 0 0,3 1-598,-6 0 1,3 1-1,1 0 1,2 0 597,7-1 0,1 0 0,4 0 0,6-1 0,-16 3 0,6-1 0,2 0 0,4 0 0,0 0 0,0 0 0,-1 0 0,-3 0-303,1 0 1,-1 1-1,-2-1 1,0 0-1,2 1 1,1-1 0,4 0 302,-14 2 0,2-1 0,1 0 0,2 0 0,0 0 0,1-1 0,1 1 0,1 0 0,0 0 0,0 0 0,0 1-109,-4-1 0,0 1 0,1 0 0,0-1 0,1 1 0,0 0 0,0 0 0,1 0 0,0 0 0,0 0 0,0 0 0,1 1 1,-1-1 108,-1 1 0,0-1 0,0 1 0,0 0 0,1 0 0,0 0 0,0 0 0,0 0 0,0 0 0,0 1 0,0-1 0,1 0 0,-1 0 0,0 0-45,0 1 0,1-1 0,0 0 0,0 0 0,0 0 0,0 0 0,0 0 0,0 0 0,0 1 0,0-1 0,-1 0 0,0 1 0,0 0 0,-1-1 45,6 1 0,1 0 0,0 0 0,0 0 0,0 0 0,-1 1 0,-1-1 0,-1 1 0,0-1 0,-2 1 0,-2 0 0,-1-1-21,3 1 1,-2 0 0,-1 0 0,-2 0 0,-1 0 0,0 0 0,-1 0 0,1 0 0,1 0 20,8 0 0,1 0 0,0 0 0,0 0 0,-1 0 0,-2 0 0,-3 0 0,-4 0 202,8 0 0,-4 0 0,-3 1 0,-2-1 0,-1-1-202,11 1 0,2 0 0,-11-1 0,-25-2 1244,-26 0-3841</inkml:trace>
  <inkml:trace contextRef="#ctx0" brushRef="#br0" timeOffset="29762">28348 407 21295,'0'-31'2788,"0"-3"-2158,0 0 0,0-2-91,4 0-89,2-1 90,4 3-1,1 0 1,-1 7-270,-6 2-90,0 9-90,-4 5 0,0 11-90,0 11 0,0 16 0,0 18 0,0-12 0,0 3-343,0 8 1,0 3 342,0 11 0,0 2-525,0-16 1,0 0-1,0 2 525,0 4 0,0 0 0,0 1 0,0 1 0,0 1 0,0-1 0,1 1 0,0-1 0,0 4 0,2-2 0,0 2 0,0 1 0,0-3 0,1 0 0,1-2 0,0 1 0,1 12 0,2 3 0,-1-6-524,2-3 1,1-5 523,0-2 0,0-1-225,0-4 1,0-3 224,0-2 0,1 0 0,1 10 0,1-2 0,-2-14 0,0-1 0,1 10 0,0-3 465,6 5-465,-2-6 0,-1-9 1370,-1-10-1370,-4-10 1258,2-6-1258,-2-8 662,2-7-1022,1-9-1079,-1-9-3239,2-24 4678,-7 13 0,-5-6 0,-9 20 0</inkml:trace>
  <inkml:trace contextRef="#ctx0" brushRef="#br0" timeOffset="30882">27698 2850 19856,'-10'-14'3148,"-2"3"-2878,2-2 179,-2 1 1,-2-2-90,-1 1-90,-3-1 0,-2 1 0,-4-1 89,-5 3 271,-21 4-450,16 11 0,-1 4-135,1-1 0,-1 4-1696,-14 14 0,2 5 1696,19-7 0,2 2-45,-8 7 0,3 2-109,-3 20 199,10 1-90,11-3 0,6-4 0,25 10 0,3-19-90,19 6 90,0-27-180,21-9 90,-13-11 0,10-12 0,-23-8 0,-5-6 90,-7-6 0,-7-2 0,-6-2 90,-6-5 3248,-2 2-3248,-2-2 73,0 6 17,0 2 0,0 5 89,0 3 1,0 4 180,0 5-270,0 6-90,0 6 0,0 4 0,0 2 0,0 8 0,2 6-90,7 27 0,4-1 0,9 15 0,6-10 0,-1-14 0,6-2 0,7-3 0,6-1-225,12 2 0,3-3-585,-12-9 1,0-5 44,-4-2 1,-3-4-1305,5-4 2069,-12 0 0,-26 0 0,-11 0 0</inkml:trace>
  <inkml:trace contextRef="#ctx0" brushRef="#br0" timeOffset="32850">11788 8191 20395,'-14'0'3868,"0"0"-3238,2 0-180,0 0 89,-1 0-89,7 0-90,0 0-90,6 0-1,0 0-179,6-2-90,9-2 90,22-7 0,8-4-45,-2 1 0,7-3-681,-6 2 1,8-3 0,3-2 0,0 1 0,-3 1 635,-1 0 0,-2 0 0,0 1 0,3-2 0,3-1 0,4-2 0,1 0 0,0 1 0,-4 1-570,-1 1 0,-1 0 0,-2 2 0,0-1 570,0 0 0,-1 1 0,1-1 0,-2 1 0,-1 1 0,-1 1 0,0 0 0,-1 0-225,11-4 0,-2 0 0,2 1 255,6-2 0,1 1 0,-4 0 103,-11 3 0,-3 1 0,-1 1-133,20-5 0,-7 1 0,-22 7 0,-6 1 1759,-7 3-1759,-8 1 2658,-14 3-2658,-4 1 1379,-9 8-2279,-1 2 567,-2 5-1016,0-1-450,-1-5-720,1-3 2519,2-4 0,0-4 0,0-1 0</inkml:trace>
  <inkml:trace contextRef="#ctx0" brushRef="#br0" timeOffset="33778">27248 869 21295,'4'-18'3418,"-2"2"-2788,0 0-91,-2 4-89,0 1-180,0 6-90,0 1 0,0 4-1,-7 18-89,-4 9-273,-10 25 228,9-20 0,0 1-329,-2 5 0,0 2 329,-2 2 0,1 2-45,-1 2 0,-1 0 0,1-1 0,0-1 0,0 1 0,-1-2 0,2-2 0,0 0 0,0-4 0,1-1 0,2-3 0,0-1 0,-8 22-180,3-9-270,5-6-89,6-10-361,-1-6-179,6-6-103,-3-9-1247,4-2 2575,0-8 0,0-5 0,0-2 0</inkml:trace>
  <inkml:trace contextRef="#ctx0" brushRef="#br0" timeOffset="34301">27041 1018 21385,'14'-38'2878,"-5"13"-2518,0 0 90,-7 13-180,2 3-1,-2 4 1,2-1-90,0 6 180,-1-2 539,-2 2-719,1 0-90,0 0 90,2 0-180,1 0 90,0 0 0,2 0 90,4 6-90,2 5 90,7 10-90,11 22 0,-2-5-90,9 17 0,-12-10 0,2 5-1637,-3 4 1637,3 5 0,-1 0-233,-1 2 233,-1-6 0,-3-4 0,-4-5 0,0-8 0,-3-6 0,-3-7 0,-2-7 0,-2-5 1593,-2-6-1593,-1 1 97,-2-7-367,-2 3-2698,0-4 1349,-1-6-810,-7-1 2429,-4-11 0,-7 2 0,-2-4 0</inkml:trace>
  <inkml:trace contextRef="#ctx0" brushRef="#br0" timeOffset="34925">27016 1606 20755,'-4'0'2339,"-4"0"-1799,4 0 539,-4 0-449,3 0-451,2 0 1,3 0-180,5 0 90,4 0-90,9 0 90,8-2 0,9-1 90,8-3-90,3-1 0,-11 0 0,-1 1 0,16-2 0,11-3 90,-27 7-3482,-6-1 3482,-3 1-1,-5-1-89,-4 1-90,-2 1 90,-3 1 0,0 2-90,-6 0 3392,1 0-3392,-6 0-1709,0 0-8122,-4-4 8466,-4 1 0,-8-2 0,-5 3 0</inkml:trace>
  <inkml:trace contextRef="#ctx0" brushRef="#br0" timeOffset="39823">6798 11755 24533,'4'-2'180,"2"0"90,0-2-90,-2-8 89,0-14-179,-11-1 0,-2-8 0,-11 7 0,-24-7 0,3 14 0,10 8 0,-3 5-1651,-11 14 0,0 8 1651,8 0 0,-1 4-45,-13 11 0,0 5-392,13 2 1,3 2 346,1 4 0,3 3 0,1 3 0,5 1-143,2 1 0,5 2 143,8-5 0,3 2 0,3-2 45,2 4 0,4-1-45,5 12 0,7-5 0,3-24 0,5-5-29,2-3 0,6-5 74,21 0 0,3-6-45,-10-4 0,-1-3 1145,17-2 0,-2-2-1145,-19-5 0,-2-1 0,28-6 511,-30 1 1,-1-2-512,8-3 591,3-6-771,-29 10-172,-6-2-458,-6 0 248,-2-1-967,-8-2-990,-2 1 2519,-7-1 0,-1 3 0,0 0 0</inkml:trace>
  <inkml:trace contextRef="#ctx0" brushRef="#br0" timeOffset="40376">6964 11583 21475,'5'-55'2428,"-2"4"-1888,-1 7-180,-1 8-90,0 9-90,-1 5-90,0 8-90,2 1 89,0 8 1,4 1 180,1 4-90,1 8 90,0 8 0,0 14 0,0 12-90,-2 15-180,-2-25 0,0 4 45,1 22 0,0 4-45,-1-14 0,-1 2 45,3 13-1,0 3-44,-3-4 0,0-4-1244,0-15 0,0-2 1244,-1 8 0,0-3 0,0 1 0,-2-11 0,0-9 0,0-17 0,0-37 0,4-4 0,1-5 0,0 0 0,1-2-104,4-5 1,2 2 103,13-12 89,3 6-89,3 10 0,1 10 0,-1 14 90,-1 11 2332,-3 11-2422,-3 11 0,-3 7 90,-5 10-90,-2 21-90,-6-14-90,0 10-359,-4-22-361,0-9-449,0-3-540,-2-5-7942,0-3 9276,0-5 1,2-3 0,2-4-1</inkml:trace>
  <inkml:trace contextRef="#ctx0" brushRef="#br0" timeOffset="40832">7918 11900 22554,'-3'-57'2789,"-5"3"-1800,-16-8-629,-4 16-270,-1 8 0,-14 41-90,18 22 90,-12 27-692,15 9 602,12-28 0,2 2 0,-1 2 0,1 1 0,3-1 0,2 1 0,0-3 0,0 0-90,3 30 33,2-27 0,2-1-303,12 24 180,2-11-179,7-25 89,-2-25 90,-3-11 0,4-10 90,-3-12 90,-1-10 311,-3-12-131,-9-4-1321,-4 7 0,-3 0 1321,-1-7-90,0 16 0,0 4-90,0 17 90,0 6-90,0 21 0,4 14 0,2 14 0,2 5 0,-1-5 0,1 0-675,4 14 0,0-1 495,-1-11 0,0-2-180,0-1 1,1-1 1951,12 26-3661,-8-25 1,0-2 2068,8 5 0,6-3 0,-10-26 0</inkml:trace>
  <inkml:trace contextRef="#ctx0" brushRef="#br0" timeOffset="41311">8320 11805 23184,'0'-48'2878,"0"18"-2788,0 1-90,8 59 0,1 7 45,2 16 0,1 6-484,-3-20 1,0 1 393,3 16 0,0-1 45,-5-17 0,0-3 45,-1-2 0,0 0 167,4 23-33,-3-1 1,-3-20 0,-3-1 180,-1-24-270,0-8 665,0-33-755,0-7 45,0 4 0,0-3-45,3 0 0,0-1-338,0-3 0,2 0 338,2-1 0,3 0-53,4-8 0,3 1 98,1 10 0,2 3-45,-1 1 0,2 6 90,20 0 0,-9 33 0,1 12-90,2 10 0,-5 7 90,-3-2-90,-5-2 89,-8-7 669,-4-4-668,-6-4 25,-2-7-115,-2 1 0,0-7-1349,0 3 89,0-14-3507,-9-11 4767,3-3 0,-4-7 0,7 9 0</inkml:trace>
  <inkml:trace contextRef="#ctx0" brushRef="#br0" timeOffset="42058">11569 11687 16977,'2'-9'6207,"-2"-2"-5578,2 0 181,-2-13-270,0 4 179,0-15-449,-5 13 0,-6-12-90,-4 16 0,-8 0 179,-22 16-179,4 11-90,1 9 0,0 4-90,-7 19-593,16-7 1,2 3 592,12-4 0,3 1 0,1 4 0,2 2-174,3 0 1,3 2 173,1-1 0,3-1 0,3-2 0,4-1 0,1-3 0,2-2-4,16 22 4,7-13 0,5-12-90,3-15 90,5-12 0,-13-14 0,-1-6 0,17-17 0,-20 7 0,-2-4-254,3-26 254,-18 25 0,-2 0 0,-1-3 0,-2-3 90,-2-15 0,-2-3 179,-2 1 1,-2 2-135,-1 2 0,0 1-45,-1 6 0,1 7-90,-3 13 1106,6 8-1106,0 31 381,2 51-381,5-14 0,3 5 0,0-6 0,2 4 0,1-2-300,-1-6 0,1-2 0,1-1 300,11 19 0,1-5-360,-7-22 1,-1-4-316,1-2 0,-1-2-1393,14 16-7763,-1-11 8545,-5-12 1,0-11-1,-1-5 1</inkml:trace>
  <inkml:trace contextRef="#ctx0" brushRef="#br0" timeOffset="42506">12808 11095 21697,'0'-30'2518,"0"-1"-1876,0 13 438,-4 36-721,-1 15 1,-2 8-225,1 4 0,-1 4-1104,-3 16 0,0 1 1058,2-9 1,0-2-45,0 4 0,1 0 0,0 0 0,0 0-63,1-5 1,0-1 17,2-4 0,1-1 45,0-9 0,1-1-45,2 27-121,0-19 121,0-11 90,0-10-90,3-13 1668,22-8-1668,4-15 0,27-8 0,1-10 158,-24 13 1,1 0-159,1-2 0,1 0-90,11-5 0,-1 2-90,-13 5 0,-2 2 69,5-4 0,-2 1-878,-4-3-181,-10 0-89,-10-5-2519,-10-12 3778,-10 7 0,-10-7 0,-5 12 0</inkml:trace>
  <inkml:trace contextRef="#ctx0" brushRef="#br0" timeOffset="42726">12718 11126 22374,'0'-11'2069,"0"0"-1799,0 2 0,6 0 0,6 0-180,12 0-1,16 2-89,14 0-248,-21 5 0,3 0 113,1-1 0,1 1-180,1 1 0,0-1-315,-3 1 1,1 0 629,7 1 0,-1-2 0,15 0 0,-23 0 0,0-1 0</inkml:trace>
  <inkml:trace contextRef="#ctx0" brushRef="#br0" timeOffset="43476">13847 11063 23993,'-4'-2'1619,"-4"0"-1529,8 2 180,-11 0-270,3 6 90,-4 1 90,2 5-90,2-1 90,0-6-90,4-1 90,0-4 0,0 0-1,3-4-179,-2-3 0,5-7 0,4-2 0,4-4 0,4 1 0,19-7 90,-7 9-90,13-3 0,-9 13 0,1 3 0,1 4 90,10 6 180,-9 10-180,-3 3 0,-17 8 0,-9-3 0,-9 2 0,-4 1-90,-7-2 0,-3 2 0,-1-4 0,0-1 0,3-2 0,1-4 0,9-6 0,2-4 0,5-6 0,4 0 0,2 0 0,8 0 0,4-2 0,7-1 0,3-1 0,21-1 0,-10 3 0,24 6 0,-29 5 0,9 22 0,-28-2 90,-1 13-90,-18-5 90,-6-1-90,-13 0 90,-7 0-90,-11-2 90,-8-2-406,-6-3 316,-4-6 90,19-12 0,-1-2-90,-17 1 0,22-6 0,2-2 0,-3-2 0,7 0 0,8 0 0,5-6 0,9-2-899,2-11-2250,15-8 361,1-4 2788,10-7 0,0 4 0,3-2 0</inkml:trace>
  <inkml:trace contextRef="#ctx0" brushRef="#br0" timeOffset="44143">14473 10801 22014,'6'-16'2789,"2"2"-2519,-4-1 0,11-3-181,27 3-89,17 4 0,-26 7 0,1 2 90,27 2 630,-10 0 0,-17 0-1,1-2-179,-21-1-180,-8 1-360,-2 0 0,-3 10 0,2 10 0,4 40 0,-2-14 0,1 2 0,0 2 0,0 0-501,2 6 0,0-1 501,-1-12 0,1-2 0,0-1 0,2 1 0,-1-2 0,2 0 0,-1-3 0,2 0-221,7 7 1,1 0 220,8 16 0,-9-25 0,-1-1 0,3 2 0,-5-8 0,-2-4 0,-7-6 0,-40 11 0,1-14 0,-5-2 0,-6 4 0,-3 0 189,-7-4 1,1-1-190,13-2 0,1 0-270,1-1 0,1-1-719,-29 2-1907,29-1 1,2-2 287,-9-2 2608,1 4 0,32-6 0,5 0 0</inkml:trace>
  <inkml:trace contextRef="#ctx0" brushRef="#br0" timeOffset="44443">15951 10950 23454,'0'-30'1889,"0"1"-1440,0 6-89,0 3-90,0 6 0,0 3-180,0 6-180,0 1-990,0 4-1708,0 8 90,-6 2 2698,-2 13 0,-9 2 0,-1 4 0</inkml:trace>
  <inkml:trace contextRef="#ctx0" brushRef="#br0" timeOffset="44657">15930 11429 24173,'11'4'3238,"-1"1"-2248,-2 7-810,2 1-180,0 3 0,0 4 0,0 1 0,-2 18 0,-3-7 0,-9 18-990,-12-4-1888,-18 6 2878,9-23 0,-3-1 0,-7 3 0,-3 1 0,-4 0 0,0-1 0</inkml:trace>
  <inkml:trace contextRef="#ctx0" brushRef="#br0" timeOffset="50569">30098 204 20036,'4'-9'2428,"0"0"-2068,0 0 0,1 0-90,0 0-1,0 0 1,1 2 90,-2 0 0,-2 2-90,0 3 809,-2 0-809,0 8-90,0 2 90,0 5 0,0 1-1,0 3 1,0 4-90,0 8 0,-4 7 0,3 9-90,-6 12-484,6 7 438,-2-29 1,-1 2-45,2 0 0,0 1 45,-1 1 0,1 1-45,-2-2 0,1 1 0,2 1 0,1-1 0,-2-1 0,0-1 0,2 0 0,0 0 0,0-1 0,0 1-15,0 15 0,0 4 15,0 0 0,0 2 0,0-12 0,0 3 0,0-2-549,1 20 1,0-4 548,0-15 0,0-3 0,2-6 0,0-3 0,4 10 0,-1-6 349,0-3-349,1 8 28,-2-10-28,5 9 1145,-6-13-1145,2 1 0,-2 0 0,0-3 0,0 0 0,0-3 0,1-2 0,-3-3 0,1-3 0,0-9 0,-1 1 0,0-9 0,-2 8 90,0-8-6567,0 3 6477,0-17 0,3 2 0,2-11 0</inkml:trace>
  <inkml:trace contextRef="#ctx0" brushRef="#br0" timeOffset="51460">31625 349 16618,'2'-9'5576,"0"-1"-4946,-2 1-180,0 0 89,0 0 1,0 2-3482,0-1 3302,0 1-91,0 2-89,0 1 90,0 4-90,0 6 180,0 7 0,0 18-1,-5 13 1,-1 6-270,2-5 0,0 2 669,-1-1 0,-2 3 0,2-1-669,1 14 0,1 0-45,0 4 0,0 0-15,3-21 0,0 1 0,0-1-30,0 0 0,0 1 0,0-1 45,2 20 0,0-1-45,0-2 0,1-2-195,1-4 0,2-1 195,-2-4 0,2-2 0,0-7 0,0 0 0,0-6 0,0-1 0,5 22 0,-1-2 0,-4-16-90,-2-12-90,-2-15 1145,-2-12-2495,0 0 452,0-4-1171,3-5 2249,4-15 0,5-13 0,2-11 0</inkml:trace>
  <inkml:trace contextRef="#ctx0" brushRef="#br0" timeOffset="52144">32571 349 18327,'0'-16'3777,"0"2"-3417,-3-2 90,2 3-90,-3 1-90,4 1-1,0 4 91,0 3-90,0 2 0,0 0 1439,0 1-1349,0 5-1,0 10-89,0 15 0,2 9 0,2 5-135,-1-4 0,0 3-778,3 18 1,1 3 732,-1-8 0,0-1-90,0 1 0,0 3 0,0-2 0,0 3 0,-1-2 0,1 8 0,0 1 0,-1-14 0,0 3 0,0 2 0,-1-4 0,-1 0 0,-2-2 0,1-1 0,1 1 0,0-1 0,0-2 0,-2 13 0,0-6 0,1 11 0,0-5 0,0-9 0,0-5 0,4-6 0,0-5 0,2-4 0,-1-7 0,0-5 1465,1-4-1465,-1-9 0,1-1-90,-4-12-270,0-1-180,0-7-1259,0-6 270,-2 5 1529,-5-10 0,-4 10 0,-5-5 0</inkml:trace>
  <inkml:trace contextRef="#ctx0" brushRef="#br0" timeOffset="53246">29327 2746 17517,'0'-14'4407,"0"1"-3957,0-1-90,0 2 0,0 3 180,0 3-361,0 3 361,0 1-360,0 0-90,0 2 90,0-4-90,0 3-90,0-1 90,0 0 270,0 2-271,2-2-89,0 2 0,2 0 0,-2 0-1192,0 0 0,-13 12 1,-2 3-1</inkml:trace>
  <inkml:trace contextRef="#ctx0" brushRef="#br0" timeOffset="56126">11106 11004 19766,'0'-13'3688,"0"-1"-3149,0 3 1,0 0-90,0 4-90,0 0-1,0 4 721,0 1-721,0 15-89,0 0 0,0 13 0,0 3-180,0 6 90,0 7-90,0 6-90,0 4 90,0 5-90,0-3 0,0 1 0,0-6 0,2-1 0,2-3 0,1-2 90,2-2-180,0-3 180,2 8-90,-2-11 0,3 4 0,-6-14 0,6 3 0,-4-6 0,3 5 0,-4-11 0,-1-1 0,-1-3 0,-1-1 0,-2-6 0,0 3 0,0-7 90,0 3-180,1-4 180,2 0-90,1 0 0,0-2 0,0-3 0,3-6 0,-2-1 0,5-5 0,0-16 0,1 5 0,1-15 0,-2 10 0,0 0 0,2-11 0,1 3 0,-1-4 0,-6 15 0,1 7 0,-4 11 0,6-1 0,-4 6 0,3 0 0,-4 3 0,2-3 0,0 2 0,8-3 0,-1 5 0,7-1 0,0 4 0,1 0 0,-1 0 0,-2 0 0,0 4 0,-1 3 0,3 4 0,-4 3 0,4 1 0,-1 3 0,16 23 0,-13-13 0,10 14 0,-17-19 0,-1 0 0,-2-3 0,0-2 0,-2-2 0,6 4 0,-5-3 0,3 5 0,-4-4 0,-2-2 0,0-1 0,-2-1 0,-2 0 0,-2 1 0,0 11 0,2 7 0,1 12 0,-1-7 0,-2-3 0,-6-8 0,-1-2 0,-3 0 0,-2 0 0,2 7 0,-4-7 0,3 6 0,-2-11 0,0-2 0,-1-2 0,-4 6 0,3-7 0,-2 3 0,1-5 0,-1-2 0,-1 3 0,-2-3 0,-3 0 0,1 0 0,-2-5 0,1 6 0,-8-10 0,6 4 0,-4-6 0,7 0 0,2 0 0,-1 0 0,-6-4 0,9 1 0,-6-6 0,10 2 0,2-2 0,0 0 0,5 0 0,2 0 0,3-2 0,-4 1 0,3-3 0,-6-8 0,6 0 0,-6-7-3392,6 5 3392,-6-1 0,2-2 0,1-1 0,-1-27 0,-1-19 0,2 10 0,3 29 0,0 0 0,-3-31 0,-1-11 0,3 21 0,2 35 0,0-7 0,0 19 0,0-5 0,0 8 3392,0-1-3392,0-1 0,0 2 0,0-2 0,0 3 0,-4 1 0,0 1 0,-1 6 0,2 1 0,-1 7 0,-1-3 0,-3 2 0,4-2-1260,0 0 541,4 0-361,0-4-89,0 5-450,0-2 1619,0 11 0,0-3 0,0 3 0</inkml:trace>
  <inkml:trace contextRef="#ctx0" brushRef="#br0" timeOffset="57635">11220 11742 17517,'-5'-12'4497,"-2"3"-3957,3 0-180,-5 2-180,5 3 90,-5-1 0,8 3 89,-5 0 1,6 2 450,0 0-630,0 6 89,0 1 91,2 21-180,2-7-90,1 14 90,4 2-90,-4-7 90,6 25-90,-6-21 0,5 11 0,-4-13 0,2 0-1,0-1-89,0-1 0,1-3 0,-1-2 90,2 5-90,2-1 0,-3-1 0,2-9 0,-6-8 90,2-6-90,0 3 0,6-3 0,-2 4 0,5-4 0,-5-1 0,0 0 0,0-3 0,-1 7 0,0-7 0,-2 4 0,0-5 90,2 4-90,-1-3 0,1 3 0,-2-4 0,2 0 0,0 0 90,2 0-90,-1 0 0,-1 0 0,-2-2 90,0-3-90,0 0 0,-2-2 0,0 3 0,0-3 0,6-8 90,-1 0-90,5-7 0,-4 4 0,0 0 90,-2 2 0,0 0-90,-3 3 90,-1 1-90,-4 1 0,1 0 0,0 2 0,1-3 0,-2 1 90,2 0-90,-2-5 90,2-2 0,0-2 0,-2-3 0,0-10 0,-2 10-90,0-5 90,0 2-90,0 4 0,0-5 0,0 5 0,-7-6 0,5 9 0,-5-6 0,3 11 0,0 1 0,-10-7 0,3 7 0,-5-8 0,-1 3 0,3 1 0,-2-3 0,6 6 0,-1-1 0,0 5 0,-3-1 0,3 5 0,-4 3 0,6-1 0,-5 4 0,9-2 0,4 1 0,5-1 0,4 2 0,4 6 0,2 2 0,3 7 0,6 9 0,-5-1 0,7 5 0,-6-5 0,-1-1 0,2-1 0,-3-1 0,-1-2 0,-2 0 0,-2 0 0,1 0 0,-3 1 0,0-1 0,-6 2 0,0 0 0,-4 15-90,0-7-180,0 7-180,-4-9-180,-2 0-359,-6 3-450,-2 0 1439,-19 19 0,7-10 0,-13 12 0</inkml:trace>
  <inkml:trace contextRef="#ctx0" brushRef="#br0" timeOffset="60116">29006 2624 17791,'6'-12'3148,"-2"1"-1684,2 4-1105,-4-2 367,0 4-457,0-1 100,0 3-10,4 1 409,0 8-499,3 4-89,-3 12-90,0 8 0,-4 8-90,0 8 90,-2 3-90,0 6 0,0-1 0,-4 1 0,3-6 0,-2-3 0,-1-8 0,0 6 0,-1-12 0,1-7 0,4-9 90,0-15-90,0 1 0,0-7 0,10-8-90,30-9 180,-11 8-180,21-2 90,-17 20 0,-12 5 0,6 7 0,-17 16 0,-4 12 0,-11 9 0,-6-8-90,-8-11 90,-3-16-90,-2-8 0,-3-4-180,-1-6 1,1-6-181,-4-18 270,16-3 180,-2-16-90,21 5 90,2 2-360,12-13-269,-4 17-2340,7-15 2969,-10 22 0,-1-1 0,-4 8 0</inkml:trace>
  <inkml:trace contextRef="#ctx0" brushRef="#br0" timeOffset="60592">29302 2714 17697,'4'-14'5037,"-1"3"-4587,-1 0-180,-2 4-1,0 0-89,0 5 0,1 0-90,2 2-90,1 0 180,0 0 0,-2 0 90,0 6 0,-2 3-90,2 13-90,0 8 89,2 11-89,0 11 0,0 7-901,-2-26 0,0 2 856,0-1 0,0 2-302,2 13 0,0 1 257,-1-15 0,1 0 0,0 7 0,1-1 90,5 12-90,-3-21 0,1 0 1525,-2-23-1525,4-3 611,8-8-611,3-2-360,18-11-1259,-1-12 90,-2-4-809,-7-11 2338,-19 3 0,-4-2 0,-4-2 0</inkml:trace>
  <inkml:trace contextRef="#ctx0" brushRef="#br0" timeOffset="60768">29359 2746 16168,'0'-23'5127,"0"0"-4767,4 5-270,13-2-450,1 8-630,12 1-539,-5 7-450,-3 4 1979,0-2 0,-3 2 0,-1 0 0</inkml:trace>
  <inkml:trace contextRef="#ctx0" brushRef="#br0" timeOffset="61127">29579 2746 22824,'0'9'899,"0"2"-719,0 2 0,0 15-90,0 0-90,0 9 0,0-7 90,5 9-90,0-13 0,5 4 90,-2-21-90,-2-2 0,2-7 0,-2-9 0,-1-3 0,-2-10 0,-3-1-90,0-2 90,-3 2-180,-4 3 0,-5 0-179,-2 4-91,-2 0-540,-1 7-809,3-2-8032,0 4 9657,7-4 1,2 1 0,5-1 0</inkml:trace>
  <inkml:trace contextRef="#ctx0" brushRef="#br0" timeOffset="61566">29680 2646 18776,'6'-16'3868,"-3"3"-3598,2 1-180,-3 7 0,6-1-90,8 6 0,7-2 90,-2 2 0,1 0 90,-12 0 179,-2 0 91,-2 0-90,-4 0 449,0 0-719,-2 8 90,0 2-90,0 14 0,2 6-90,2 10 90,0 8-90,4 4 0,-3-13 0,0 1 0,4 16 45,-3-18 0,0-2-135,2 5 180,-4-3-90,0-4 0,-4-5 0,0-2-180,0-2-180,0 0-449,-7 0-450,-4 2-1170,-11-2 2429,-7-2 0,-5-3 0,-5-2 0</inkml:trace>
  <inkml:trace contextRef="#ctx0" brushRef="#br0" timeOffset="62634">30378 2520 16348,'-4'-5'5576,"0"2"-5036,4-1-90,0 4 449,0-2-539,0 0-180,0 1 0,0-3-90,0 2 0,0-1 180,0 1-180,0 8 90,0 4-1,0 6 1,0 6 0,0 23-90,0-4 0,-3 20-90,2-15 0,-6 1 0,6-3 90,-3-4-180,4-6 90,-3-4 0,2-8 90,-7-4-90,7-4 0,-2-7 0,3 1 0,0-7 90,0 3-90,9-6 0,9-7 0,5 1 0,8-5 0,-8 4 0,3 4 0,-4 1 0,0 4 0,-3 0 0,-3 0 0,-4 4 0,-3 3 0,-5 7 0,-3 4 90,-1 3-90,-3 1 0,-4 3 0,-3-2 0,-2 0 0,-2-3-90,-10 0 180,4-10-90,-9 0-90,-1-10 90,7-4-90,-4-3-180,8-14 180,3 1-180,4-11 1,3 8-271,8 0-270,-2 5-449,3 3-1080,0 1 2339,0 0 0,3 3 0,2 0 0</inkml:trace>
  <inkml:trace contextRef="#ctx0" brushRef="#br0" timeOffset="63049">30695 2669 18445,'7'-21'3508,"-2"3"-3030,1 5-208,-3 3 430,4 6-70,0 2-325,1 6-35,-2 5 17,-2 7-107,-4 7-90,0 6 0,0 7 0,0 7-1,-5 7-89,0 2 90,-2 1-90,0-4 0,6-3-3392,-2-6 3482,3-4-90,1 8 0,3-16 0,3 4 0,1-16-90,0-8 90,0-2 3033,0-6-3753,-1 0-539,0-6-630,0-6-630,-1-11 2519,-2-6 0,-2-7 0,-2-3 0</inkml:trace>
  <inkml:trace contextRef="#ctx0" brushRef="#br0" timeOffset="63200">30744 2691 18416,'14'-25'2969,"2"1"-2969,4 3-540,5 3-629,1 2 1169,14 3 0,-13 5 0,8 2 0</inkml:trace>
  <inkml:trace contextRef="#ctx0" brushRef="#br0" timeOffset="63610">31122 2678 18416,'0'-7'4588,"0"-2"-3958,0 4-91,0-1 1,0 3 269,0 1-719,0 8 90,3 16-180,2 19 90,-1 19-90,0-8 0,-4-4 0,0-23-90,0-3-90,0-6-719,0-2 89,0-7-179,0-3-900,-4-4-7942,0-6 9298,-4-4 0,3-8 0,1-3 0</inkml:trace>
  <inkml:trace contextRef="#ctx0" brushRef="#br0" timeOffset="64008">31219 2538 19226,'6'-14'2878,"0"2"-2698,4 5-90,4 3-90,5 4-180,18 0 90,-8 0 90,11 0 90,-16 0 0,-5 0 180,-5 4 90,-8-3-90,-1 3 0,-4-4-1,1 0-179,-2 5 270,-11 16-180,3 4-90,-8 19 90,9-1 0,4 9-90,3-11 0,0 1-90,0-8 0,0 0-121,1 10 1,1-1 210,5 16-90,1-7 0,-1-5 0,-4-8 0,-3-5 0,-7-5-90,-6-2-360,-11-2-539,-7 0-1080,-5-3 2069,-5-3 0,-2 1 0,-1-4 0</inkml:trace>
  <inkml:trace contextRef="#ctx0" brushRef="#br0" timeOffset="64860">32222 2465 19136,'-12'-16'3418,"2"3"-2968,3 4-90,0 4 89,6 3 721,-3 2-990,4 8 0,-5 4 89,-9 31-224,-1 1 0,-2 4-45,1 2 0,-1 1 0,-1 4 0,2-3 0,4-13 0,2-4 0,2 5 0,-3-5 0,9-6 0,-7-9 90,8-2-90,-2-11 0,3-7 0,0-9-90,3-7 90,4-4 0,3 1 0,2 1 0,1 4-90,-1 3 180,2 4-180,0 3 90,6 2 0,1 8 0,1 3 90,0 8-90,-3 1 0,-3 0 0,-4 2 0,-5 0 0,-4 3 0,-8 0 0,-4-3 0,-7 0 0,-4-2 0,-3-3 0,1-6-90,-2-5 0,-1-4-89,-10-10-91,8-1 0,-6-11-180,14 1-90,5 1 1,6 0-91,4 1-2518,4-3 3148,2 5 0,2-2 0,2 5 0</inkml:trace>
  <inkml:trace contextRef="#ctx0" brushRef="#br0" timeOffset="65280">32271 2723 19226,'6'-9'3688,"0"4"-3328,-2 1-90,-2 4-91,2 0 91,-2 0-180,4 4 180,-1 3-90,0 7 0,-2 2 0,-2 2 180,-1 12-270,0-3-1,0 11-89,-3 16 0,-2-15 0,1-5 0,0 0 0,0 9 90,0-2-90,4-6 0,0-24 90,4 1-90,2-12 0,6 0 0,3 0-180,3-2-359,0-5-1170,8-14 90,-8-4 771,1-31 0,-12 18 0,-4-17 0</inkml:trace>
  <inkml:trace contextRef="#ctx0" brushRef="#br0" timeOffset="65445">32340 2696 18147,'2'-11'3508,"3"1"-3328,6-1-91,5 4-178,4 1-721,1 1-1079,-1 1 1889,-3-3 0,-5 4 0,-2-1 0</inkml:trace>
  <inkml:trace contextRef="#ctx0" brushRef="#br0" timeOffset="65911">32482 2714 19226,'8'-5'3148,"0"3"-2878,0-2-90,-1 3 90,-3-1-90,-1 2 0,-2 0 89,1 0-89,-2-4-90,0 3 450,0-3-540,1 4 0,3 0 0,3 0 0,1 0 0,0 0 0,-2 6 0,2 10 0,-4 2 90,1 8-90,-4-4 90,-1 1-90,-5 0 90,0-3-90,-1-4 0,-3-2 0,7-7 90,-3-3-180,5-4 180,3 4-90,4 1 0,3 0-360,10 3-360,-5-7-629,5 3-989,-6-4 2338,-2-6 0,-1-4 0,-1-6 0</inkml:trace>
  <inkml:trace contextRef="#ctx0" brushRef="#br0" timeOffset="66338">32681 2533 15823,'2'-16'3149,"2"2"-1655,2 7-1404,4 3 488,2 4-578,3 0 164,3 0-164,2 0 806,1 4-806,-1-3 90,-5 7 90,-4-7 180,-6 3 0,-2-4 1799,-3 0-1710,0 7-179,0 2-90,2 11 0,2 5-90,3 7 90,4 4 0,2 7-90,5 5 0,0 4-90,3 0 45,-9-20 0,0 0-45,3 13 89,-1 4-89,-10-19-89,-12-3-181,-8 2-630,-13 3-719,-15 2-1472,-11 0 3091,21-17 0,-3 0 0,-2 0 0,-2-1 0,-2 1 0,-1 0 0</inkml:trace>
  <inkml:trace contextRef="#ctx0" brushRef="#br0" timeOffset="68297">6972 13813 22644,'-10'-43'2519,"0"4"-2070,-2 5-89,1 9-90,5 5-180,-1 7-90,6 4 90,-3 4-90,4 23 90,-3 13-90,-2 34 45,1-23 0,-2 2-367,1 7 0,0 3 322,-1 5 0,0 0-605,0 1 0,0-2 605,0-3 0,1-3 0,2-4 0,0-3 0,-1-8 0,1-2 90,2 19-90,-3-13 180,4-16-180,0-12 653,4-11-653,4-15 1291,8-14-1291,10-14 0,9-11-231,-13 24 1,1 1 230,0 1 0,1 2 0,27-17-38,-4 16 38,-3 12 0,-3 21 90,-6 11-90,-5 19 90,-9 8-90,-7 4 0,-9 2 89,-15 12-89,-4-17 0,-8-12 0,-4-4 0,-15 0 0,12-13 0,-1-4 455,-17-5-455,4-7 44,4-9-223,7-6-1,5-10-270,2-30-270,16 20 1,2-1-1,1 0 1,1-1 40,-2-3 1,3 3-1,2 3 1,-5-4 0</inkml:trace>
  <inkml:trace contextRef="#ctx0" brushRef="#br0" timeOffset="68814">8004 13709 23723,'-5'-14'1530,"2"3"-1261,3 2-89,0 2 0,0 5 180,0 0-90,1 2 0,3 12 269,-1 37-359,1 13-765,-6-12 0,-2 4 585,0-3 0,-2 2 30,-2 1 0,-2 5 0,0-3-30,-2 8 0,0-1 0,1-9 0,1 1 0,-1-4 0,0-3 0,0-5 0,2-3 0,1-3 0,-8 24 0,10-16 90,-3-5-90,8-22 0,4-2 0,12-18 90,17-7-90,13-5 0,-15 4 0,3-2 0,2-2 0,1 1 279,3-1 1,0 0-325,-2 0 0,1 1-45,7-2 0,-3 1-359,17-5-181,1 1-449,-34 11-361,-12 3-898,-6 0 2338,-15-3 0,-8-4 0,-10-1 0</inkml:trace>
  <inkml:trace contextRef="#ctx0" brushRef="#br0" timeOffset="68994">8020 13940 21924,'-17'-51'2339,"3"4"-2069,8 8 180,8 0-270,30 10-270,1 17 0,5 3-225,0 3 0,3 2-1169,25 8 0,-1 2 1368,-25-2 0,-2 1 0,10 3 0,-3 2 0,10 3 1</inkml:trace>
  <inkml:trace contextRef="#ctx0" brushRef="#br0" timeOffset="69376">8950 13876 23634,'-7'-13'1709,"-2"3"-1530,-8 4-89,1 4 0,0 2 0,0 10-90,-1 8 90,6 13 0,3 5-90,-2 25-184,3-15 1,3 0 228,3-10 0,2-1-45,2 9 0,3 0-122,5 12 212,15 4-90,3-44 0,7-14 0,5-18 0,-12-10 0,-1-6 45,-6 5 0,-3-2-174,6-14 0,-5-2 129,-10 11 0,-4 0 45,-1 0 0,-2 0 45,-10-27-90,-6 6 0,-14 12-90,-3 8 343,-7 11-523,-2 9-179,1 8-419,1 5-391,6 2-8572,2 6 8893,15-4 0,1 10 0,13-5 0</inkml:trace>
  <inkml:trace contextRef="#ctx0" brushRef="#br0" timeOffset="69933">9141 13632 21924,'8'-25'1710,"2"2"-1531,0 3-89,4 2 90,2 2-90,7 4-90,5 6 90,7 4-90,3 6 0,19 7 0,-14 2 0,10 2 0,-22-4 90,-5-2 0,-8-4 540,0 3-271,-9-7-89,0 3-90,-6-4 180,-2 6 0,-1 4-90,2 8-90,1 7-1,2 2 1,2 9-90,-1 3 90,4 8-90,-2 7-452,4 7 362,-5-27 0,0 0 45,0 1 0,-1 1-45,1-1 0,0 0 0,-1-2 0,0 0-11,6 24 11,-3-10 0,-1-11 0,-4-3 0,0-13 0,-2-5 0,0-7 362,-2-7-362,0 7 11,-20 7 79,-3 5-90,-25 11 0,-3-2 0,22-12 0,-1 0-1193,-2-1 1,-1 0 1192,0 1 0,1 0 0,0-2 0,0 0 0,-26 10 0,24-11 0,0-2-89,-9-1-361,-3 7-270,28-16-539,9 8-630,4-9-7942,5 3 9435,0-4 1,0 0-1</inkml:trace>
  <inkml:trace contextRef="#ctx0" brushRef="#br0" timeOffset="70299">10452 13867 23813,'-12'-7'2609,"5"1"-2249,-2 1-1,8 3-89,-2-4-270,10 1 0,6-4 0,15 1 0,11 0 0,12-1 90,6-1-506,4-3 236,-2 2-90,-2-3-269,-5 3-271,-5 0-359,-6 3-271,-9 4 1440,0 2 0,-17 2 0,-1 0 0</inkml:trace>
  <inkml:trace contextRef="#ctx0" brushRef="#br0" timeOffset="70511">10688 14166 23094,'-29'25'2069,"3"-5"-1710,7-4 1,9-9-180,5-3 0,6-4-90,25 0-90,6-4 90,28-3-90,-1-5-1069,6-1 529,-3 1-893,-22 6 0,0-1-1085,14-2 2518,-19 2 0,-2 1 0,10-4 0,-1-1 0</inkml:trace>
  <inkml:trace contextRef="#ctx0" brushRef="#br0" timeOffset="71366">13015 13320 22464,'14'-14'2159,"0"5"-1799,-3 0 89,-5 7 1,-3 0 540,-3 2-810,-9 0-91,-2 0 1,-9 0 90,-2 0 0,1 0 0,1 0 270,3 0-270,9 0-180,2 0 0,8-4 90,4-1-90,21-12 0,0 4 0,19-7 0,-7 6 0,19 5-90,4 2 90,-3 5 0,-2 2 0,-24 0 0,-9 6 0,-11 4 0,-11 8 90,-2 17-90,-11 27-90,-2 2 135,-1-25 0,-2-1-45,-10 8-45,6-19 0,-4-2 45,-25 19 0,24-22 0,0 1-1696,-8 8 0,2-1 1696,-4 5 0,-6 12 0,13-16 0,14-9 0,-3 2 0,16-13 0,-2-4 3392,3 1-3392,0-1 0,0 5 90,2 2-180,2-1 180,2 1-90,0-1-90,0-1 90,-4 1 0,0-4 0,-2 2 0,0-1 0,0-5 0,2-1 0,2 0-180,2-3-540,4 7-989,-5-3 360,3 4 1349,-8 16 0,2-2 0,-2 15 0</inkml:trace>
  <inkml:trace contextRef="#ctx0" brushRef="#br0" timeOffset="71768">13132 14767 21655,'-3'16'2698,"2"-2"-2158,-3-7 89,4-3 361,0-4-900,4 0 90,-1 0 0,1-2 179,-2-3-89,-2 2-90,0-1-3238,0 4 3058,-15-4 0,1-1 0,-14-4 0</inkml:trace>
  <inkml:trace contextRef="#ctx0" brushRef="#br0" timeOffset="72609">12276 13017 19676,'-4'-14'4137,"3"-1"-3687,-2 7-270,3 0 0,0 8-90,-4 8 90,3 20-180,-3 3 90,4 17-90,0-12 90,0 3 0,2 11-90,2-14 90,3 7-90,6-17 0,-5-8 0,3-5 0,-7-9-90,-2-4-180,2 0-360,5-12 450,1 0 0,6-12 90,-4 2 0,0-1 90,-2-4 900,2-20-540,-7 18-270,1-9 0,-6 29 0,0 7 89,0 2-358,0 8-91,0 2-810,-8 21 271,3-8-720,-9 9-810,4-11 2339,0-1 0,3-2 0,4 0 0</inkml:trace>
  <inkml:trace contextRef="#ctx0" brushRef="#br0" timeOffset="73843">13758 13030 18416,'-5'-7'4048,"-2"3"-3598,6 2 1799,-2 2-1710,4-2 91,3-3-360,3 2 449,4 5-539,-1 8 0,1 8-90,-3 5 0,0 16-90,-1-4 90,-3 23-90,-2-25 0,-2 8-90,0-21-90,0-2-180,0-8-269,0-4-271,0-6-2518,-11 0 3418,1 0 0,-10 0 0,4 0 0</inkml:trace>
  <inkml:trace contextRef="#ctx0" brushRef="#br0" timeOffset="74286">14651 13406 23004,'0'-9'3418,"0"2"-3148,0 0-180,0 5 180,0 0-270,2 2-180,0 0-270,2-2-540,0 1-539,-1-1 1529,-2 2 0,-4 4 0,-2 1 0</inkml:trace>
  <inkml:trace contextRef="#ctx0" brushRef="#br0" timeOffset="74515">14513 14089 24983,'20'-12'2968,"4"3"-2338,11 5-630,4 8 0,6 5 0,-3 11 0,-3 10 0,-8 8 0,-13 12-4252,-15 11 4252,-8-27 0,-5 0-405,-4 5 1,-6 1-2873,-5-1 0,-5 3 0,0-3 2247,-10 8 0,-3 0 0,3-7 0,-4 1 0,1-3 0,-10 2 0,0-1 1</inkml:trace>
  <inkml:trace contextRef="#ctx0" brushRef="#br0" timeOffset="75926">6883 16210 24083,'0'-46'1889,"0"6"-1709,0 8-90,-4 7 0,3 9 0,-6 11 90,6 16-90,-2 21-90,3 24 45,0-19 0,0 2-370,0 5 1,0 3 368,0 0 1,0 1-45,0-2 0,0-1-213,-2-4 1,0-3 302,1 26 90,-2-15 90,3-15-90,0-15-180,0-13 90,3-21 530,5-15-620,9-16 0,7-11 0,0 17 0,2-1 0,-5 11 0,0 2 0,8-6 0,1 5 0,10 8 0,17 29 0,-18 17 0,-14-2 0,-3 3-486,0 31 576,-11 7-90,-6-29 0,-3 0-149,-5-1 1,-3 0 148,-1 0 0,-3 0 0,-4-2 0,-4-3 0,-2-2 0,-3-1 0,-28 16-17,14-24 0,-3-8 17,3-12 0,1-7-45,1 0 0,3-6 0,6-14 0,6-5-44,8-27-1002,4-5 462,8 2-271,6 8 375,2 10 525,21 2 0,-3 24 0,11-1 0</inkml:trace>
  <inkml:trace contextRef="#ctx0" brushRef="#br0" timeOffset="76310">8004 15952 24015,'31'-34'1529,"-3"2"-1096,-10 14-253,-7 7 117,-6 15-207,-5 18 0,-7 21-1,-3 11 1,-2 8-60,2-13 0,-1 2 0,0 0-270,0 1 0,1 0 1,-1-1 239,1 0 0,0-2 0,1-4-652,2-2 0,0-4 697,0-5 0,0-2 45,-3 19 89,3-6-89,4-25-90,10-2 0,9-26 0,12-5 0,5-4 0,-4 2 0,2-1 0,10-4 0,7-2 0,-4 2-90,-1 0 1,-1 2 326,14-5 1,-1 2-553,-21 8 0,-3 2 662,22-5-1606,-12 3-720,-13 5 1979,-21-6 0,-12 3 0,-16-6 0</inkml:trace>
  <inkml:trace contextRef="#ctx0" brushRef="#br0" timeOffset="76478">8077 15853 22734,'0'-36'1799,"18"-15"-1799,6 14 0,23-9-360,4 19-944,-9 12 0,1 3 1304,-10 3 0,1 1 0,10 0 0,0 3 0,14 1 0</inkml:trace>
  <inkml:trace contextRef="#ctx0" brushRef="#br0" timeOffset="76834">9250 15731 22824,'0'-25'2519,"0"2"-1800,0 0-89,-3 5-181,2 5-179,-3 4 0,4 4-90,0 3 180,0 12-180,0 9 0,0 45-180,0-5-293,0-16 1,0 2 292,0-11 0,0 0 0,0 10 0,0 0 0,0 18 0,0-18 0,0-4 0,0-5 0,0 1 0,0-22-899,-3-3-450,-2-6-360,-5-7-900,2-12 2609,-2-11 0,5-9 0,2-5 0</inkml:trace>
  <inkml:trace contextRef="#ctx0" brushRef="#br0" timeOffset="77342">9596 15428 24443,'2'-26'1349,"0"2"-1259,-1 3 0,5-1-90,6 10 90,29 1-180,1 9 90,-9 5 0,2 2-315,30 5 315,-31-1 0,1 0-540,2 0 0,-1 0 540,0 0 0,0 0 0,-2 0 0,1-2 39,30 3 96,-26-5 0,-1 0 134,14 0 91,2 0 270,-27-1 9,-11 4-9,-3 24-630,-7 8 0,-4-8 0,0 4 0,2 18 0,0 3 286,0-11 1,0 4-287,2 7 0,2 7 0,0-5-871,0-5 0,2-1 871,-3-8 0,1 3 0,0-4 0,2-2 0,-1-3-122,-2-3 1,0-2 121,5 25 0,-6 6 0,-13-20 0,-12-11 0,-10-2 0,-12-6 0,-6-4-110,-2 0 1,-2-2 109,-6-2 0,1-4 0,16-5 0,-1-2-45,-9-1 0,1-1-270,15-1 1,1-1-181,-5-1 0,2 0-1230,-5 2-973,22-3 2770,1 3 0,23-8 1,2-1-1</inkml:trace>
  <inkml:trace contextRef="#ctx0" brushRef="#br0" timeOffset="77626">11187 15803 25163,'0'-43'809,"0"4"-539,0 7 0,0 8-180,4 6 0,4 2-90,10 5 0,11 4 0,31 2-180,-26 7 0,2 3-585,9 1 1,-2 1-495,20 8-2969,-11 7 4228,-34-10 0,-3 3 0,-13-4 0</inkml:trace>
  <inkml:trace contextRef="#ctx0" brushRef="#br0" timeOffset="77843">11147 16074 20611,'-45'28'1889,"6"-3"-1529,9-7 1050,9-9-1140,11-3 254,12-6-344,14 0-180,44-12 0,-15 4 0,3-1-218,1-1 0,2-1-52,-7 2 0,2 1 1,-5 1-226,-5 0 0,-2 2-225,7 0 1,-3 1 849,8-2 0,-19 3 1,-3-1-1</inkml:trace>
  <inkml:trace contextRef="#ctx0" brushRef="#br0" timeOffset="79184">13482 15636 20935,'-4'-10'3238,"-2"0"-2698,-5 2-180,-3-1 89,-2 0 181,-11-4-450,2 3 0,-5-1-90,8 7 90,2 2-90,-2 2 90,-11 8-1,-9 20-179,1 5 0,20-8 0,1 2 0,-6 19 0,3 4 0,5 0 0,10-3 0,2-4 90,8-2-90,4-7 0,2 0-90,6-7 0,12 10 1,-6-16-1,12 7-90,-10-21 90,4-1 0,-1-6 0,12-8 0,-12-4 90,17-29 0,-21 6 0,4-20 0,-18 20 0,-3-1 90,2-23-254,-5 20 0,-1-1 254,0-16 0,0 6 90,-3 5 0,2 8-90,-6 8 90,6 7-90,-6 2-90,2 10 90,1 1 179,0 15 91,0 30-3244,3 29 2929,-1-29 0,1 1 0,2 4 0,3-1-45,8 14 0,4-20 0,4-2 0,13 13 0,-9-18 0,0-2-90,12 0 0,-1-5-270,-2-10-360,-7-4-449,-2-6-540,-7-2-809,-5-7 3366,-6-7 0,-8-7 0,-2-4 0</inkml:trace>
  <inkml:trace contextRef="#ctx0" brushRef="#br0" timeOffset="79804">12434 15419 18237,'2'-12'4677,"-2"1"-4137,4 2-91,-2 0 1,0 4 360,0 1-181,-2 4-269,0 14-180,0-3 180,0 28 0,0 0-271,0 4-89,0 1 90,0-13-90,0-1 0,0-3 0,4 4 0,2-11 0,14-2 0,-2-12 0,9-6-90,-4-2 90,-1-3 0,0-4-359,2-9 269,-6 5-450,-2-6-90,-11 12-269,-3 0-2609,-2 5 3508,-3 2 0,-4 0 0,-3 0 0</inkml:trace>
  <inkml:trace contextRef="#ctx0" brushRef="#br0" timeOffset="80379">13794 15238 20395,'0'-9'3688,"0"2"-3058,0 0 0,0 2-91,0 1 271,0 1-361,0 1-359,6 8 0,2 4-90,23 48 0,-16-27-45,-2 5 0,-2-1-45,-9-15-179,-2 6-181,0-14-270,0-1-269,0-2-450,-4 0-810,0 0 2249,-1-4 0,-2-1 0,2-4 0</inkml:trace>
  <inkml:trace contextRef="#ctx0" brushRef="#br0" timeOffset="80686">14728 15373 23004,'0'-13'2339,"0"-1"-1800,0 3 1,0 0-180,0 2-180,0 1-90,0 2-1,0 1-89,0 3-449,0 0-3599,2 2-5783,-1 4 9163,0 3 0,-6 9 0,-2 2 0</inkml:trace>
  <inkml:trace contextRef="#ctx0" brushRef="#br0" timeOffset="80911">14615 15798 24983,'0'5'1979,"0"-1"-360,36 3-1619,-9 2 0,31 11 0,-17 7 0,-4 9-369,-6 10 369,-15 8 0,-14 7-1575,-17-8 1,-8 0 225,2-11 0,-3 0 962,1-3 0,-4 1 0,0-3 0,-10 4 0,-2-3 0,-2 2 1,1-1-1</inkml:trace>
  <inkml:trace contextRef="#ctx0" brushRef="#br0" timeOffset="81926">7289 18019 11522,'-12'-24'4857,"0"-2"-1615,0 1-2522,-1 3 1196,3 4-1196,4 2 416,2 2-866,0 3 2344,4 4-2344,-4 3 54,4 18-144,0 36-90,-6 7-90,4-12 0,0 1 45,-3-7 0,0 1-45,-2 18 0,2 0-498,2-14 1,0-2 497,-2 10 0,0-4 0,4 4 0,-7-6 90,8-25-90,-4-3 0,6-26-90,4-10 90,6-12 0,8-6 0,7-5 0,5 0 0,-4 16 0,2 1 0,18-6 0,-15 13 0,1 4 0,13 7 0,-1 14 0,-3 6 995,-6 13-995,-3 27 0,-18-10 0,-12 21 0,-20-29 0,-5-2 0,-18 17-304,9-19 1,-2-3 303,-16 0-90,-17-15-90,6-26 0,6-9 0,18-21-359,25 1-271,4-2-449,10 0-3059,6-18 4318,-1 18 0,1-10 0,-6 22 0</inkml:trace>
  <inkml:trace contextRef="#ctx0" brushRef="#br0" timeOffset="82505">8576 17761 22914,'-12'-13'2608,"0"-1"-2338,5 3 810,-2 0-541,8 6-179,-2 7 0,3 13-180,0 17-45,0 7 0,0 8-135,-4 10 0,-1 5-513,1-9 0,0 4 1,0-2 512,1-9 0,-1-2 0,0 0 0,-1 16 0,1-5-2883,4 8 2883,0-11-51,5-3 51,6-20 0,9-5 0,34-30 0,0-7 0,1-5 0,5-3-90,-7 4 0,-2 0-257,0-1 1,-2 1-59,-8 5 1,-4 1-496,-1 0 2422,-7 2-4760,-11-8 810,-8 4 2446,-14-9 1,-10 4 0,-9-3-1</inkml:trace>
  <inkml:trace contextRef="#ctx0" brushRef="#br0" timeOffset="82686">8613 17825 22914,'-19'-18'1619,"9"-1"-1439,8-11-180,16 7 0,14-7 0,15 9-540,-3 9 1,2 2-181,-9 4 0,0 1-1831,11-2 1,-1 2 2550,11 5 0,-7 0 0,-3 0 0</inkml:trace>
  <inkml:trace contextRef="#ctx0" brushRef="#br0" timeOffset="83386">9579 17752 19946,'0'9'3418,"0"0"-2789,0 6-359,-3-4 90,-2 0 0,-3-1-180,0-4 0,0 1-1,0-3 91,3-4-90,2-4-90,3-5-90,1-5 0,7-7 0,6 1 90,11-5-90,7 2 0,7-2 45,3 11 0,4 6 0,-11 9 0,-1 3 0,9 0 0,-4 7-45,-4 38 0,-37-1 0,-9 3-447,0-11 1,-3 1 491,-7 16 0,-7 1 75,1-17 0,-4-1 0,3-4-30,2-2 0,0-1-22,-16 15 0,5-6-68,19-25 0,7-3 90,39-26-90,2 1 0,29-13 0,-1 1 167,-26 12 1,3-1-933,17-4 1,1 0-165,-13 4 1,0 1-62,13-2 1,-2 0 989,12-5 0,-5 2 0,-3-2 0</inkml:trace>
  <inkml:trace contextRef="#ctx0" brushRef="#br0" timeOffset="83869">10858 17422 24983,'9'-16'1979,"-1"0"-1979,3 7 90,6 2-90,23 3 0,15 4-90,4-2-90,2 2 0,-16-2 90,0-1 0,-4 1 90,-5-2 180,-5 1 0,-9-1 0,-4 1-1,-6 1 1,-4 2 90,-2 4 0,0 9 0,0 12-90,3 16 0,1 15-1831,-5-22 0,0 1 1651,1 4 0,0 3-287,4 19-1,1 3 288,-3-20 0,1 0 0,0 0 0,4 20 0,1-1-628,-1-8 1,0-4 627,3 7 0,-6 8 0,-24-7 0,-9-6 1960,-27-11-1960,-5-20 0,23-11 0,-1-2 0,-1 0 0,-1-2-45,-1 1 0,1 0-45,0-2 0,1-1-270,-30 7-119,29-10 0,1 1-600,-9 1 1550,3-4-2270,32 0-720,12-6 2519,14-6 0,13-7 0,8-3 0</inkml:trace>
  <inkml:trace contextRef="#ctx0" brushRef="#br0" timeOffset="84255">12215 17793 24983,'-22'-11'1799,"10"-3"-1799,8 2 0,39-7 45,-4 11 0,5 2-180,13-3 0,2 2-561,-6 0 1,-1 3 335,-2 1 0,-4 1-582,7 0-498,-10 2-2787,-2 0 4227,-19 0 0,1 0 0,-15 0 0</inkml:trace>
  <inkml:trace contextRef="#ctx0" brushRef="#br0" timeOffset="84452">12422 17960 21565,'-37'25'2698,"4"-2"-2158,3-5 179,8-8-89,4 0-270,9-9-180,4 3-90,8-4-90,9 0 0,10-4 0,15-1 0,10-6-180,10-1-635,4-1 6,0-1-181,-2 2-269,-8 3-817,-6 1 2076,-7 1 0,-9 0 0,-3 0 0</inkml:trace>
  <inkml:trace contextRef="#ctx0" brushRef="#br0" timeOffset="86594">14505 17359 23184,'0'5'2159,"0"3"-900,-4-7-809,3 3-181,-2-4 91,3 0-270,13-10-90,1-1 0,24-21 0,-8 9 0,7-8 90,-5 5 0,-12 11 90,5-8-90,-16 14 0,4-3 90,-6 9-90,1-1-90,-4 4 0,-2 0 0,-2 20 0,1-1 0,0 23 0,3-1 0,-2 4 0,0 7 0,-1-15 0,0 0 0,-1 21-659,0-21 0,0-2 659,0 8 0,0-5 0,0 4 0,0-16 0,0 3-450,0-17-359,0-5 148,0-7-599,0-5-359,0-2-540,0 2 2159,0 3 0,0 2 0,0 0 0</inkml:trace>
  <inkml:trace contextRef="#ctx0" brushRef="#br0" timeOffset="86867">14529 17929 20845,'-20'5'4318,"0"3"-3599,1-7 1,3 3-91,4-4-179,6 0-180,2 0-90,4 0-90,7 0 0,22 0-90,7-4 0,21-1 0,-3-4 0,1 0 0,-4-2-540,6-1 0,-21 0-269,-1 1-360,-25 2-181,-12 2-449,-8-1-629,-9 3 2428,-7-4 0,-7 2 0,-4-2 0</inkml:trace>
  <inkml:trace contextRef="#ctx0" brushRef="#br0" timeOffset="87364">13575 17345 21025,'12'-20'3508,"-1"0"-2968,-3 1 179,-2 3-89,-4 3-90,0 2 89,-2 4-539,0 2 0,0 3 90,0 2 90,0 16-180,0-2 0,0 17 0,0 6-90,-6 5 0,5 1 0,-8-6 0,8-15 0,-3-4 0,4-2 0,0-4 0,0-1-180,2-6-180,2-1 0,3-4-269,3 0-181,2-2-1798,20-9-1,-6 1 2609,15-10 0,-14 4 0,-1-2 0</inkml:trace>
  <inkml:trace contextRef="#ctx0" brushRef="#br0" timeOffset="87994">15309 16992 21025,'4'-13'4138,"-2"-7"-2789,0 3-720,-2-1-179,0 5 0,0 8-180,0 1 0,0 4-270,0 6 0,4 6 0,2 22 0,1-3 0,-1 23 0,-4-26 0,-2 4 0,0-18 0,0-1-810,1-4-2068,0 2 809,1 0 2069,-2 1 0,0-1 0,0 0 0</inkml:trace>
  <inkml:trace contextRef="#ctx0" brushRef="#br0" timeOffset="88360">16328 17341 22914,'3'-20'4677,"-2"3"-4137,-1-5-90,0 6-450,0-2 0,0 2 0,0 0-90,0 1-540,0 3-449,0 5-271,2 3-538,-1 4 1235,0 0 1,-1 4 0,0 1 0</inkml:trace>
  <inkml:trace contextRef="#ctx0" brushRef="#br0" timeOffset="88596">16328 17553 23813,'10'18'4588,"1"0"-4408,4 3-180,2 3 0,14 22 0,-8-6 0,7 17 0,-14-12 0,-8 3 0,-8 6 0,-13-15 0,-6 1-658,2-8 0,-4 0-2619,-8 3 0,-6 1 0,1-4 1872,-4-1 1,-1-4 0,-14 9-1,-1-2 1,14-13 0,-1 0-1</inkml:trace>
  <inkml:trace contextRef="#ctx0" brushRef="#br0" timeOffset="107545">12917 13347 10501,'0'0'0</inkml:trace>
  <inkml:trace contextRef="#ctx0" brushRef="#br0" timeOffset="110614">12986 13275 19946,'0'-7'3238,"0"0"-2609,0 5 3059,0 0-3148,-3 2-270,2 0 0,-3 0-270,4 12 0,0 1 0,0 15 0,-3 2 0,-4 24 0,2-10 0,-1 3 0,0 3 0,4 6 0,-4 0 0,-1 0-257,0 9 257,1-8 0,0 0 0,3-22 0,-1-2 0,0 11 0,-1-1 0,5 9 0,-4-2 0,4-9 0,0-3 0,0-6 0,0-7 0,0-5 0,0-7 257,0-20-257,0-8-3392,-4-45 3392,0 9 0,2 16 0,-1-1-605,0-13 605,-1 1 0,3 5 0,-6-18 0,6 16 0,0 7 0,0 1 0,4-3 0,1-10 0,1 21 0,0 6 0,1 2 0,-2 6 3093,0 1-3093,4-3 904,-3 4-904,8-8 0,-6 9 0,6-12 0,-4 9 0,5-9 0,-5 10 0,0-2 0,-3 7 0,-2 2 0,0 1 0,1-1 0,0-2 0,2 0 0,1 0 0,2 0 0,2 0 0,13-2 0,-4 3 0,10 2 0,-7 4 0,3 2 0,2 0 0,1 0 0,0 4 0,3 1 0,-4 0 0,-3 3 0,-4-3 0,2 4 0,-6 2 0,1 0 0,-3 9 0,-3-3 0,3 7 0,-1 7 0,0 4 0,2 8 0,-7-10 0,-4-5 0,-4-10 0,-1 10 0,0-5 0,1 7 0,-2-7 0,0-2 0,0-1 0,0-2 0,0-2 0,0 0 0,0-3 0,-6 1 0,-1-1 0,-10 9 0,-6 3 0,-7 10 0,2-5 0,1-4 0,6-5 0,1-1 0,-2-2 0,-1 2 0,-1-2 0,0 1 0,-3-1 0,3 0 0,-3-2 0,3-1 0,2-1 0,-1 0 0,5-7 0,0 5 0,2-6 0,-2 5 0,3-6 0,1-1 0,4-4 0,0 0 0,-4 0 0,-3 0 0,2 0 0,2 0 0,5 0 0,-1 0 0,10 0 0,3 0 0,8 0 0,2 0 0,2-2 0,2-3 0,3-2 0,-1-2 0,2 0 0,10-4 0,-6 3 0,8-3 0,-10 2 0,1 1 0,-1-3 0,0 2 0,2-5 0,1 0 0,0-2 0,-3 0 0,-2 0 0,4-8 0,-8 8 0,3-6 0,-11 10 0,0 1 0,0-11 0,-3 6 0,1-8 0,-2-4 0,-2 9 0,0-9 0,-2 11 0,-2 1 0,0-8 0,0 6 0,0-8 0,-4 9 0,-2-3 0,-3 2 0,-4-13 0,8 10 0,-8-11 0,8 19 0,-1-2 0,-2 7 0,4 3 0,-4-1 0,0 3 0,-2-4 0,-1 2 0,-3-4 0,0 2 0,-1 0 0,3 2 0,1 3 0,0-1 0,-8 1 0,3 1 0,-6 1 0,6 2 0,-7 0 0,6 0 0,-9 0 0,14 0 0,-3 0 0,7 0 0,-2 0 0,1 0 0,-1 0 0,2 0 0,0 0 0,0-2 0,0 2 0,0-5 0,-1 5 0,1-2 0,0 2 0,-2 0-270,2 0-989,1 0-2159,4 0 2810,3 0 1,2 6 0,0 2 0</inkml:trace>
  <inkml:trace contextRef="#ctx0" brushRef="#br0" timeOffset="114319">14562 16803 22014,'-5'-3'1260,"2"1"-631,3 2-359,2 4-90,2 3 0,2 5 90,2 1 90,0 3-91,0 0 1,0 4-90,1 1 0,-3 3-90,0 1 90,-2 0-90,0 2 0,0-4-90,0 4 90,2 6 0,0 4-90,0-2 0,0-2 0,-2-10 0,-1-3 0,0 0 0,-1-2 0,4 0 0,-1 1 0,3-1 0,-4 0 0,2 0 0,-2-2 0,-2 0 0,0-1 0,0-1 0,0 4 0,2-2 90,-2 0-90,0 6 0,-2-7 90,0 4-90,0 3 0,0-7 0,0 9 0,0-10 0,0 2 0,0-5 0,0 0 0,0-2 0,0-4 0,0 3 0,0-7 0,0 3 0,0 0 90,0-3-90,0 3 90,0-12-90,0-8 0,0-3 0,-3-3 0,-2 0 0,-3 9 0,3-4 0,-2 8 0,6-2 0,-8-7 0,3 3 0,-1-5 0,-2 7 0,8-1 0,-6 3 0,6 0 0,-6 2 0,6 0 0,-3 2 0,4-6 0,-4 5 0,0-7 0,-8 3 0,7 3 0,-6 0 89,10 5-89,-3 1 90,1 1 0,2 2 0,-6 0 0,6 0-90,-3 0 0,-3 0 0,5-2 0,-9 2 0,10-4 0,-8 1 0,4-1 90,-1 1-90,-7 1 0,11 2 0,-14 0 0,5 0 0,-4 0 0,-1 0 0,4 0 0,-2 0 0,0 0 0,-6 4 0,6 1 0,3 0 0,2 3 0,7-3 0,-7 4 90,1 8-90,-3-2 90,-3 8-90,2-5 90,2 0-90,4 0 90,-7 12-90,7-1 90,-4 3-90,3 3 0,6-15 0,-3 6 0,4-8 0,0 0 0,0 0 90,0 12-90,2-9 0,2 7 90,1-12-90,4 4 0,-2-7 0,3 4 0,-2-8 0,-2 0 0,2 2 0,-2 0 90,2 1-90,1-1-90,-1-2 180,0-4-90,0 3 0,0-7 0,0 3 0,0-4 0,0 0 0,2 0 0,-1 0 0,3 0 0,3 4 0,-1-3 0,4 3 0,-6-4 0,2 0 0,9 0 0,-2 0 0,4 0 0,-7 0 0,-1-2 0,-1-2 0,-2-1 0,0-2 0,-3 3 0,0 1 0,-2-1 0,-1 2 0,3-7 0,-4 2 0,2-3 0,-6 4 0,-3 1 0,0 3 0,0 0 0,2 2 0,0 0 0,2 0 0,-1 0-90,-2-2-270,-1-5 0,0 0-269,0-2-181,0 0-3058,-9-6 1800,4 4 1220,-9-6 0,4 6 0,0-1 0</inkml:trace>
  <inkml:trace contextRef="#ctx0" brushRef="#br0" timeOffset="115042">14586 17291 21205,'0'-5'3238,"0"1"-2878,-3 4-90,-2 0-180,1 0 0,-5 0 0,4 0-1,-9 0 1,0 0 0,1 0-90,-3 0 90,6 0 0,-1 0 0,2 0 0,0 0 0,-2 4 0,2 1 90,-7 10-90,7-2 90,-4 6-90,8-7 0,-4 1 0,8-4 0,-8 0-90,7 0 90,-8 3-90,8-1 89,-9 5-89,10-2 0,-8 3 0,8-3 0,-2 8 0,3-9 0,0 4 0,0-8 0,0 0-89,0 0-91,0-4-900,0 3 271,0-7-181,0 9-449,0-4-720,0 7 2159,0-3 0,0 1 0,0-2 0</inkml:trace>
  <inkml:trace contextRef="#ctx0" brushRef="#br0" timeOffset="117222">14619 17345 16438,'-5'0'4767,"-2"0"-4227,6 0 539,-3 0-809,1 0-90,2 0 180,-6 0 269,2 0-359,1 0 0,-5 0-2673,-34 8 2583,2 2-2268,-22 4 2358,26 3-447,16-10 446,-14 27-179,22-24-90,-19 23 2226,22-23-2046,-4 5 3105,-1-1-3196,6 2 508,-2 0-507,7-3-90,-1 1 90,2-1 0,-1 1-90,3 0 90,-6-1 0,6 1 0,-6 5-90,6-6 0,-6 7 90,2-15-90,1 7 90,-7-4-90,9 5 0,-9-1 90,10-5-90,-2 1 0,3-7 0,0 7 90,0-7-90,-4 7 90,3-7-90,-2 3 90,3 2 0,0 0 0,0 13-90,0-6 0,5 10 0,-2-8 0,10 4 0,-6-10 0,5 5 0,-4-9 0,0 2 0,1 3 0,0-8 0,2 8 0,1-9 0,2 3 0,0-4 0,8 0 0,-6 0 0,3 0 0,-1 0 0,-6 0 0,5 0 0,-7 0 0,1 0 0,-2 0 0,1 0 0,1 0 0,-1 0 0,0 0 0,0 0 0,0 0 0,3-2 0,-1-1 0,4-3 0,-5 1 0,2-2 0,-3 3 0,-3 1 0,3 1 0,-6 0 0,2 0 0,-4-3 0,2 1 0,-2-1 0,2-2 0,2 2 0,6-9 0,-3 5 0,5-6 0,-8 6 0,0 0 0,0 0 0,-2 0 0,2 0 0,-4 0 0,2 0 0,0-8 0,1 4 0,-1-15 0,-3 1 0,-1-2 0,0-4 0,0 8 0,0-4 0,0 1 0,0-1 0,-3-4 0,-2 10 0,1-10 0,0 17 0,1-3 0,2 7 0,-7 1 0,8 0 0,-9-5 0,7 0 0,-9-2 0,10 0 0,-8 2 0,8 0 0,-6 3 0,6-1 0,-6 1 0,6-1 0,-6 1 0,6-1 0,-7 0 0,8-7 0,-4 5 0,4-3 0,0 8 0,0 1 0,0 1 0,0-4-90,0 3 90,-4-5 0,0 4 0,-1-3 0,-2 1 0,3 1 0,-1 1 0,-2 2 0,6 2 0,-3 2 0,4 3 0,0 0 0,0 0 0,0-3 0,0 3 0,0 0 0,0 20 0,0 0 0,0 38 0,0-15 0,0 18 0,2-18 0,2 2 0,3-3 0,2 15 0,-2-13 90,3 11-90,-6-17 0,4-2 0,-4 2 0,8 12 0,-5-12 0,5 9 0,-4-20 0,-2-2 0,4 5 0,-5-10 0,4 11 0,-4-14 0,2 3 0,-2-5 0,2-3 0,0 7 0,-3-7 0,2 1 0,-4-3 0,2-7 0,0 3 0,-2-4 0,2 0 0,-2 0 0,2 0 0,-2 0-90,0 0-90,0 0-1529,-2 0-720,2-10 630,-2 2-809,0-12 2608,-5 4 0,-2-2 0,-5 0 0</inkml:trace>
  <inkml:trace contextRef="#ctx0" brushRef="#br0" timeOffset="119347">12986 13419 20845,'0'-13'2519,"0"1"-2070,0 1-179,0 4-90,0 1 90,0 3 180,0 1-1,0 10 1,0 6-90,0 15-90,0 14-90,0 12-45,1-4 0,0 2-328,0-11 1,0 0 192,1 16 0,0 1 0,1-2 0,-2-3 0,1-14 0,-1 0 0,0 7 0,0-3 0,-1 3 0,0-11 90,0-5-90,0-15 0,0-4-90,0-12-540,0-18 181,-4-3 383,3-19-1912,-6-15 179,2 14-630,1-7 2429,-3 24 0,6 6 0,-3 2 0</inkml:trace>
  <inkml:trace contextRef="#ctx0" brushRef="#br0" timeOffset="121048">29079 715 20755,'8'-9'4048,"-2"2"-3149,-1-2 1,-4 4-181,-1-1-179,2-1-90,0 2-180,1-1-270,-2 3 0,-1 1 0,2 10 0,1 10 0,1 16 0,1 18 0,2 14-390,-3-26 1,0 1 389,0 4 0,0 1-591,-1 4 1,0 0 590,1 0 0,0 0 0,0-1 0,0-1 0,0-1 0,1-1 0,0-5 0,0 0-165,-1-3 1,0-2 164,4 25-88,-2-9 88,0-11 647,-4-7-647,2-9 764,-2-5-1843,0-11-139,0-3-3369,-2-24 4587,0-6 0,0-22 0,0-1 0</inkml:trace>
  <inkml:trace contextRef="#ctx0" brushRef="#br0" timeOffset="121658">29095 923 19496,'0'-16'3418,"0"0"-2878,0-2-1,0-2 1,0 2-90,0-1-90,0 4-1,0 3 1,0 1 0,0 4 90,0-1-91,0 3 271,0-2-450,0 5-90,0 0-90,4 2 0,4 4 90,8 5-90,9 5 0,7 10 0,7 3 0,6 12-90,0 6 90,-14-4 0,-1 2-333,-9-8 1,-1 1 332,5 13 0,-4 3 0,-9 0 0,-4-1 45,-1-11 0,-3 0-45,-3 9 0,-4 0 0,-11 14-267,-13-4 267,-8-5 0,-5-4 0,-3-5 0,-2-2 0,4-5 0,3-3 0,9-6 0,5-9 0,8-4 0,7-9 640,4-3-550,5-4-68,0 0-652,5-4-359,2-3-3149,12-11 4138,-3 3 0,6-6 0,-6 5 0</inkml:trace>
  <inkml:trace contextRef="#ctx0" brushRef="#br0" timeOffset="122790">30870 1045 19136,'0'-11'3688,"0"-1"-3238,0 3-1,-4 0 1,3 2-90,-8 1-180,8 3 0,-8 1-90,8 2 0,-8 0-90,0 0 90,-5 6-90,-6 6 180,-13 33-180,3-2-115,11-11 0,1 2 115,-6 20 0,3 1-85,7-3 85,6-2 0,6-5 0,8-6 0,2-8 0,6-6 0,1-7 316,3-8-316,2-4-1,3-14 1,1-4 0,0-13 0,1-7 0,-3-6 0,-1-6 0,-5 1 0,-2 0 89,-4 5 1,0 1 0,-3 6 90,-2 4 0,-2 4 0,-2 5 0,-1 6 0,0 6-90,0 4 90,0 2-90,0 4 0,4 5 0,2 9-1,8 9-89,8 9 90,9 6-90,12 3 0,-19-23 0,3-1-423,15 7 0,4-1 288,-12-9 0,0-1-45,11 4 1,-2-3-271,10-2-720,4-11-808,-17-20 1978,-8-21 0,-19-4 0,-13-8 0</inkml:trace>
  <inkml:trace contextRef="#ctx0" brushRef="#br0" timeOffset="124379">32238 493 17427,'-4'-4'5307,"-3"-1"-4857,6 1 0,-3 1 89,4 1 1,0 2 899,0-2-1169,0 8-180,0 3 0,0 14 180,0 33-180,0-8-45,0-11 0,0 1 44,0 21-89,0 2 0,0 0-710,0 0 710,0-4-190,0-18 1,0 0 189,2 17-60,-2-21 1,0-1 59,4 5 0,-4-5 0,4 3 666,-4-14-666,2 5 498,-2-15-498,0-5 134,0-2-134,0-6 90,0 0-90,-5-12 0,0 1 0,-7-15 0,2 2 0,-2-3 0,-1-2-90,3 1 90,0-1 0,2 2-90,3 0 90,-2 0 0,3 0 0,-1 2-89,-4 0 89,1-4-90,-5 3 90,1 3 0,2 8 0,0 11 0,0 2 0,-3 2 0,-1 0 0,0 0 0,-2 0 0,1 0 0,-1 0 0,-3 12 0,1-3 0,-4 10 0,6-5 0,0-1 0,1 1 0,0 0 0,2 3 0,-1 4 0,2 4 0,0 4 0,0 1 0,1 1 0,1 1 0,6-2 0,-4-1 0,8-2 90,-4 12-90,4-11 0,4 9 0,0-14 0,8 5 0,-3-8 89,3 2-178,-3-9 178,4-3-89,3-3 0,2-3 0,3-4 0,-1 0 0,-1 0 0,-3 0 0,-4 0 0,0 0 90,-2-4-90,2-1 0,2-5 0,1 1-90,3-2 90,-2 2 0,2-2 0,-1 2 0,-3 0 90,-2 0-90,-2 0 90,-2 0 0,2-9-90,-3 9 0,3-7 0,-8 13 0,2-1-90,-4 4-2788,0 0-810,-4 0 3688,0 0 0,-8 6 0,-1 1 0</inkml:trace>
  <inkml:trace contextRef="#ctx0" brushRef="#br1" timeOffset="132557">27187 6454 20845,'4'-9'2699,"0"0"-2160,-2 0-89,2 0 0,-2 2-1,2 1-179,0 3-90,-2 1 360,0 2-360,0 4-3212,0 9 3481,4 12 1,-1 18-135,-2 3 0,-1 5-535,0-9 1,-1 2 219,0 21 0,0 2-340,-1-14 1,0 0 339,0 4 0,0 0 845,0 2 1,0 1-846,0 0 0,0 0 0,-1 1 0,2-1 0,-1-2 0,1-1 0,1-3 0,0-1 0,1-7 0,1 1-1214,1 3 0,0-1 1214,0 13 398,2 2-398,-5-37 638,0-7-638,0-6 893,4-7-893,22-3 0,13-8 0,-5 0 0,4-1 1086,5-3 1,7-2-1087,-2 1 0,7-2 0,3 0 0,-2 1-561,-5 1 1,-1 0-1,1 0 1,3 0 560,6-1 0,3 0 0,3 0 0,0-1 0,-3 2-448,-6 1 0,-2 0 0,-1 0 0,1 1 0,1 0 448,4-1 0,1 1 0,1-1 0,0 1 0,0 0-250,-8 1 0,-1 0 0,2-1 1,-1 1-1,1 0 0,0 1 250,0-1 0,0 1 0,0-1 0,1 1 0,2 0 0,2 0-92,-2 0 1,2 1 0,2-1 0,2 1 0,-1-1 0,0 1 0,-3 0 0,-2 0 91,5 0 0,-3 0 0,-1 0 0,-1 0 0,1 1 0,3-1 0,0 1 0,2-1 0,1 1 0,1-1 0,-1 1 0,0 0 0,-3 0 0,2 0 0,0 0 0,-1 0 0,-2 1 0,-1 0 0,-3 0-50,-2 0 1,-3 0 0,-1 1-1,0-1 1,2 1 49,10-2 0,2 1 0,1 0 0,-3 0 0,-5 0 109,10 0 1,-6 1 0,-1-1-110,-3 1 0,0-1 0,-1 1 210,-2 0 1,-1 0 0,-1 0-211,-4 1 0,-1-1 0,0 0 0,-3 1 0,0 0 0,-2 0 0,17 0 0,1 0 0,-14 2 0,3-1 0,-4 0 0,3 0 0,-1-1 650,10 3 1,-3-2-651,6-1 0,-12 0 2135,-11 0-2135,-10 0 1859,-2 0-1859,-10 0 1505,-5-6-1505,-7-29 0,-6-13-1481,0 3 1,0-1 1480,0 3 0,0-3 0,0 0 0,0-4 0,0-1 0,0 4-268,0 0 1,0 1 267,0-16 0,0 0 0,0 18 0,0 2 0,0-2 0,0 0 0,0 1 0,0-2 0,0-19 0,0-1 0,0 15 0,0-2 0,1-6 0,0-4 0,1 4 0,-1 4 0,0 2 0,1 7 0,-1-2 0,0 4 0,0-2 0,0 2 0,-1 3 0,0 1 0,0 3 0,0 1 0,0-28 0,0 11 0,0 5 0,0 6 0,-5 3 0,3 4 0,-9 2 0,5 7 0,-6 5 0,-10 0 0,1 10 3127,-17-1-3127,-5 9 0,-15 2 0,21 0 0,-1 0-168,-6 2 0,-2 0 168,-7 1 0,-3-1 0,-4 1 0,-6-1 0,13 0 0,-4 1 0,-4-1 0,-1-1 0,4 0 0,-1-1 0,-2 0 0,-1 0 0,0 0-528,-2 1 1,0 0-1,-1 0 1,0 0-1,0-1 528,7 1 0,0-1 0,-1 0 0,1 0 0,1-1 0,3 1-522,-15 0 0,3 0 0,2 0 0,-2 0 522,13 0 0,-1 0 0,0 0 0,0 0 0,1 0 0,-14 0 0,1 0 0,0 0 0,0 0-199,3 1 1,-1 0 0,1 1 0,1-2 198,2 1 0,1-1 0,1 0 0,0 0 0,2 2 0,2 1 0,0 0 0,0-1 0,4 0 0,0-1 0,0 0 0,-2 1 0,-12 2 0,-2 0 0,-1 1 0,4-1 0,-1 0 0,3 0 0,-3 1 0,7-1 0,-2 1 0,0 0 0,5 0 0,4 1 0,3 0 0,2 0 0,0 1 0,0 0 0,1 0 0,-19 3 0,-2 1 0,10-2 0,-3 0 0,0 1 0,2-1 0,0 0 0,1-1 0,0-1 0,0-1 0,2 0 71,6 1 1,2 0 0,0-2-72,-16-4 0,3-1 0,13 2 0,0 0 0,-12-2 0,1 0 0,17 0 0,2 0 0,1 0 0,-1 0 0,3 0 0,1 0 0,-28 0 1515,10 0-1515,9 0 2535,9 0-2535,-7 0 1736,19 0-1736,-3 4 587,20 1-587,1 0 67,-2-1-67,-3-4 0,0 0 0,-2 0 0,0 0 0,-2 0 0,-2 0 0,-1 0 0,-12 0 0,6 0 0,-6 0 0,9 0 0,3 0 0,3 0 0,2 0 0,2 0 0,4 56 0,1-6 0,2 4 0,2 1 0,0 2-297,0 10 1,0-4 296,1-26 0,0-3 0,-1-1 0,0 1 0,0 11 0,0 0 0,-1 20-150,1-24 0,0-1 150,1 9 0,2-1 0,-1-5 0,-2-1 0,-1 13 0,0-15 0,0 10 0,0-20 0,0-1 574,2-6-574,0-1 319,4-6-319,2 8 0,-3-17-810,1 3-719,-12-15-450,1 0-719,-6 3 2698,0 2 0,-5 0 0,0 0 0</inkml:trace>
  <inkml:trace contextRef="#ctx0" brushRef="#br1" timeOffset="133514">25489 10751 23094,'3'-18'4137,"-2"2"-3147,-1 0-630,0 5-360,0 0 0,0 42 0,0 2 0,0 3 0,0 5 0,0 12 0,0 3 0,2 4 0,0 1 0,-1-3 0,1 0-315,1 1 0,0-5-2743,-1 1 449,0-11 2609,-10-26 0,-2-27 0,-9-3 0</inkml:trace>
  <inkml:trace contextRef="#ctx0" brushRef="#br1" timeOffset="133677">25408 10109 19003,'-2'-38'494,"1"0"1,0-27 1641,-3 1-3216,4 27-1712,7 27 2792,0 25 0,9 31 0,-1 0 0</inkml:trace>
  <inkml:trace contextRef="#ctx0" brushRef="#br1" timeOffset="134308">25774 10661 22824,'2'13'1979,"1"-1"-1350,0 1-89,1 0-180,2 9 0,7 30-270,1-2-833,-5-13 0,0-1 833,3 21-90,-2-3-719,2 8 719,-5-24 90,0 3 0,-3-32-90,-2-3 90,4-16 1273,2-11-1363,5-19 90,1-17 186,-5 23 1,0 0-232,0-2 0,1 1-45,-1 1 0,2 0 37,2-3 1,1 3-38,8-7 90,10 6 0,-6 39-90,7 14 0,3 17 90,3 8-90,0 4 0,-1 1 0,-14-19 0,0-3 0,11 10 0,10-6 0,-14-22-90,19-30 90,-11-6 0,-13 3 0,-1-6-372,0-20 0,-5-5 372,-5 8 0,-2-2 0,-2 2 0,0-2 0,-2 1 45,-4-11 0,-2 1 45,-1 0 0,-1 0 45,0 5 0,-2 1-227,-1 8 1,-1 2 136,3 7 0,-1 2 45,-8-16-90,8 17 0,-3 17 0,4 26 0,0 24 0,2-2 0,1 4 0,1 7 0,1 3-718,3 6 0,0 1 718,2 3 0,1 1 0,0 0 0,0 1-350,1-2 1,1 0 349,-1-3 0,0 0-45,-1-6 0,0-1-270,0-5 0,-1-1-800,0 4 1,0-2-415,-1 13-450,0 1-540,-9-32 2519,-7-12 0,-6-4 0,-7-8 0</inkml:trace>
  <inkml:trace contextRef="#ctx0" brushRef="#br1" timeOffset="134431">26468 10697 24443,'-50'-43'1709,"10"4"-1619,32 17-90,15 1-180,21 6 0,9 2-225,-3 2 1,3 2-967,19-4 1,3 2 66,-9 2 0,-2 0 1304,0 1 0,0 0 0,-4 0 0,-1 0 0,-1 0 0,-1 0 0</inkml:trace>
  <inkml:trace contextRef="#ctx0" brushRef="#br1" timeOffset="137781">28661 10380 26062,'-6'-18'270,"5"2"-180,-10 5-90,3 0 0,-7 1 90,-3 1-90,-2 5 0,-21 6 90,7 9 90,-17 9-90,10 12 0,0 9-1360,1 9 1360,5 4-90,7 5-71,5-2 71,13-1-2918,2-6 3008,16-2 0,6-8-90,11-14 0,7-3 45,10-2 0,4-2 147,2 1 0,1-3-192,2-5 0,0-4-1001,-3-4 0,-3-2 1001,16-2 1058,-25 0 1,-2 0-1059,0-2 0,-7-3-90,-5-4 368,-6-5-638,-2-2 3122,-6-2-4741,-2-8 270,-4 6-809,-7-8 2518,-2 9 0,-5-1 0,0 2 0</inkml:trace>
  <inkml:trace contextRef="#ctx0" brushRef="#br1" timeOffset="138433">29392 10231 21295,'0'-16'2968,"0"-2"-2338,0-2 89,2-1-179,0 3-270,0 4-90,2 7 0,-2 3 90,2 16-181,2 13 1,0 25-23,-3 1 1,-2 15 0,0 4-1,0-8-67,1-9 0,-1-5 0,1 5-247,-2 10 1,1 7 0,-1-2 0,0-11 246,0-7 0,0-10 0,2 0 90,2-8-90,6-10 0,6-10 0,11-6 0,29-22-90,-21 2 0,0-2-135,1-3 0,0-3-135,-1-2 1,-4-1-811,6-17-91,-6-4-1168,-11-1 2429,-10-5 0,-10 2 0,-6-2 0</inkml:trace>
  <inkml:trace contextRef="#ctx0" brushRef="#br1" timeOffset="138597">29290 10312 20126,'-16'-22'2608,"5"-3"-2338,24-8-540,31-4-809,9 4-263,-18 16 0,2 3 1342,19-2 0,-1 3 0,0 2 0</inkml:trace>
  <inkml:trace contextRef="#ctx0" brushRef="#br1" timeOffset="139182">30180 10267 24263,'-9'0'1080,"5"0"-991,0 0 1,4-4 0,0-1 0,0-6 0,0-5 0,11-20 0,17-14-90,5 0 90,-1 21 0,2 4 0,11 5 0,16 5 0,-16 26 0,-4 12 0,-5 14 0,-9 6-90,-11 7 90,-8 0-90,-14 0 90,-6-7-90,-11-5 0,-4-8 90,-1-6-90,1-6 0,5-4 0,4-7 0,9 1 0,4-7 0,8 3 90,11-4-90,13 0-90,14 0 180,11 0-90,-13 5 0,1 4 45,-2 3-1,-2 2-44,-1 0 0,-4 3 0,11 23 0,-31-11 90,-10 3-90,-10-2-179,-8-1-91,-8-4-360,1-3-359,-3-3-361,3-6-3057,-7-6 4407,6-7 0,-1-7 0,11-4 0</inkml:trace>
  <inkml:trace contextRef="#ctx0" brushRef="#br1" timeOffset="139720">30841 9896 21475,'6'-38'1709,"1"3"-1529,4 6-90,6 7 0,7 3-90,30 4 90,10 7 89,2 0 181,-11 6 270,-27-1-1,-10 1 1,-4 2 449,-6-4-449,-4-3-360,-2-2-180,-2 2 0,4 9 90,0 11-90,6 14 0,2 14-90,-1 0 0,0 7 0,1 9 0,1 4-498,1 2 0,-1 0 498,-3-18 0,0-1 0,0-2 0,2 6 0,0-3 0,3 0 0,1-1 0,-2-4 0,1-1 0,-1-3 0,0-2 0,10 25 0,-3-9 0,-7-12 0,-2 4 0,-15-17 0,-8 5 0,-17-10 0,-5-5 0,-4 1 0,-21 9-225,4-5 0,-3 0-944,12-4 0,1-1 713,0 0 0,2 0-579,4-2 1,3-2 1034,-5 3 0,9-7 0,5-3 0</inkml:trace>
  <inkml:trace contextRef="#ctx0" brushRef="#br1" timeOffset="139919">31755 10122 25612,'5'-47'1979,"-2"3"-1439,-3 6-270,0 9-180,2 6-450,0 5-719,2 9-720,0 2 1799,2 15 0,-3 11 0,1 11 0</inkml:trace>
  <inkml:trace contextRef="#ctx0" brushRef="#br1" timeOffset="140115">32295 10927 24713,'31'32'1979,"-3"0"-1530,-3 1-179,-5 2-90,-4 1-270,-7 4-810,-15-3 1,-6 1-180,-3-3 0,-5 0 660,-12 17 0,-6 0 0,-5-4 0,-4-2 0,13-12 0,0-1 0,-1 1 0</inkml:trace>
  <inkml:trace contextRef="#ctx0" brushRef="#br1" timeOffset="140880">25680 13162 21745,'2'-16'2608,"-2"-2"-2248,2-3 90,2-1 179,2-11-359,1 10 90,-1-7-180,-4 14 0,-2 0 0,-8 5-1,-4 4 91,-13 9 90,-11 13-90,-11 17-90,4 5 0,-2 6-559,11-8 1,-1 1 378,5-3 0,-2 3 0,5-2-700,0 4 1,4-1 699,4-1 0,4 0 0,2-3 0,8 0-133,13 7 1,9-3 42,20 11-1895,15-18 0,8-8 1310,-19-13 1,1-4-226,15-2 1,1-6 896,-3-10 0,-4-5 1,-14 3-1,-1-3 1,10-7-1,-1 0 1</inkml:trace>
  <inkml:trace contextRef="#ctx0" brushRef="#br1" timeOffset="141199">26172 12954 22464,'0'-28'3868,"0"5"-3328,0 3-91,0 7-179,0 6 90,0 3-90,1 18 0,3 41-180,-1 9-373,-1-20 1,-1 8 0,0-4 282,-1 0 0,0 1 0,0 15 0,2 0 0,0-9 0,1-4 0,0-16 0,-1 0 0,4 12 0,0-4 0,-1-8 0,4-1 0,-3-25 0,6-5-180,4-6-809,25-15 89,-4-3-449,14-15-360,-14 0-719,-5-5 2428,-4-5 0,-5-5 0,-3-5 0</inkml:trace>
  <inkml:trace contextRef="#ctx0" brushRef="#br1" timeOffset="141371">26212 12836 22644,'-21'-21'2069,"9"1"-1979,5 2 0,10 0-90,9 0-810,39-8-179,-1 8-19,-12 6 0,4 2 1008,0 6 0,-1 1 0,22-1 0,-25 4 0,0 0 0</inkml:trace>
  <inkml:trace contextRef="#ctx0" brushRef="#br1" timeOffset="141657">26911 12773 24353,'-10'4'2069,"-12"17"-1889,4 4-90,-6 19 0,14-1-90,4 7 45,12-16 0,3 0-45,7 17 0,14 3 0,0-29 0,1-14 0,2-7 0,-5-14 0,-1-9 0,-9-15 0,-8-9-3392,-4-7 3302,-12-6-90,-2 1-377,-2 18 1,-2 2-344,-6-14-359,-5-5 1259,1 24 0,6 10 0,-3-1 0</inkml:trace>
  <inkml:trace contextRef="#ctx0" brushRef="#br1" timeOffset="142031">27272 12465 22464,'12'-13'2159,"-1"-1"-2069,0 0 0,16-5-270,2 6 0,19-4 90,0 6 90,6 1 45,-17 3 0,0-1 315,16-2 269,5-1 91,-32 4-90,-8 5-181,-6 0-269,-3 2 90,-4 0 0,-1 10-90,2 11-90,1 19-90,3 17-113,-5-22 1,2 2 112,0 4 0,2 0-302,1 4 1,0 1 301,2 0 0,1 1 0,-1-2 0,0 1 0,0-2 0,-1 0 0,-1-5 0,-2-1-45,-1-2 0,-2-2-252,2 23 207,-9-10 0,-12-9-270,-13-6-270,-15-5-465,-11-5-659,6-8 0,-2-3 1754,11-5 0,1-1 0,-14 2 0,2-2 0,15-5 0,1 0 0</inkml:trace>
  <inkml:trace contextRef="#ctx0" brushRef="#br1" timeOffset="142539">28551 12755 22194,'0'-7'2159,"0"-2"-1619,13-8-540,6 3 0,21-7 0,11 9-270,11 1-900,3 2 181,-2 2-540,-9 3-630,-12 2 2159,-14 2 0,-13 4 0,-8 1 0</inkml:trace>
  <inkml:trace contextRef="#ctx0" brushRef="#br1" timeOffset="142697">28774 12818 19226,'-49'39'3688,"5"-5"-3418,7-5 0,9-6-1,9-5-89,11-3-90,16-7-90,16-2-270,21-6-3931,16-2 3301,-25-1 1,2-1-4017,1-1 1,1-1 4558,-1-3 0,0 0 0,-2-2 0,-1-1 1,-2-1-1,0 1 0</inkml:trace>
  <inkml:trace contextRef="#ctx0" brushRef="#br1" timeOffset="142895">29554 12311 21924,'0'-22'1979,"0"-1"-1799,7 1-90,6-1-90,13 2-360,9 3-359,6 5-720,2 6-990,-3 3 2429,-5 4 0,-8 0 0,-6 0 0</inkml:trace>
  <inkml:trace contextRef="#ctx0" brushRef="#br1" timeOffset="143287">29501 12339 21924,'-18'9'1710,"0"0"-1171,3 2 1,1 2-180,2 3-180,0 6 89,2 16-269,0-8-3302,5 9 3302,2-16 90,3 3-90,0-8 0,5 3 0,7-7 0,11 0 0,7-3 3392,7 2-3392,2-1 0,16 9 90,-7 11 90,-5 0-90,-20 7 90,-18-10-90,-10 1-90,-5-3 90,-7-4-90,-5-3-180,-1-4-180,2 0-449,3-9-361,4 3-2967,8-9 4137,0 1 0,10-10 0,0-4 0</inkml:trace>
  <inkml:trace contextRef="#ctx0" brushRef="#br1" timeOffset="143623">30318 12298 22734,'20'-37'2609,"-7"7"-2070,-6 14 181,-16 14-270,-6 16-91,-11 13-269,-3 12 0,0 9 0,5 8-294,7 3 294,7 4-90,12-1 0,13-18 0,9-3 0,8-20 0,4-4 0,-5 6 0,1-7 0,3-22 0,-5-12 0,-10-23 0,-6-13 0,-8-5-304,-6-5 304,-10 5-180,-6 3-180,-9 10-270,-1 6-269,-1 12-271,1 10-539,2 10-701,-1 14 2410,3 4 0,1 12 0,3 1 0</inkml:trace>
  <inkml:trace contextRef="#ctx0" brushRef="#br1" timeOffset="143839">31203 12180 26692,'14'-27'1439,"-2"2"-1259,-2 7-90,-2 4-270,1 5-630,-3 5-719,-2 2-809,-2 2 2338,-2 6 0,0 7 0,0 8 0</inkml:trace>
  <inkml:trace contextRef="#ctx0" brushRef="#br1" timeOffset="144022">31268 12795 23274,'24'27'3418,"1"3"-1979,4 25-1079,-8-4-315,-11-14 0,-3 3-630,-6-7 0,-5 1 270,-4 5 1,-5-1-406,-5 3 0,-4 0-970,-7 4 1,-5-2 1689,-6 2 0,-5-1 0,8-13 0,-1 0 0,-2-1 0,-4 1 0,1 0 0,0 0 0</inkml:trace>
  <inkml:trace contextRef="#ctx0" brushRef="#br1" timeOffset="144632">25554 15002 19136,'12'-6'4318,"1"-1"-3059,4-8-719,-5 4-181,2-4-89,-9 4 0,-1-6 90,-1-7 180,-9-3-361,-5 8-3031,-25 12 3212,2 21-358,-16 13 178,12 14-90,3 7-90,18 3 0,9 6 0,11-11 0,5 1-186,0 10 1,7-4 95,10-15 0,6-9-270,24 1-360,4-14-359,2-8-450,-6-8-540,-2-6 2069,-9-8 0,-5-7 0,-3-6 0</inkml:trace>
  <inkml:trace contextRef="#ctx0" brushRef="#br1" timeOffset="144949">26399 14722 25792,'0'-23'1889,"0"5"-1619,-4 9-90,3 13 0,-2 14-135,3 13 0,2 8-45,3 14 0,1 3 0,-2 3 0,2 0-499,3 6 1,1-3 498,-3-19 0,-1-2 0,0-2 0,0-1 0,0 26 0,-2-11 0,-4-14 90,0-10-90,0-9 0,2-10-90,0-4 90,8-10-180,6-5-180,12-9-269,11-5-361,6-6 728,2-1-1447,-6-2-720,-7 1 2429,-11-1 0,-11 0 0,-6 1 0</inkml:trace>
  <inkml:trace contextRef="#ctx0" brushRef="#br1" timeOffset="145099">26427 14894 23274,'-26'-32'1799,"5"-1"-1619,9 0-270,26-16-450,13 13 90,-3 11 0,6 2 450,19 3 0,3 5 0,-11 2 0,1 1 0,17-1 0,-1 0 0</inkml:trace>
  <inkml:trace contextRef="#ctx0" brushRef="#br1" timeOffset="145375">27300 14627 23813,'0'-14'4768,"0"-3"-4768,0 6 0,13 53 0,-4-3-258,0 5 1,3 9 0,-1-2 257,-2-1 0,1-2 0,2 12 0,0-3 0,-5-21 0,-1-6-622,0 6-817,-2-14-360,-2-5 1169,-2-13 0,0-30 1,0-6-1</inkml:trace>
  <inkml:trace contextRef="#ctx0" brushRef="#br1" timeOffset="145945">27816 14424 20126,'-18'-26'3418,"0"4"-2969,3 4 451,1 2-361,7 9-89,2 1 90,5 4 539,0-3-89,0-2-900,0 0-90,0 0 0,9-5 0,2 3 0,15-8 0,3 8 0,22-2 0,-14 4 0,18-2 0,-24 4 0,-5 0 0,-12 12 0,-11 31 0,-2 0 0,-2 5 0,3 1 0,0 3-371,1 10 0,2 0 371,2-12 0,2-2 0,2 1 0,1 1 0,1-2 0,2-1 0,1-2 0,1-2 0,-2-3 0,1 0 0,14 24-136,-5-10 136,-7-8 0,-4-9 0,-8-8 0,-9-2 0,-23 9-2613,-1-6 2613,-15 6-261,12-11-1268,1-2-450,5-2-720,4-6 2699,3-4 0,9-6 0,2 0 0</inkml:trace>
  <inkml:trace contextRef="#ctx0" brushRef="#br1" timeOffset="146198">28791 14763 23462,'-15'-41'1619,"3"2"-294,6 5-1055,2 3 120,4 4-300,7 2-90,8 2-73,13 5-556,9 6-271,4 6-359,0 4-180,-5 2-302,-3 4-598,-5-3 2339,-5 9 0,-7-2 0,-4 5 0</inkml:trace>
  <inkml:trace contextRef="#ctx0" brushRef="#br1" timeOffset="146348">28921 14822 12833,'-8'47'287,"40"-33"1,3 6 0,-2-29 0,1 0 0</inkml:trace>
  <inkml:trace contextRef="#ctx0" brushRef="#br1" timeOffset="146815">29749 14116 20395,'-7'0'2699,"2"0"-2519,5 0-90,7-4 0,8-3 0,13-7 89,11-2 91,6 0 180,2 3 90,-3 4-1,-5 4 1,-4 3 450,0 24-541,-12 6 1,-4 30-90,-13 7-600,-7-25 0,-2 2 240,0 1 0,0 3 0,-5 19 0,0 1 0,1-18 0,0 0 0,1 11 0,0-1-450,0-15 1,1-2-946,4-7 1,1-1-764,-5 24-451,5-25 2609,-6-23 0,-1-5 0,-5-4 0</inkml:trace>
  <inkml:trace contextRef="#ctx0" brushRef="#br1" timeOffset="147232">29753 14704 18650,'-29'-21'2069,"5"3"16,18-5-2085,19 3-135,20 1 0,13 1 75,-6 6 0,6 0 0,2 1-411,14-3 1,4 0-1,-2 1 501,-7 2 0,-2 0 0,-1 1 90,-3 1 0,-2 0 0,-5 1 503,-5-1 1,-5 0-84,23-8 0,-18 2 1273,-13-1-1543,-20 8 0,-12 0 90,-17 12 1677,-8 7-2037,-3 10 0,-3 13 0,6 7 0,5 9 0,13 2 0,8 0 0,14-19 0,4-2 0,9 10 56,5-17 0,3-6-56,11-12 0,-8-14 0,-2-10-135,-10-12 0,-5-6 45,2 2 0,-5-3-45,-7-5 0,-5 1-225,-13-14-1619,-25 4 1,4 21-811,-12 7 2789,17 19 0,5 10 0,3 2 0</inkml:trace>
  <inkml:trace contextRef="#ctx0" brushRef="#br1" timeOffset="147424">31223 14188 26962,'0'-43'1349,"-3"2"-1169,2 7-180,-3 7-360,4 9-719,0 9-720,4 5-1170,2 10 2969,4 4 0,-3 14 0,-2 4 0</inkml:trace>
  <inkml:trace contextRef="#ctx0" brushRef="#br1" timeOffset="147621">31426 14953 26782,'33'22'1799,"1"3"-1799,1 2 0,1 5 0,1 4 0,-6 7-180,-7 4-4234,-12 10 2165,-24 6 765,-4-27 0,-5 0 1484,-13 5 0,-7 0 0,7-12 0,-2 1 0,-2-1 0,-4 2 0,-1 0 0,0 0 0</inkml:trace>
  <inkml:trace contextRef="#ctx0" brushRef="#br1" timeOffset="148606">25924 16857 23813,'-7'-5'990,"-2"1"-900,5 4 180,-1 0-180,1 0 269,4 0-179,0-4-180,-5-5 360,-7-13-270,-5 1 90,-23-1-90,2 19 180,-20 15-90,1 20-376,26-9 1,-1 3 285,0 6 0,-1 4-30,4 1 0,0 4 0,2-1-15,-1 7 0,3 0 45,-6 14 0,6-2-45,16-22 0,4-2 45,5 26-1,14-11-89,15-12 0,14-12 45,-2-18 0,3-3-45,-8-1 0,1-2 0,12-3 0,0-2 0,-14 1 0,-2-1 0,27-8 0,-7 2-179,3-7-91,-22 6-270,0-3-270,-26 4-179,-2 0 390,-6-2-930,0 0 1529,-6-11 0,5 4 0,-4-6 0</inkml:trace>
  <inkml:trace contextRef="#ctx0" brushRef="#br1" timeOffset="148942">26521 16622 24353,'8'-24'2339,"-2"4"-1890,-4 9 91,0 10-90,2 17-180,0 20-180,2 21-534,-3-21 0,0 3 444,0 4 0,0 2 0,1 4 0,1 0 0,-1 1 0,0 0 0,0 0 0,0-1 0,0-3 0,0-1 0,-2-2 0,0-2 0,1-5 0,-2-2 0,-1 25 0,0-14 0,0-11 0,0-12 0,2-6 0,2-9-90,6-3-180,6-4-2338,41-24 1078,-18 4 541,-6-1 0,-1-2-1530,1-13 2698,-3-3 1,-5-2 0,-1 1 0</inkml:trace>
  <inkml:trace contextRef="#ctx0" brushRef="#br1" timeOffset="149120">26594 16830 22914,'-25'-25'1439,"10"0"-1349,12-2-90,18-2-180,18-1-270,20-2 90,-19 17 1,3 1-316,4-1 1,2 1-1431,2 1 1,0 2 2104,-2 1 0,-1 0 0,-3 4 0,-2 1 0,-3 0 0,0 1 0</inkml:trace>
  <inkml:trace contextRef="#ctx0" brushRef="#br1" timeOffset="150216">27621 16649 24083,'-10'0'2069,"0"0"-1619,-4 0-90,0 0-270,-3 0-1,1 0 91,3 0 0,5 0-90,5 0 0,3-4-90,7-5 0,7-7 0,13-3 0,6-1 0,3 4 0,-1 6 0,-1 4 90,-5 10 0,-3 7-90,-7 8 90,-9 10-90,-4 5 90,-17 29-90,1-14 45,1-16 0,-2-1-45,-3 7 0,0-6 0,7-5 0,2-8 0,5 0 0,7-8-90,5-3-90,16-5-360,13-4-539,10-6-810,-7-3 0,0-4 1836,-11 1 0,-1-3 0,10-6 0,-2-2 0,8-18 0</inkml:trace>
  <inkml:trace contextRef="#ctx0" brushRef="#br1" timeOffset="150615">28104 16332 22824,'-6'-39'1799,"0"3"-1709,12 3 0,6 5 0,10 1-90,11 7 0,8 2 0,4 4 90,2 3 90,-5 6 269,-5 1 91,-9 4 0,-7 0 89,-9 0 361,-6 22-720,-8 6-270,0 16 0,-1 10 0,1 7 0,0 4-458,2-20 1,1 2 0,2-1 457,-1 3 0,2 0 0,2-3 0,5 6 0,3-2-321,0-5 0,2 1 1,0-3 320,3 4 0,-1-1-165,7 9 1,-1-2 164,-6-13 0,-2-3 0,1 15 0,-1 11-71,-29-24 71,-8-1 0,-18-4 0,-9-2-449,-7-7-271,-3-5-539,21-12 0,-1-3-630,-12 2-900,-7-3 2789,30-8 0,12-5 0,6-5 0</inkml:trace>
  <inkml:trace contextRef="#ctx0" brushRef="#br1" timeOffset="150848">29124 16608 25522,'0'-25'1979,"0"0"-1709,0 1-180,9-1 0,7-1-180,17 2-180,12 3-359,10 3-601,6 5-29,-1 1-270,-6 7-540,-13 1-180,-11 4 2249,-15 8 0,-15 7 0,-9 8 0</inkml:trace>
  <inkml:trace contextRef="#ctx0" brushRef="#br1" timeOffset="150984">29233 16748 22284,'-31'32'787,"-1"0"0,1-1 0,-11 13 0,9-8-517,23-18-90,16-7-180,20-11-180,19-11-765,5-4 1,3-2-90,-12 1 0,1-1 736,18-7 1,-1 0 0,-18 4 0,-2 1-1,0-1 1,1-1 0</inkml:trace>
  <inkml:trace contextRef="#ctx0" brushRef="#br1" timeOffset="151234">30147 16255 24173,'0'-18'2069,"4"0"-1799,6 0-180,10 0 0,14 0-90,15 2-90,12 2-304,-26 10 1,2 1 168,-1 1 0,1 0-135,-3 2 0,0 0-565,24 0-2133,-4 0 719,-26 0 2339,-8 0 0,-32 0 0,-7 0 0</inkml:trace>
  <inkml:trace contextRef="#ctx0" brushRef="#br1" timeOffset="151656">30240 16192 22464,'-26'5'2519,"3"-1"-1800,5-4-89,4 8-180,2 4-91,-2 15-179,1 7 90,-1 9-180,2 3 0,0 1 0,5-4 0,-2-4-90,5-3 0,-1-9 0,2-2 0,-1-5 0,3-4 0,-2-6 90,3 0-90,1-9 0,9 3 0,8-4 0,15 0 0,8 0-90,6 4 180,0 1-90,14 14 0,-20 0 0,5 15 180,-26 20-90,-13-6-45,-10-5 0,-6 0-45,-11 7 0,6-18 0,-2-3 90,-8 3-90,1-6-270,7-7-90,2-7-629,4-6-540,2-6-540,3-4-630,2-7 2699,3-10 0,5-13 0,2-5 0</inkml:trace>
  <inkml:trace contextRef="#ctx0" brushRef="#br1" timeOffset="151857">31024 16237 21132,'13'-29'2608,"-1"1"-246,-8 6-2092,1 4 408,-2 4-678,1 3 359,2 6-359,-2-1 902,2 5-2161,-4-1-3329,0 2 4588,-7 7 0,-6 2 0,-5 7 0</inkml:trace>
  <inkml:trace contextRef="#ctx0" brushRef="#br1" timeOffset="152067">31369 16739 27321,'27'20'1260,"1"5"-1260,-3 7 0,-3 6 0,-5 12 0,-13-7 0,-4 2 0,-2-8 0,-4 2-690,-7 7 0,-5 4 1,-6-2 349,-9-6 1,-6-4 0,-2 0 0,-2 2 0,-1 0 0,-4-3-1,-8-3 1,-1 0 0,1 0 0</inkml:trace>
  <inkml:trace contextRef="#ctx0" brushRef="#br1" timeOffset="153183">29002 5685 17323,'6'-33'3148,"0"1"-2428,2-2 90,0 6 1124,0 2-1305,1 5 267,0 3-446,2 2 231,1 3 309,7-1 10,-5 3-1000,4 4 0,-10 3 0,0 10 0,-2 11 0,1 15 0,0 9 0,-2 0 0,1 5 0,-1 1-704,1 2 1,0 2-1,0 1 704,0 10 0,-1 1 0,1-1 0,-1-10 0,-1-2 0,1 0 0,0 2 0,1 0 0,-1 0 0,1 0 0,0 0 0,1 0-275,-1-1 0,1-1 1,0 3 274,0-1 0,1 3 0,-1 0 0,0-3 0,1 1 0,-1-2 0,1 2-807,1 11 0,1 4 1,-1-7 626,0-2 0,0-5-180,-1-4 0,0-3-224,0-5 0,0-3-46,0-5 1,0-2 231,7 20-2300,1-20 2865,0-18 0,2-23 1,3-13-1</inkml:trace>
  <inkml:trace contextRef="#ctx0" brushRef="#br1" timeOffset="153665">30919 5559 21655,'0'-20'2518,"0"-3"-1798,1-4 89,0-3-179,2-1 90,1 1-361,1 3-89,-1 4-90,-2 11 180,-2 16 0,0 27-360,0 31-587,-3-18 1,-1 5 586,-1 9 0,-1 4 0,0-16 0,0 1 0,-1 0-646,1 4 0,0 1 1,0 0 645,-1 1 0,1 1 0,1 0 0,1 0 0,1 0 0,1 0 0,-1 0 0,0 0 0,2-1 0,1 0 0,1 0 0,1 0-333,0-2 0,1 0 0,0 0 333,2-2 0,0 0 0,2-1 0,-1-3 0,1 1 0,0-2 0,6 17 0,0-2 0,0-6 0,-1-2 0,0-7 0,1-2-1035,-1 1 1,0-2-3120,-1 17 4154,-11-15 0,-22-25 0,-14-18 0</inkml:trace>
  <inkml:trace contextRef="#ctx0" brushRef="#br1" timeOffset="161549">28202 10177 4302,'44'-42'0,"0"0"0,0-1 0,0 1 0,0 0 0,0-1 0</inkml:trace>
  <inkml:trace contextRef="#ctx0" brushRef="#br1" timeOffset="170720">26480 6581 28581,'2'-9'0,"0"-16"0,-2-1 0,-3-14 0,-18-9 0,-2 13 0,-7 6 0,-3 4-297,-17 1 297,14 11 0,-1 4 0,-26 4 0,16 10 0,-2 6 0,12-2 0,1 4-285,-12 6 0,3 4 285,15-2 0,3 3 0,1 2 0,3 2 0,0 1 0,3 3 0,3 1 0,2 1 0,2 2 0,3 1 0,3-1 0,4 0 0,2-1 0,6 0 0,11 8 0,6-3 0,-2-10 0,3-2 0,11 6 0,3-4-308,-3-12 0,1-4 308,4-1 0,0-2 0,2 0 0,3-2 0,15-3 0,0-3 0,-14 2 0,-2-2 0,10-1 0,-2-2 130,-11 1 1,-4-4-131,23-11 0,-6 0 0,-22-11 548,-21 5-548,-4-8 0,-4 9 0,-8-7-2475,-6 16 2475,-11 1 0,2 18 0,-3 4 0</inkml:trace>
  <inkml:trace contextRef="#ctx0" brushRef="#br1" timeOffset="171756">28324 8232 22374,'-16'-16'2879,"-1"2"-2160,1-1 1,2 1-271,0 0-179,3 1-180,1 1 0,0 5 180,0 3 270,-11 24-360,3 3-180,2 11 0,2 3 0,-3 19 0,9-17 0,2 1 0,0 19 0,12 0 0,4-5 0,10-2 0,7-11 0,7-7 0,5-11 0,6-12 0,2-7 0,0-10 0,-3-10 0,-5-9 0,-5-11 0,-9-7 0,-8-5 0,-10-2 0,-12 0 0,-4 5 0,-9 0 0,-3 8 0,-1 4 0,-13-1-90,8 14-990,-7 3-269,14 13-450,2 4 1799,-2 6 0,10 2 0,-1 5 0</inkml:trace>
  <inkml:trace contextRef="#ctx0" brushRef="#br1" timeOffset="172400">30050 8178 21385,'0'-12'3868,"-4"1"-1890,3 0-628,-3 1-1350,4 1 0,0 11 0,8 46 0,-3-6 0,1-4 0,0 2 0,2 14 0,0-1 0,0-20 0,-1 0 0,3 10 0,4 6 0,-8-28 0,-2-6-1260,0-8-1168,0-3 2428,4-14 0,2-4 0,4-12 0</inkml:trace>
  <inkml:trace contextRef="#ctx0" brushRef="#br1" timeOffset="173108">31918 8150 23094,'-5'4'1709,"-2"-3"-720,6 3-179,-3-4 1169,4 0-1979,17-8 0,3 2 0,20-5 0,3 7 0,4 2 0,-13 8 0,0 2 0,15 5 0,7 16 0,-32 0 0,-19 28 0,-15-5 0,-4-16 0,-5 1 0,-2-7 0,-3-2 0,-1 1 0,-2-1-128,1-1 1,0-2 127,-21 21 0,6-10 0,10-7 0,8-8 0,8-4 0,11-3 0,15-7 0,22-1 0,24-12-286,-18 2 0,3-1 286,8-5 0,2 0-721,7-1 0,2 1 721,-18 1 0,1 0 0,1 0 0,2 1 0,-1 0 0,1 1 0,0-1 0,0-1 0,0 1 0,0 1 0,-1-1 0,-1 1 0,19-4 0,-1 1 0,-6 0 0,-3 0 0,-7 2 0,-2 0 0,-1 0 0,-3 0 0,8-1-989,-7 2-1350,-36 5-719,-14 2 3058,-16 0 0,-15 6 0,-8 2 0</inkml:trace>
  <inkml:trace contextRef="#ctx0" brushRef="#br1" timeOffset="176584">27548 6667 23813,'0'-7'1440,"0"2"-1171,0 1-89,4 2-90,2-3 0,8 1-90,21-5 90,15-2-90,4-1 0,1-1 0,-19 4-90,-3 1-90,-5 2-90,-5 1-899,-5 3 270,-10 0-271,-8 2-629,-10 0-359,-12 0 2158,-7 0 0,-8 4 0,-1 1 0</inkml:trace>
  <inkml:trace contextRef="#ctx0" brushRef="#br1" timeOffset="177058">27536 6626 18057,'-7'5'4857,"-2"-1"-4497,8-4 809,-2 0-989,3 4 90,0 3-90,0 5 179,5 18-269,-4-5 0,5 17-90,-6-8 0,0 18 0,0-16 90,0 10-90,0-24 0,0-4 0,0-2 0,0-8 0,0-2 90,5-6-90,6 0 0,7-4 0,6-1 0,3-5 0,5 3 90,17 3 0,8 6-90,-2 7 90,-6 5 0,-24 6-90,-5-1 90,-12 1-90,-6 8 0,-10-7 0,-5 7 90,-3-12-90,0-1 0,1-7-180,0 2-90,4-9-90,3 3-359,0-4-91,7 0-269,-2-4-900,3-5 1979,0-7 0,3-7 0,2-2 0</inkml:trace>
  <inkml:trace contextRef="#ctx0" brushRef="#br1" timeOffset="177467">28360 6780 22284,'-16'-14'1979,"2"3"-1709,-2 0 90,1 6-180,-1 1 0,0 10-1,0 3 1,-1 9-3482,1 7 3482,4 3 90,5 15-180,22-4-2358,6-2 2268,17-14-404,-2-16 404,3-5 2025,16-16-1935,-14-4-90,6-13 0,-23-1 0,-8-2 3072,-15-18-3162,-10 14 985,-15-8-985,-9 22-90,-5 7-270,-5 6-179,-2 7-361,2 2-647,4 6-8194,5 3 9275,7 4 1,13 7 0,4 1-1</inkml:trace>
  <inkml:trace contextRef="#ctx0" brushRef="#br1" timeOffset="178340">29818 6604 21115,'-12'0'3058,"0"0"-2698,5 0-90,2 0-90,5 0-90,0 0-90,5 0 90,5 0-90,9-4 0,3-1 0,5-4 0,-3-1 0,3 1 0,-5 0 269,4-2 451,-9 0-540,-3 1-90,-8 4-90,-6 4 270,0 2 179,0 20-359,0-1 0,-6 23-90,0-2 45,-2-5 0,0 2-45,-3 21-392,5-18 1,2-1 391,0 11-45,2-11 0,0-1-585,2 11-1349,-4 9 360,4-40-899,2-16 2518,2-11 0,2-10 0,2-4 0</inkml:trace>
  <inkml:trace contextRef="#ctx0" brushRef="#br1" timeOffset="178902">29838 6870 20215,'-4'0'2969,"0"0"-2609,4 0-360,4-2 90,6 2-180,8-2-90,9 0-180,5-3-630,19-4-809,4-6 630,-4 2 0,-10-4 269,-23 6 451,-4-3 1618,2-6-90,-5 5 271,1-2-181,-6 6-540,-2 2-179,-2 0 450,0 2-540,-2 2-91,0 3 451,0 2-180,-9 14-271,1 0-89,-6 14-90,4-1 0,6 3-90,0 2 90,4 9-90,13-4 0,1-9 0,12-12 90,0-16-90,1-4 0,-1-5 0,1-9 0,-7-7 0,-3-7 0,-9 0 90,-5-2-90,-3 4-90,-5 3 180,-4 5-270,-5 4-180,-4 6-359,-1 6-361,-1 3-719,0 10 1799,-1 0 0,1 9 0,0 0 0</inkml:trace>
  <inkml:trace contextRef="#ctx0" brushRef="#br1" timeOffset="179578">31743 6504 19586,'-4'5'3868,"3"3"-3419,-2-7 1,3 3-180,0-4 0,3 0-180,6 0 0,5 0-90,10 0 90,7 0-90,11-2 0,7 0 0,8-5 0,2 0 0,0-2 0,-4 0 0,-8 0-270,1-4-270,-23 3-269,-3-1-361,-18 4 1170,-20 1 0,-3 3 0,-15-1 0</inkml:trace>
  <inkml:trace contextRef="#ctx0" brushRef="#br1" timeOffset="180450">31739 6536 20755,'8'0'2249,"0"0"-1709,-2 0-1,-3 0 1,0 0 359,-3 0-809,0 4 0,0 3 0,0 8 0,-5 20 0,-6 10-90,-2 12 0,-1-13 0,8-9 0,-1-17 0,6-2 0,-3-5 90,4-4-90,0-3 0,17-8 0,8-7 0,17-3 0,-5 0 0,-2 3 0,3 8 0,-7 1 0,6 2 0,-12 0 90,-5 4-90,-2 2 90,-3-1 0,-3 5 0,-4-3 0,-4 9-90,-2 0 90,-2 4-90,0 1 90,0 3-90,0-1 90,0 2 0,-4-3 90,-8 5-180,-3-7 89,-7 1 1,-7-9 90,-10-1-90,9-6 180,-2-1-90,25-4 270,-2 0-360,8 0-1170,-2 0 1,-1 0 0,0 0-1</inkml:trace>
  <inkml:trace contextRef="#ctx0" brushRef="#br0" timeOffset="188944">21579 7187 18596,'-7'-4'4498,"2"-1"-3869,5 0-179,0 3 450,0 0-630,0 0-91,0-3 1,5-2-90,5-4 0,11 0-90,9-5 90,11 0-90,8-2 0,8 2-45,-16 6 0,0 0 45,19-2 0,-23 4 0,-1 1-360,16-4 1,-18 3-181,2 0-270,-20 5-89,-7 1-720,-4 2-8212,-5 0 9500,-10 0 0,-9 6 1,-13 2-1</inkml:trace>
  <inkml:trace contextRef="#ctx0" brushRef="#br0" timeOffset="189491">21652 7241 20215,'0'-9'3419,"0"-2"-2880,0 0 361,0-5-630,0 6-91,0-1-89,0 9 0,0 16-90,0 8 0,-5 21 0,-4 7 0,-5 6 0,-1 4 45,8-22 0,0-1-135,0 11 180,2 3-90,5-31 0,0-10 90,5-6-90,18-21 0,4-3 0,17-14 0,-5 5 0,3 0 0,1 3 0,0 6 90,10 4-90,-15 9 90,3 9-90,-19 8 0,-4 10 0,-5 5 90,-3 7-90,-11 22 0,-6-11 0,-4-9 0,-3-1 90,-16 10-90,0-7 0,5-16 0,13-10 0,5-9 0,0 3-180,6-4-90,-2-2-1079,3-10 270,0-4-540,3-10-810,4-1 2429,5-7 0,4-3 0,2-3 0</inkml:trace>
  <inkml:trace contextRef="#ctx0" brushRef="#br0" timeOffset="190085">22391 7088 18596,'2'-17'4498,"0"4"-3958,-2 2-181,0 4-89,0 2-90,0 3-180,0 2 0,-5 0 0,-2 0 90,-4 12 270,2 9-270,0 8 90,5 8-90,-3-5 0,6 21-90,-3-13 0,4 10 89,6-18-89,0-5 90,8-4-90,3-5 0,3-9 0,4-3 0,3-12 90,1-3-90,10-28 90,-11 4 0,4-17 90,-15 11 0,-4 1 90,-2-7-180,-5 13 90,-2-8-90,-8 20-90,-2-2 0,-7 11 0,-4 2 0,-4 2 0,-5 3 90,-3 1-180,-1 1 90,-9 2 0,13 0 0,-2 0 0,17 0 0,6 0 0,-1 0 0,6 0-990,-3 0 451,4 4-271,0 3-89,0 7-451,0 4-898,0 3 2248,2-1 0,0 4 0,2-1 0</inkml:trace>
  <inkml:trace contextRef="#ctx0" brushRef="#br0" timeOffset="190794">22797 6766 19766,'-15'-2'4227,"3"2"-3777,-7-2-90,6 0 269,4-3-449,4 0-90,5-1-90,7-1 0,8-2 0,9-4 0,9-5 0,0-3 0,1-2 90,-3 1 0,4-5 90,-10 8-90,-2-3 270,-7 8-360,-11 7 90,2 1-90,-7 10 90,2 5-90,-1 9 90,0 11-90,-1 10 90,0 9-90,0 6 0,0 3-793,0 1 793,0 1 0,0-2-177,2-19 1,0 0 176,1 16 0,3 8 90,-4-30-180,0-9-180,-1-8-90,0-8 494,2-3-944,0-4-1865,-1-4 156,0-5 2519,-2-9 0,0-3 0,0-4 0</inkml:trace>
  <inkml:trace contextRef="#ctx0" brushRef="#br0" timeOffset="190988">22821 6984 19856,'0'-10'3598,"0"1"-3239,0 0-179,0-2-90,8 0 90,21-11-360,3 5-225,2 0 1,3 1-316,11-4-90,-17 7 1,0 0-1260,8-7 2069,-5-3 0,-5 0 0,-3-1 0</inkml:trace>
  <inkml:trace contextRef="#ctx0" brushRef="#br0" timeOffset="191358">23260 6572 20395,'6'-2'2609,"0"1"-2339,-4-1 179,0 2 1,-7 17-360,-2-3 0,-3 16 90,3-3-90,4 5 0,3 2 0,0 0 0,9 10 0,4-10-90,6 0 90,2-18-90,-2-10 0,12-19 270,3-18-181,-4-6 91,-5-14-90,-19-7 0,-9 14-90,-19-18-90,-1 34-180,-25-3-89,20 23-181,-9 0-180,17 8-359,5 0-720,7 0-8032,1 0 9500,6 0 0,-2 4 1,3 1-1</inkml:trace>
  <inkml:trace contextRef="#ctx0" brushRef="#br0" timeOffset="191586">23573 6341 22014,'3'-20'1080,"4"0"-1080,7-1 90,6 3-90,8-2 0,9 2 0,6 0 0,2 2-90,-2 0 0,-7 4-270,-7 3-270,-7 3 630,-11-3 0,-13 6 0,-9-3 0</inkml:trace>
  <inkml:trace contextRef="#ctx0" brushRef="#br0" timeOffset="192059">23646 6269 18327,'-4'12'5217,"3"3"-4948,-2-10 1,3 8 0,1 5-180,2 7 0,-1 9-90,1 1 0,-1 4 45,-1 3 0,-1-1-45,2-3 0,0-1 360,-2 14-180,2-45 0,2-6-91,2-4-89,6-5 0,2-7 0,7-4 0,3-1 0,4 1 0,17 0 90,1 9-90,-3 1 90,-4 28 0,-27-1 0,0 28-90,-19-17 90,-4 11 0,-18-8-90,6-8 0,-6 2 0,13-17 0,2 2 0,7-9 0,1 7-360,6-7-6206,0 3 6566,-3 2 0,-2 2 0,-3 5 0</inkml:trace>
  <inkml:trace contextRef="#ctx0" brushRef="#br0" timeOffset="195038">22164 8087 12244,'-30'0'7735,"6"4"-6655,-17 1-900,18 4 423,-4-4-333,19-1 145,-1-4 304,8 0 164,-7 0-433,8 0 3372,-4 0-3822,0 0 0,0 0 0,-1 0 90,2 0 0,3 0-90,7 0 0,2-4 0,9-1 0,37-20 0,-15 8 0,-4 2 0,1 0 0,14-5 0,6-3 0,4-2-545,-30 11 0,-1 1 545,3-1 0,-1 1 0,0-1 0,-1 1-166,1-2 0,-1 0 166,1 2 0,-1-1 0,28-15 0,-2-1 0,-1 3 0,-17 6 0,-1 1 0,-8 4 0,1 1 0,6-3 0,0-1 0,12-3 0,-19 8 0,1 0 0,11-7 0,9-5 0,-23 8 0,-1 0 1050,-5 0-1050,-2 0 372,0 0-372,10-8 0,-6 6 0,8-5 0,-8 10 0,-1-1 0,1 0 0,0-2 0,1 0 0,-1 0 0,2 0 0,-1 0 0,3 0 0,-3 0 0,1 2 0,-2-2 0,1 4 0,-1-2 0,0 3 0,1-1 0,-1 3 0,13-6 0,-8 6 0,11-6 0,-12 7 0,1-1 0,-1 2 0,-1 0 0,4-2 0,-2 2 0,-3 0 0,-1 0 0,-7 6 0,-1-3 0,1 3 0,-6-1 0,0 1 0,0 1 0,2 2 0,-3 0 0,-1 0 0,-4-2 0,-4-2 0,0-1 0,-2-4 0,0 0 0,0-6 0,-5-4 0,-2-8 0,-5-2 0,-1-7 0,1-5 0,4 9 0,-1-3 0,-1-6 0,-1 0 0,0 0 0,-1-1-116,0 1 1,0 1 115,-8-16 0,1 4 0,-1 2 0,4 5 0,-1 4 0,2 3 0,2 4 0,-1 2 0,-4-7 0,3 7 0,-3 1 0,6 9 0,6 10 231,-5-3-231,3 1 0,0 0 0,-1 1 0,4 2 0,-3-7 0,-2 1 0,2-7 0,1 4 0,0-3 0,6 0 0,-6 3 0,1 0 0,-3 2 0,3 2 0,-3 0 0,4 2 0,-5 1 0,2 1 0,0 1 0,0 2 0,-1 0 0,0 4 0,-2 1 0,-1 4 0,-2 0 0,-2 0 0,-5 8 0,-3 2 0,-4 10 0,-5 3 0,-5 4 0,-5 3 0,4-5 0,-1 1 0,6-5 0,0-1-381,-15 9 0,-2-1 381,9-7 0,0-1 0,-3 0 0,-5 0 0,0 0 0,-5 1 0,2-1-803,10-4 1,1 0 0,-2 0 802,-13 4 0,-2 1 0,2-1 0,-6 2 0,3-1 0,-1-1 0,2 1-396,-1-2 1,2 0 395,2 0 0,2-2 0,1 1 0,2-2 0,6-1 0,1 0 0,3-1 0,1 1-17,6-2 1,1-1 16,-26 11 0,8-3 502,7-4-502,3-1 0,5-1 0,3 0 2298,3-1-2298,2 1 0,-1-1 0,1-1 1139,-3 1-1139,-1-2 0,-3 3 0,-1 0 54,1-1-54,-5 1 0,14-3 0,-1-4 0,14-3 0,3-4 0,6 4 0,0 3 0,4 7 0,0 2 0,0 4 0,0 3 0,2 4 0,0 5 0,1 4 0,0 2 0,1 3 0,6 22 0,-1-13 0,-3-17 0,0 2 0,-1 1 0,0 0 0,2 19 0,-2-19 0,-1 0 0,1 14 0,2 0 0,0-1 0,1-1 0,-2-1 0,2-1 0,-4-1 0,4-2 0,-4 0 0,6 15 0,-5-14 0,3 12 0,-3-6 0,0-12 0,3 24 0,-4-29 0,2 10 0,-4-16 0,0 0 0,0 13 0,0-12 0,2 8 0,0-7 0,0-3 0,2 5 0,-1-10 0,1-1 0,-2-6 0,0-1 0,0 1 0,0-7 0,0 3 0,0-9 0,2 3 0,2-4 0,4 0 0,6-6 0,5-5 0,9-10 0,7-4 0,9-4 0,7 1-241,-25 13 0,1-1 241,2 1 0,1 0 0,0 0 0,1-1 0,17-6 0,0 0 0,-13 6 0,-1-1 0,11-3 0,-2-1 0,8-6 0,-8 2 0,-11 0 0,0-1 0,-14 6 0,-1 1 0,-15 9-270,0 4-720,-6 3-1496,2 1 57,-6 8 2429,-2 2 0,-4 8 0,-2 0 0</inkml:trace>
  <inkml:trace contextRef="#ctx0" brushRef="#br0" timeOffset="199153">27463 7558 14819,'-5'4'6656,"-2"1"-6027,3 0-359,-1-1 0,1-4 90,4 0 0,-3 0-90,2 0 1528,-3 0-1618,10 0 0,-1 0-90,8 0 0,0 0-90,7 0 90,1-4-90,5-1 0,2-4 0,5-2 0,3-1 90,5-3-90,2-1 0,1-2 0,1-1 0,-4 3 0,-3 1 90,-5 1 0,-5 3 0,-5 0 0,-5 4 0,-8 0 0,-2 3-90,-4 1 0,-2 1 0,0 2 0,0 0 0,0 0 0,2 0 0,0 0 90,-1 0-2069,-2 0-2249,7 0 4228,1 4 0,12 1 0,2 4 0</inkml:trace>
  <inkml:trace contextRef="#ctx0" brushRef="#br0" timeOffset="199918">29887 7436 20215,'-4'0'2969,"0"0"-2699,0 0-1,3 0 181,-2 0-360,28-2-90,0-3 0,28-4 90,-2 0-90,6-2 90,4 4-45,-24 2 0,0 1 135,25 1-180,-7-3 0,-22 3 0,-19-1 0,-8 1 0,-2 1-2458,-4 2 0,1 0 1,2 0-1</inkml:trace>
  <inkml:trace contextRef="#ctx0" brushRef="#br0" timeOffset="200627">31633 7314 19496,'-4'0'3778,"-3"0"-3418,6 0-181,-3 0 1,9 0-90,6 0 0,11 0 90,10 0 0,13 0 0,7 0 0,6 0 0,-1 0 0,0 0-1,-4 0-89,-4 0 0,-6 0-90,-7 0 0,-7 0 90,-5 0-90,-6 0-180,-2 0-359,-3 0-271,-5 0-359,-4 0 1169,-3 0 0,-6 0 0,-2 0 0</inkml:trace>
  <inkml:trace contextRef="#ctx0" brushRef="#br0" timeOffset="212055">27970 7422 25163,'13'-9'539,"1"-2"-449,2 0 0,1-3-90,2 0 0,-2 1 0,3 1 90,6-3-90,-6 5 0,5-1 90,-9 3-90,-1 3 0,-1-4 0,0 4 0,0-4 0,3 4 0,-1-3 0,-2 1 0,0 0 0,-3 2 0,-1 1 0,-2 4 0,-2-4 0,2 3 0,-4-3 0,4 2 90,5-1-90,-3-1 0,7 4 0,-3-6 0,-2 1 0,3-2 0,-6 0 0,2 3 0,0-1 0,3-4 0,-3 4 90,0-4-90,-3 7 0,1-2 90,2-3 0,-2 2-90,1-4 0,-2 7 90,-5 0-90,2 2 0,-3 0 0,2-2 0,-1-1 90,0 1 0,-1-2-90,3 1 90,-3 1-90,0 0-2609,-2 2-1079,-11 12 3688,1 1 0,-12 17 0,4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7:49:38.892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7748 4324 23903,'-11'-44'539,"-1"1"1,2 7 0,-2 5 0,-4 4 180,2 47-451,7 11 1,4 8-45,0 20 0,1 6-1099,0-8 0,1 2 0,1 4 919,0-9 0,1 1 0,1 3 0,0 0-525,0 5 0,0 2 0,2 1 1,2 5 491,0-17 1,2 4 0,1 2 0,1 1 0,0-1 0,1-2 0,-1-2-13,2 6 0,0-4 0,0 0 0,3 0 0,3 4-197,1-3 1,3 5-1,3 2 1,1-1-1,1-2 1,0-5 0,-1-7 196,6 2 0,-1-8 0,3-4 0,2 0 22,9 6 1,3 0-1,3-5 1,-1-12-23,2-13 0,1-10 0,0-6 0,2-6 0,-1-7 0,0-5-254,2-6 1,-1-6 0,-1-10 253,-17 5 0,1-7 0,0-5 0,-1-1 0,-1-1 0,-2 3-89,0-2 0,-3 1 1,0-1-1,-2-2 1,2-2 88,-3 3 0,1-3 0,-1-2 0,1-1 0,-2 0 0,-1 1 0,-2 3 0,0-8 0,-2 2 0,-1 1 0,-2 0 0,1 0 0,-1 0 0,0 1 0,-1-1 0,0 1 0,-1 0 133,2-9 1,0 0 0,-1 0 0,-1-2-134,-3 6 0,-1-2 0,0 0 0,-2 1 0,0 4-14,2-12 1,-1 5 0,-2-2-212,-2 11 0,-1-2 0,0 2 0,-3 8-540,-1-3 1,-2 7 1167,3-17 0,-2 40 1,2 20-1</inkml:trace>
  <inkml:trace contextRef="#ctx0" brushRef="#br0" timeOffset="260">11598 3754 27231,'31'-40'900,"-7"23"-810,-12 46 45,-13 8 0,-5 8-1126,0-5 0,-2 5 0,-3 6 991,1-4 0,-3 6 0,-1 3 0,-1 3 0,0-1 0,1-3-491,-1 4 1,0-2 0,1 0-1,-1 1 1,-1 4 490,1-4 0,-1 3 0,0 2 0,-1 1 0,1-1 0,0-1 0,1-2-135,0-3 1,1-2 0,0-1-1,1-1 1,-1 1 0,1-1 134,-4 10 0,1 1 0,0-2 0,1 1 0,-1-2-260,2-3 0,0 0 1,0 0-1,0-2 1,1 0 259,-3 8 0,1-1 0,1-2 0,0-1-158,2-7 1,1-1-1,1-1 1,0-3-390,0 8 0,0-2 1,2-3-309,-1 7 1,4-7-555,7 6 1409,12-53 0,14-58 0,-10 13 0,0-1 0</inkml:trace>
  <inkml:trace contextRef="#ctx0" brushRef="#br0" timeOffset="485">11776 3596 24623,'8'-42'944,"-1"1"1,5-17-495,-8 49-1,-1 52-134,0 1 0,0 7-1036,0-7 1,1 3 0,0 1 750,1 9 0,1 2 0,1 1-496,-1-9 1,0 1-1,1 0 1,0 2 465,1 3 0,0 2 0,0 0 0,1 1 0,1 4 0,1 0 0,0 0 0,1 1-363,-2-13 0,0 1 1,1 0-1,-1-1 1,2 1 362,3 12 0,0-1 0,1 0 0,1-1 0,-1-3 0,1-1 0,1 0 0,1 1-322,-2-6 0,3 1 0,0 0 1,0-1-1,-1-1-308,2 2 1,0-1-1,-1-1 1,1-1 200,-2-3 0,1-1 1,-1-1-1,-2-5-920,7 13 0,-7-12 1749,-11-21 0,-20-31 1,-10-15-1</inkml:trace>
  <inkml:trace contextRef="#ctx0" brushRef="#br0" timeOffset="649">11512 5382 19311,'-58'-18'382,"-1"0"0,15 4 0,-2 0 1,4 2-338,1 1 0,4 1-45,-5 0 0,16 2 2271,26 6-2856,33-4 1,20 0-181,-5-1 1,6-1 613,-8-2 0,8-1 0,3-3 0,1 1 0,-5-1 0,-1 1 0,-2-1 0,-1-1 0,4 0 1,5-3-1,-1 0 0,1 0 0,-1 0 0,0 1 0</inkml:trace>
  <inkml:trace contextRef="#ctx0" brushRef="#br0" timeOffset="1043">13867 3646 27052,'11'-11'1259,"-1"76"-1124,-10-22 0,-1 9-1268,0-3 1,-1 8 0,1 6 0,-1-1 0,-1-3 1132,0 2 0,0-3 0,-1 2 0,1 3-180,0-8 1,0 4-1,-1 1 1,1 1-1,1-1 1,-1-4 179,1 2 0,1-3 0,0-1 0,0 0 0,-1 0-43,1 1 0,0-1 0,-1 0 0,1 0 0,1-1 43,1 11 0,0-1 0,1 0 0,-1-2-101,1-5 0,0-1 0,0 0 0,1 0-57,1 3 1,2 2 0,0-2-1,0-5-172,-1-4 0,1-5 1,1-1-256,3 24 0,5-19 844,5-42-1158,1-61 584,-11 1 0,-3-7 505,-3 5 0,0-3 0,-2-4-235,-3 8 0,0-3 0,-2-1 0,0 0 14,1 7 0,-1-1 0,0 0 0,-2-2 0,-1-4 133,0 0 1,-3-3 0,0-3 0,-1-1 0,0 0-1,0 2 1,1 2-196,0 2 0,0 2 1,0 1-1,1 0 0,-1-2 1,-1-1 181,0-4 1,-1-2 0,0-2 0,0-1 0,0 2 0,1 2 0,1 3-211,0-2 0,0 3 1,1 1-1,0 2 1,1 0 209,2 2 1,0 1 0,0 1 0,2 0 0,1 1 22,1-7 1,1 1-1,2 2 1,2 2 67,4-9 0,4 3 0,5 4 24,3 11 1,5 4-1,5 6 21,22-3 0,9 14-135,-15 19 0,3 8 0,0 6 178,4 8 1,1 7-1,-2 5-268,1 8 0,-3 6 0,-3 5 22,-13-8 1,-2 2 0,-2 2-1,-3 2-22,-4 3 0,-2 1 0,-3 2 0,-3 1-23,-3 0 1,-2 0 0,-4 2-1,-5 3-247,-7 3 1,-4 3 0,-5 2-1,-1-2 1,0-3-69,-1 0 1,-1-3 0,-3-1 0,-2 3-95,-1-3 0,-3 3 0,-2 0 1,-1-2-1,1-6 365,-1-5 0,0-5 1,-1-1-1,0-2 1,-10 11-1,0-1 0,-1-2 1,-1-4-1,0 1 1,1-1-1</inkml:trace>
  <inkml:trace contextRef="#ctx0" brushRef="#br0" timeOffset="2245">16921 9638 21295,'0'-11'1979,"0"4"-1799,0 3 179,0 4 91,-3 0 90,-2 4-90,-7 3-181,-2 6 1,-8 3-90,-3 3 90,-3-5-90,-1-5-90,2-9-90,3-15 90,7-17-90,7-18 0,18-2 0,10-4 30,1 13 0,6-1 0,1 1-379,1-2 1,1 1-1,7 2 349,5 6 0,7 0 0,2 4 0,-2 5-552,-2 7 0,-2 4 0,4 3 552,14-1 0,5 2 0,-4 7 0,-13 9 0,-2 6 0,-2 3 0,0 5 0,-1 5 0,-2 4 30,-3 5 0,-1 5 0,-5 4-30,-2 7 0,-5 5 0,-4 3-470,-7-10 0,-4 3 0,-2 2 0,-3 0 470,-2 4 0,-4 2 0,-2 1 0,-3-1 0,-3 4 0,-3 0 0,-2 1 0,-3-1 22,-3 1 1,-3 1-1,-2-2 1,-2 0-320,3-12 0,-1 0 0,-1-1 0,-2 0 0,-1-2 387,-1 0 0,-1 0 0,-1-2 0,-2 0 0,0-1 22,-10 8 1,0-1-1,-2-1 1,-2-2-178,1-3 0,-1-1 1,-2-2-1,0-2 65,2-3 0,0-2 0,-2-2 0,-3 0 0,2-5 0,-3-1 0,-2-1 0,2-1 0,2-3 0,-12 4 0,4-3 0,-5-3 0,1-5 0,-5-1 0,1-4 0,10-5 236,-2-7 0,7-8-236,-8-6 0,11-9 0,18-28 0,27-8 0,15 28 0,6 1 0,8-1 0,5 2 0,12-1 0,5 2 276,11 1 1,4 4-277,-13 8 0,2 2 0,2 2 319,4 0 0,2 3 1,6 2-320,-8 4 0,6 3 0,2 1 0,1 2 0,-4 0-109,-8 0 0,-1 1 0,-1 1 1,1 1-1,2 1 109,4 0 0,3 2 0,2 0 0,0 1 0,-2 0 0,-3 2-221,0 1 1,-2 0 0,-2 2-1,1 0 1,4 2 220,-4 0 0,2 1 0,3 1 0,0 1 0,-1 0 0,-1 0 0,-4 0 0,8 2 0,-3 0 0,-2-1 0,0 2 0,4 0 0,-2 0 0,3 1 0,1 1 0,-1 0 0,-3 0 0,-5-1 0,2 1 0,-4 0 0,-3-1 0,-1 0 0,12 5 0,-2-1 0,-2 0 0,-6-2 0,-2-1 0,-1-2-135,14 6 0,-2-4-531,-9-3 1,-1-4-10,-6-6 1,-1-4 107,-3-5 1,-1-6-559,-3-4 1,-1-5 1124,-1-6 0,-1-5 0,-4-5 0,-1-3 0,-1-4 0,0 0 0</inkml:trace>
  <inkml:trace contextRef="#ctx0" brushRef="#br0" timeOffset="2696">19483 9055 24983,'-10'-16'1259,"4"6"-1169,-1 4 0,6 12-90,-3 2 0,6 7 0,2 2 0,2 3 0,4-2 0,1 2 0,1-4 0,-2-6 0,-2-4 0,-4-6 0,-2-6 0,-2-6 0,0-8 0,-7-17-630,0 0-179,-2 5-2429,4 11 3238,5 16 0,0 3 0,0 2 0</inkml:trace>
  <inkml:trace contextRef="#ctx0" brushRef="#br0" timeOffset="2945">20746 8643 26602,'21'-40'629,"-1"-1"1,0 3 0,-1 1-585,-3 4 0,0 4-45,18-12 0,21 50 0,-18 30 0,-2 15-748,-10-17 0,-1 3 0,-1 7 748,-3 7 0,-1 9 0,0 4 0,-2 1 0,-2-5-406,-1 0 0,-3-4 1,-1 1-1,0 5 406,0-9 0,-1 3 0,0 2 0,0 1 0,-1 0 0,0 0-352,-1 2 0,-1 2 0,0-1 1,-1 1-1,0-3 0,-1-2 352,0-2 0,0-3 0,0-1 0,-1 1 0,1 1 0,-1-1 0,1 2 0,0 2 0,0-2 0,-1-3 0,-1-4-275,1 17 0,-2-7 1,0-2 4,0-6 0,1-1 0,-1-1-552,-1 14 1,0-4-394,-4-8 1,-1-4 1434,-1-10 1,-3-3 0,-22 21 0,-4-12 0</inkml:trace>
  <inkml:trace contextRef="#ctx0" brushRef="#br0" timeOffset="3851">14680 14717 28581,'-40'-8'0,"0"-1"0,-6-18 0,78-14 0,29-5 0,-16 15 0,5 1 0,7-1-944,-12 7 1,5 0-1,3-2 1,2 1 0,1 0-1,0 1 944,2-1 0,0 2 0,0 0 0,3 0 0,3 0 0,6-1-90,-18 6 0,4 0 0,3 0 1,2-1-1,3 0 0,0 0 0,1 0 1,0 0-1,0 0 0,-1 1 1,-2 0-1,-2 1 90,5-1 0,-2 1 0,-2 0 0,0 0 0,0 1 0,0 0 0,1 0 0,2-1 0,1 1 0,2-1-32,-8 2 1,1 0-1,1 0 1,1-1 0,2 1-1,0-1 1,0 1 0,1-1-1,1 1 1,0 0-1,0 0 1,0 0 0,-1 1-1,1 0 32,-2 2 0,1-1 0,0 1 0,2 0 0,-1 0 0,1 0 0,-1 1 0,1 0 0,-1 0 0,0 0 0,-1 0 0,0 1 0,-1 0 0,-2 0 0,0 0-85,2-1 1,0 1-1,-2 0 1,-2 0-1,1 0 1,-2 1-1,1 0 1,0-1-1,1 1 1,0 0-1,2-1 1,2 1 84,-5 0 0,1 0 0,1 0 0,1 0 0,0 0 0,2 0 0,-1 0 0,1 0 0,-1 0 0,1 0 0,-1 0 0,0 1 0,-1 0 0,-1 1 0,0-1 0,2 1 0,1 0 0,-1 0 0,1 1 0,-1 0 0,-1 0 0,0 0 0,-1 0 0,0 1 0,-1-1 0,-2 1 0,0 0 0,-2 0 0,10-1 0,-4 0 0,-1 1 0,-1 0 0,-1 0 0,0 0 0,1 0 0,3 0 0,2 0 0,-5 1 0,3 0 0,3-1 0,1 1 0,1 0 0,0 0 0,0 0 0,-2 1 0,-2-1 0,-2 1 0,-5 0 0,-4 0 0,12 1 0,-7-1 0,-4 1 0,-1 1 0,0-1 0,4 0 59,2 1 0,2-1 1,3 0-1,-2 1 1,-1-1-1,-4 0 1,-7 0-60,19 0 0,-9-1 0,-2-1 0,-3 0 0,-1-2 0,-7-4 0,-4-6 0,-10-8 0,-17-5 0,-8-7 418,1-11 0,-4-9-418,-3-1 0,-1-10 0,-1-3 0,-1 2 0,2 8 0,-1 1 0,-1-2 0,1-4 0,-1 5 0,0-5 0,0-2 0,0-2 0,0 2 0,0 1 0,0 4 0,0 2 0,0 0 0,0 1 0,0-2 0,0-1 0,0 3 0,0 0 0,0-1 0,0 0 0,0-1 0,0-1 0,0 1-70,0 3 1,1 1-1,-1-1 1,0-1-1,1 1 1,0-1-1,-1 0 1,1-1 69,-1-1 0,1-1 0,0 0 0,-1-1 0,1 1 0,0-1 0,0 0 0,0 0-87,0-1 0,0 1 0,1 0 0,-1-1 0,1 0 0,-1-2 0,1-1 0,0-2 87,0 11 0,0-1 0,0-3 0,0 0 0,0-2 0,1 0 0,-1 0 0,0 0 0,0 1 0,1 1 0,-1 2 0,-1 2 0,1-6 0,0 2 0,0 1 0,0 2 0,-1 0 0,1-1 0,-1 1 0,1-3 0,0 0 0,0 3 0,-1-2 0,2-2 0,-1 0 0,0-1 0,0 1 0,0 0 0,0 2 0,-1 1 0,0 3 0,0 3 39,-1-17 0,0 6 0,0 2 0,-1 1 0,-1 0 0,-1-4-39,0 3 0,-1-2 0,0-2 0,-1 1 0,-1 0 0,-1 1 0,-2 2 0,-2-4 0,-1 1 0,-2 1 0,-1 1 0,0 1 0,-1 0 32,1 2 0,0 0 0,-1 1 0,-1 1 0,-2 2 0,-2 4-32,-3 0 0,-2 1 0,-3 4 0,-1 4 0,-2 7 0,-14-4 0,-4 10 0,-3 5 0,-7 2 0,-3 5 0,-3 5 0,10 6 0,-2 4 0,-2 2 0,-1 3 0,5 1 0,-1 3 0,-1 2 0,-1 1 0,-1 1 0,3 1 0,-1 2 0,-1 0 0,-1 2 0,0 0 0,-2 1-26,4 0 0,-2 1 1,0 1-1,-1 1 0,0 0 1,-1 0-1,-1 0-29,3 0 1,-1 1 0,-1 0 0,0 0 0,-1 1-1,-1 0 1,0 0 0,0 0 44,3 0 0,-1 0 0,-1 0 0,0 0 0,0 0 0,-1 1 0,0 0 0,0 0 0,0 0-8,3-2 1,0 1 0,0 1 0,-1-1 0,0 0 0,0 1 0,0-1-1,-1 1 1,1 0 0,-1-1 17,3 0 0,1-1 0,-1 0 0,1 1 0,-1-1 0,-1 1 0,1 0 0,0-1 0,-1 1 0,1 0 0,-1 0 8,-1 0 0,0 1 0,0-1 0,0 1 1,-1-1-1,1 1 0,-1 0 0,0-1 1,1 1-1,-1-1 0,1 1-8,-1-1 0,1 1 0,0-1 0,-1 1 0,1-1 0,-1 1 0,1-1 0,-1 1 0,1-1 0,-1 0 0,1 1 8,0-1 0,0 0 0,0 0 0,0-1 1,0 1-1,0 0 0,0 0 0,0 0 1,0-1-1,1 1 0,0-1-8,1 0 0,1 0 0,-1 0 0,1-1 0,0 1 0,0-1 0,0 1 0,0-1 0,1 0 0,0 1 0,-1-1 0,-2 1 0,1-1 0,0 1 0,0-1 0,0 0 0,0 0 0,0 1 0,-1-1 0,-1 1 0,-1 0 0,2-1 0,-1 1 0,-1 0 0,-1 0 0,-1 1 0,0-1 0,0 1 0,1-1 0,1 0 0,1-1 0,2 0 0,2 0 0,-3 0 0,1 0 0,3-1 0,1 0 0,1 0 0,-1 0 0,0 0 0,0 0 0,-3 1 0,1-1 0,-3 1 0,0 1 0,-2 0 0,1 0 0,0-1 0,2 1 0,2-2 0,3 0 0,4-1 0,-16 5 0,5-2 0,3 0 0,3-1 0,0 0 0,-7 2 0,2-1 0,2 0 0,3 0 221,-8 2 1,3-1 0,3 0-252,11-6 0,1-1 0,4 7-30,0 10 0,3 7 0,7-2 15,6-2 0,8 6 115,7 8 0,5 10 0,3 3 0,3-4-70,6 5 0,5-3 0,0 5 3,-3-8 0,0 3 1,0 3-1,0 3 1,-1 4-4,-2-10 0,0 4 0,-1 3 0,0 2 0,0 1 0,-1-1 0,1 0 0,-1-3 0,0-5 0,1-1 0,-2-2 0,1 1 0,0 0 0,0 1 0,-1 2 0,0 2 0,0-6 0,0 3 0,0 1 0,0 2 0,0 1 0,-1 0 0,1 0 0,-1-1 0,1 0 0,-1-2 0,0-2-117,0 11 1,0-1-1,0-2 1,0 0-1,-1-1 1,1 0-1,-1 1 1,0 0 116,1-7 0,-1 1 0,0 0 0,0-1 0,0 1 0,-1 0 0,1 0 0,0-1 0,0 0-37,0 7 1,1-2 0,-1 0 0,0 0 0,0 1 0,0 0 0,1 2 0,-1 2 36,1-11 0,-1 2 0,1 1 0,0 2 0,0 0 0,-1 0 0,1 0 0,0-1 0,0-2 0,1-1 0,-1-3-2,0 15 1,1-4-1,0-2 1,-1-1-1,1 0 1,0 1-1,1 2-21,-1-1 1,0 2-1,0 2 1,1 1 0,-1-2-1,1-3 1,1-3 0,0-6-91,2 16 1,1-6-1,1-5 1,1-1-158,-1-8 0,2-2 0,1-2 0,2-3-202,6 5 0,2-4 0,5-5-4444,19 3 1,7-11 4500,-10-20 0,3-7 1,2-5-1,9-7 1,2-6-1,1-4 0,-10 0 1,0 0-1,-1-1 1,1 1-1</inkml:trace>
  <inkml:trace contextRef="#ctx0" brushRef="#br0" timeOffset="4962">25997 9349 20052,'-12'-45'2698,"0"0"1,-4 3-2385,2 4 1,-3 10 784,-3 34-649,-6 26-330,8 8 0,0 12 0,1 1-1088,3-4 1,0 0-1,0 4 968,0 5 0,-2 5 0,2 1 0,1-2 0,4-7 0,2-2 0,0 0 0,2 0 0,-1 1 0,2 0 0,0 0 0,1 0 0,2-3 0,0 0 0,2-1 0,0 0 0,3 11 0,1-1 0,3-3-579,0-5 0,2-3 0,2-2 579,8 12 0,3-5 0,2-13 0,3-7-517,0-13 0,3-8 517,34-22-224,-31-14 1,-3-8 223,3-14 0,-4-8-132,-11 10 0,-1-4 1,-2-1 131,-1-7 0,-1-3 0,-3-2 0,-1-4 0,-3-2 0,-1-1 175,-2 16 1,-1 0 0,-2-1-1,-1-3-175,-3 0 0,-2-3 0,-1-2 0,-1 2 0,0 4 0,0 2 0,-1 3 0,0 1 0,-2-1 0,-2-9 0,-2-2 0,-1 2 0,-2 7-45,-7-5 0,-3 8-405,1 11 1,-2 6-990,-29-2 425,-2 41 1014,28 8 0,1 8 0,0 10 0,3 6 0,-1 5 0,-1 0 0</inkml:trace>
  <inkml:trace contextRef="#ctx0" brushRef="#br0" timeOffset="5278">27288 9254 26512,'10'-46'689,"0"1"1,-4 4 0,-6 4-690,-19-11 0,-21 30 0,-16 40-1043,23 3 0,1 7 1043,-2 13 0,4 7-1004,10-12 1,2 3 0,3 2 1003,2 5 0,4 2 0,2 0 0,2 2 0,3 0 0,3 0 62,6 0 0,3-1 0,3-1-62,3-4 0,2-2 0,4-2 0,2-4 0,3-2 0,3-5 0,18 8 0,4-9 0,1-11 0,2-10 0,2-12 0,-2-12 0,-2-9 0,-3-14 0,-21 0 0,-1-8 0,-3-3 0,-4 1 0,0-3 0,-5-1 0,-2-3-262,-2-1 1,-1-3-1,-3-1 1,-6 4 261,-8 0 0,-5 4 0,-4 2 0,-3 0 0,-3 3 0,-3 1-270,-4 5 0,-4 2 1,-2 2-225,-2 4 0,-3 4 1,-1 2-287,-1 4 1,-1 4-1,-1 3 780,-19-3 0,-1 7 0,4 8 0,1 6 0,2 4 0,1-1 0</inkml:trace>
  <inkml:trace contextRef="#ctx0" brushRef="#br0" timeOffset="5701">28474 9204 26872,'54'-30'1709,"-8"7"-1709,-13 20 0,-11 22 0,-12 32 0,-6-9 0,-2 6-744,-2-6 0,0 4 0,0 1 744,-2 11 0,0 3 0,0 2-470,0-11 1,0 2-1,0 1 1,0 0 469,-1 3 0,0 0 0,-1 1 0,1 0 0,-1 0 0,1 0 0,-1 0 0,1 0-90,0-3 0,-1 0 0,1-1 0,1 0-446,-1 12 0,1-1 0,0-2 326,0-7 0,0-1 1,1-3-196,0 14 0,2-6-180,-1-14 1,0-7-586,-4 3 110,-2-49 701,-8-53 359,4 6 0,1-11-67,3 12 1,0-9 0,-1-4 0,1 0 0,1 3 210,2 7 0,-1 2 0,2-1 0,-1 0 0,0-4-3,0 3 0,0-2 1,0-3-1,0 0 1,0 0-1,1 1 0,1 4 73,1-8 0,1 2 0,1 2 0,0 1 0,0-1-53,1 2 1,-1-1 0,1 2 0,1-1 0,0 2-50,3-10 1,0 0-1,2 2 1,1 2-68,0 6 0,2 1 0,0 2 0,3 2-15,4-8 0,3 3 0,3 5 123,1 10 1,1 4 0,4 6-19,16-5 0,6 16-352,-1 24 1,5 13 0,-4 5 216,-11-2 0,-4 4 0,0 4 0,0 5 0,1 6 0,-3 2 0,-7 2 173,-3 9 1,-8 3 0,-4 3-287,-4-12 1,-3 1-1,-3 3 1,-5 2-376,-6-3 0,-4 5 0,-5 1 0,-1 0 0,-2 0 0,0-4 488,-1 1 0,-2-3 0,0-1 0,-4 1 0,-2 1 0,-3 3 0,-4 2 0,-2 1 0,-1-1 0,-1-2 0,0-4 0,-4-7 0,0 0 0,1 0 0,-1 0 0,0 1 0</inkml:trace>
  <inkml:trace contextRef="#ctx0" brushRef="#br0" timeOffset="6135">25696 14405 28311,'-35'10'270,"9"-10"-270,15-20 0,23-22 0,4 10 0,6-2-874,11-9 0,5-1 874,-7 11 0,3-2 0,1 1-790,5-2 0,2 1 1,1-1 789,2 0 0,2 0 0,-1 2 0,1 1 0,-1 1 0,0 1 0,-1 2 0,-1 1 0,0 2-413,-5 3 0,0 1 0,-1 1 413,11-6 0,-3 2-66,-7 6 1,-3 2 65,20-1 0,-6 50 0,-33-5 0,-3 7 0,1 25 0,-3 9-202,-7-18 0,-1 3 0,-1 2 202,-2-6 0,0 1 0,0 1 0,0 1 0,0 5 0,0 1 0,0 1 0,0 1 0,-1 2 0,0 1 0,0 0 0,0 1 43,0 1 1,0 0 0,0 0-1,0 0-43,-2-1 0,0 0 0,0-1 0,-1 0 0,0-2 0,0-1 0,-1 0 0,-1-1 0,-2-2 0,0-2 0,-2 1 0,0-2 0,-2-3 0,0 0 0,-2-1 0,-1-1 110,-5 12 1,-3-2 0,-2-2-111,-2-4 0,-3-1 0,-1-3 0,-1-5 0,-2-3 0,-1-2 0,-1-4 0,-1-3 0,-1-4 0,-18 6 0,-2-7 0,1-7 0,0-8 0,2-8 0,0-6 0,3-5 0,1-7-870,10-6 1,-1-5 0,5-1-256,-3-6 1,5-4 1124,-4-16 0,10-4 0,24 9 0,8-1 0,7-3 0,-1 0 0</inkml:trace>
  <inkml:trace contextRef="#ctx0" brushRef="#br0" timeOffset="6470">28007 14609 24983,'1'-49'959,"0"0"1,-21 23-1,-8 5-779,-3 2 0,-5 9-762,-14 22 0,0 13 627,11 3 0,4 8-45,8 1 0,0 5 0,3 0 0,-2 7 0,5 4-150,6 2 0,4 7 0,8-5-120,16-2 1,8-4 179,-1-1 0,7-7 45,10-19 0,3-13 0,-6-17 0,0-8 90,3-7 0,-1-6-254,1-8 0,-3-5 479,0-4 0,-2-3-46,-4 0 1,-1-2-294,0-8 1,-3 1 68,-9 19 0,-1 2 0,0-5 0,-1 11 0,-7 25 0,1 26 0,1 35-92,-1-24 0,4 3-2292,12 16 0,4-1 2384,-5-17 0,2-1 0,9 6 0,2-5 0,15-6 0</inkml:trace>
  <inkml:trace contextRef="#ctx0" brushRef="#br0" timeOffset="6735">28783 14125 26512,'14'-29'1619,"2"24"-1169,-2 32-450,3 37-907,-8-20 1,1 3 906,2 6 0,1 1 0,3 3 0,2 0 0,1-3 0,3 1 0,-1-13 0,2 1 0,0-2-112,6 6 0,1-4 112,-1-4 0,1-12 0,9-25 0,-15-58 0,-13 12 0,0-10-195,0 6 0,1-10 0,2-7 0,1-1 0,-1 2 0,-1 8-300,0 4 1,-1 5-1,1 0 1,1-6-267,1-4 0,1-8 0,1-3 0,1 1 1,0 5-1,0 11 761,4 4 0,1 7 0,1 3 0,15-16 0,2 4 0,1 4 0,1 1 0</inkml:trace>
  <inkml:trace contextRef="#ctx0" brushRef="#br0" timeOffset="7060">30395 13609 25792,'-29'18'569,"0"0"1,-2 2 0,0 1-345,-3 4 0,1 2-864,-1 2 0,1 3 729,0 1 0,3 2-45,1 1 0,2 1-45,5-1 0,3 2 0,6-1 0,4 1-45,4 0 0,4-1-45,7-3 0,4-2-179,21 18 427,14-23-248,10-27 90,-23-11 0,-1-7 89,2-6 1,-1-6 120,-2-5 0,0-4 0,-3 1-620,4-5 1,-3 1 409,7-13 0,-4 3 0,-3 1 0,-6 13 0,-4 18 739,19 39-739,0 18 0,-7-1 0,2 2-402,1 0 0,1-1 402,3 5 0,3 0-135,3-2 0,4 0-1544,-5-4 0,4 2 0,-1-3 1679,7 3 0,0-2 0,-9-8 0,1 1 0,-2-4 0,0-4 0,1 0 0</inkml:trace>
  <inkml:trace contextRef="#ctx0" brushRef="#br0" timeOffset="7493">31930 13578 23723,'2'-50'737,"0"-1"1,0 1 0,0-1 0,-2 0-1,-3-3-625,-6-4 1,-3-4-1,-2-1 1,-2 4-1264,2 10 1,-2 2 0,-1 0 0,-4-1 1150,-2-1 0,-2-4 0,-2 1 0,-3 2 0,-2 3-361,-7-1 1,-3 4 0,-2 3-1,-3 0 415,4 6 0,-2 0 0,-2 1 0,-2 2 0,-1 0-125,-4-1 1,0 2-1,-3 0 1,-3 2-1,-6 1 71,14 8 0,-5 1 0,-3 1 0,-2 0 0,-1 1 0,-1 1 0,0 1 0,2 1 0,2 2-141,2 0 1,1 1-1,0 1 1,1 2-1,0 0 1,-2 1-1,-1 0 1,-3 1 140,0 1 0,-2-1 0,-3 1 0,-1 1 0,-1 0 0,0 1 0,0 2 0,1 0 0,2 3 0,2 1-24,2 1 1,1 3 0,1 0 0,1 3 0,1 0 0,-1 1 0,1 0 0,-1 2 0,-1-1 23,-3 2 0,0 1 0,-1 1 0,0 0 0,1 1 0,-1 1 0,0 0 0,-1 1 0,1 1-2,4-2 1,1 1-1,0 0 1,1 1 0,-2 0-1,1 1 1,-2 1 0,0 2-1,-3 0 1,0 2 1,9-4 0,-2 2 0,-1 1 0,-2 1 0,0 1 0,-1 1 0,-1 0 0,0 1 0,1-1 0,-1 1 0,2 0 0,0 0 0,1-1 0,2 0 0,2-1 0,-4 2 0,3-1 0,1-1 0,1 1 0,1-1 0,0 0 0,0 0 0,0 2 0,-1 0 0,-1 2 0,-2 1 0,-2 2 0,8-3 0,-3 0 0,-2 3 0,-1 0 0,-1 2 0,-1 1 0,-1 0 0,0 1 0,0 0 0,0 0 0,1 1 0,1-1 0,1 0 0,2-1 0,1 0 0,3-1 0,1-2 0,4 0 0,-11 8 0,4-2 0,3 0 0,2-1 0,2-1 0,0 1 0,1 0 0,0 1 0,-1 1 0,-1 2 0,2-2 0,-1 1 0,-1 1 0,-1 1 0,1 1 0,0 0 0,1 0 0,1 0 0,2 0 0,3-1 0,2-1 0,4 0 12,-6 9 1,4-2-1,2-1 1,4 0 0,2 1-1,4 3 1,3 3-13,3 3 0,4 3 0,2 3 0,4 1 0,2 1 0,2-1 0,2-2 0,3-3 0,1 5 0,3-2 0,4-2 0,2-1 0,4 1 0,3 2 0,0-5 0,4 3 0,1 1 0,4 0 0,2-1 0,2-2 0,2-4 0,3-5 0,5-2 0,3-5 0,3-2 0,2-3 0,2-2 0,1-1 0,1 1 0,-2-3 0,2-2 0,1 0 0,1-1 0,2-1 0,0-1 0,1 0 0,1-2 0,-4-2 0,1-1 0,0-1 0,0 0 0,2-1 0,2-1 0,1-1 0,3 0 0,2-1 0,-9-4 0,2-1 0,3 0 0,2 0 0,1-1 0,2 0 0,0-1 0,1-1 0,-1 1 0,1-2 0,-2 1 0,0-1 0,-3-1 0,-1 0-8,6 1 0,-2-1 0,-2 0 0,0-2 0,-1 1 0,0-1 0,0-1 0,2 0 0,0 0 0,2-1 0,1 0 8,-8-1 0,2 0 0,2 0 0,0 0 0,2-1 0,0 1 0,0-1 0,1-1 0,-1 0 0,0 0 0,-1-1 0,-1-1 0,-2-1 0,-1 0 0,-3-1 0,13-1 0,-3-2 0,-1 0 0,-2-2 0,0 0 0,-2-1 0,0-1 0,1 0 0,-1-1 0,1-1 0,-1 0 0,1-1 0,-1-1 0,1 0 0,-1-1 0,0 0 0,-1-2 0,0 1 0,0-2 0,0 0 0,-2-1 0,1 0 0,-1-1 0,-1-1 0,1 0 0,-1-1 0,0-1 0,-1 0 0,0-1 0,-1-1 0,0 0 0,-1-1 0,-1 0 0,0-1 0,0-1 0,0-1 0,-2 0 0,1-1 0,-1 0 0,-1-1 0,5-4 0,-1 0 0,-1-2 0,0 0 0,0-1 0,-2-1 0,0 0 0,-1-1 0,0-1 0,-2-1 0,-1 0 0,0-1 0,-1-1 0,-1-1 0,0 0 0,-1-1 0,-2-1 0,0 0 0,-1 0 0,-2-1 0,0-1 0,-1-1 0,0 0 0,-2 0 0,-1-1 0,0-1 0,-2 0 0,-1 0 0,0-1 0,-2 0 0,0 0 0,-2-1 0,0-1 0,-1 0 0,-2 0 0,0 0-34,0-6 0,0-1 0,-1 0 1,-2 0-1,-1-1 0,-2 0 1,-1 0-1,-1 0-259,-2 1 1,-2-1 0,0 1-1,-2-1 1,-2 0 0,-1 1 0,-2-1-1,-2 1-90,-1 2 1,-2-1 0,-2 0 0,-1 1 0,-2 0 0,-2 0-1,-2 1 1,-1 0 382,-4-6 0,-2 1 0,-2 0 0,-2 0 0,-3 2 0,-2 1 0,-2 1 0,-4 2 0,-2 2 0,-3 1 0,-2 1 0,-1 0 0,-2 2 0,0 0 0,-6 3 0,1 0 0,-1 0 0,1-1 0,-1 1 0,1 0 0,-1 0 0</inkml:trace>
  <inkml:trace contextRef="#ctx0" brushRef="#br0" timeOffset="8802">17863 16454 22554,'-12'0'2339,"0"0"-2249,0 0 0,1 0 0,1 4-90,2 1 90,4 0 89,-3 3 271,6-7 90,-3 3-450,4-16 0,0-9 0,0-21 0,4-17 0,0 25 0,2-1 0,0-2-1,4-1-89,8-9 0,7 2 45,4 10 0,3 5-45,2 1 0,3 8-1696,3 15 0,1 12 1741,-5 12 0,-3 9-45,3 6 0,-2 7-437,1 9 0,-3 6 437,-12-15 0,0 2 0,-3 1 0,0 3 0,-2 2 0,-2 0-311,-2 2 0,-2 1 1,-3 0 340,-1 0 0,-2 1 0,-2-1-30,-4 0 0,-2 0 0,-3-1 30,-2-1 0,-2-2 0,-3 0 29,-2-3 1,-3 0 0,-4-1 120,-13 9 0,-5-1 0,0-4-60,9-12 0,0-3 0,-2-1-120,-9 6 0,-3-1 0,3-6 0,-2-6 0,3-5 0,3-4 0,2-3 0,-27 1 0,9-7 0,43-14 0,17-2 0,47-12 0,-19 11 0,5-1 459,8-2 1,7-1 0,0 1-460,-9 2 0,0 2 0,6-1 0,1-1 0,6 0 0,3-1 0,-2 1 0,-4 1-336,8-1 0,-3 1 0,1 1 88,-1-1 1,2 0 0,0 1 0,-5 0-233,-4 2 0,-4 1 0,0 0-330,16-3 1,-2 0-16,-7 1 1,-3 0 824,-8-1 0,-3 0 0,-6-2 0,-3-1 0,23-15 0</inkml:trace>
  <inkml:trace contextRef="#ctx0" brushRef="#br0" timeOffset="9279">19500 15604 24983,'-22'-46'1169,"1"8"-1079,1 12 0,5 19 0,11 15 0,10 17 0,14 11 0,15 13-383,-13-19 1,4 2 322,4 5 0,4 4 0,-2-1-814,8 11 1,0 1 783,-4-4 0,1 4 0,-2-2 30,-10-10 0,-2-2 0,-2 2-30,0 1 0,-2 0 0,-2 1 45,6 18 0,-5 0 0,-5 0 0,-6 0 45,-5-3 0,-6-1 0,-3-4 0,-6-1 87,-14 8 0,-7-4-42,1-18 0,-3-5-135,1-1 0,-1-11 0,-19-32 0,31-40 0,16 13 0,4-8-212,3-8 1,4-7-1,2-3 212,1 10 0,2-2 0,1-1 0,0 1-91,0-2 0,0 0 1,0 0-1,2 1 91,1 0 0,0-1 0,1 3 0,0 3 30,-1 2 0,-1 3 0,0 1 0,0 1 0,-2 0 0,0 1 60,1-16 0,-2-1-296,-4 14 1,-1-1-1,-3 3 206,-4-1 0,-2 1-54,-4-5 1,-7 5 53,-28 10 0,-14 23 0,25 14 0,-3 7-129,-2 7 0,-3 7 0,2 1-366,-6 5 1,0 3 104,6-3 0,-1 4 1,3 0-665,-6 16 1,6-1-207,14-14 1,3 0 1259,-1 5 0,8-3 0,20-3 0,11-8 0</inkml:trace>
  <inkml:trace contextRef="#ctx0" brushRef="#br0" timeOffset="9661">20020 14713 23364,'-30'-43'269,"0"-1"1,-5 4 0,-3 3-180,-8 6 0,-4 5-1095,-8 5 1,-3 4 1213,14 8 1,-1 3 0,-1 3-477,-7 3 1,-2 4 0,-1 2 400,11 0 1,-1 2 0,-2 2 0,-4 5-306,0 3 0,-4 5 0,-3 2 0,-1 3 1,1 0-1,3-1 186,8-3 0,1 1 0,1 0 0,1 0 0,-2 2 0,-3 2-180,3-1 1,-2 2-1,-1 1 1,-2 1-1,1 1 1,1 1 0,1-1-1,3 0 225,-6 6 0,2 0 0,2 0 0,1 1 0,-2 3 0,-2 3-71,12-8 1,-3 3 0,0 1 0,-1 2 0,0 2 0,0-1 0,0 1 0,1 0 0,2-2 0,1-1 21,-1 2 0,1-2 0,2 1 1,1-2-1,-1 2 0,1 0 0,0 1 1,-2 2-55,3-2 1,-2 1 0,-1 0 0,1 2 0,-1 1 0,1 0-1,1 0 1,1 1 0,3-1 0,2 1 42,-3 7 0,2 2 0,3 1 0,1 0 0,2-1 0,1 0 0,2-2 0,0-1 0,0 4 0,2-3 0,2-1 0,2 0 0,0 2 0,2 2 0,0-1 0,-1 2 0,1 2 0,2 0 0,3 0 0,5 0 0,5-3 0,9 5 0,5 0 0,6-1 0,3-1 0,2-3 0,0-3 0,0 0 0,3-4 0,1-2 0,3 0 0,3 0 0,3 1 0,3 2 0,3-1 0,2-1 0,2-5 0,0-6 0,5-5 0,2-5 0,1-5 0,2-2 0,2-3 0,-6-3 0,1-2 0,2-2 0,0-1 0,2-3 0,0-1 0,4-2 0,2-1 0,0-3 0,1-2 0,1-1 0,0-1 0,-6-2 0,2-1 0,-1-2 0,2 0 0,-1-2 0,1-1 0,-1-1 0,4-1 0,0-1 0,0-2 0,0 0 0,1-2 0,-1 0 0,0-1 0,-6 1 0,-1-1 0,1-1 0,0-1 0,0 0 0,-1 0 0,0-2 0,0 0 0,1 0 0,-1-1 0,0-1 0,0 0 0,-1 0 0,1-2 0,-2 0 0,1 0 0,-2-1 0,0-1 0,0 0 0,-1-1 0,0 0 0,-1-1 0,0 0 0,-1-2 0,5-3 0,0-1 0,-2-1 0,0-1 0,-1-1 0,-1 0 0,-1-1 0,-3 0 0,-1-1 0,0 0 0,-2-1 0,-1-1 0,-1-1 0,-1 0 0,3-6 0,-1-1 0,-2-2 0,-1 0 0,-2 0 0,-2-1 63,-3 2 0,-1 0 0,-2-1 0,-2-1 0,-2-2 0,-3-3-333,-3-2 0,-2-3 0,-2-3 0,-2 0 0,-2-1 0,-2 3 1,-2 2-55,0-6 0,-2 3 0,-4 1 0,-1 0 1,-3-3 40,-1 11 0,0-2 0,-1-1 1,-3-1-1,-3 2 0,-4 2 1,-5 4 282,-11-4 0,-6 3 0,-6 2 0,-3 3 0,-1 2 0,2 3 0,0 0 0,-1 4 0,0 2 0,-3 1 0,-3 0 0,1 5 0,0 0 0,0 0 0,-1 0 0,1 1 0,0-1 0,0 0 0</inkml:trace>
  <inkml:trace contextRef="#ctx0" brushRef="#br0" timeOffset="12721">845 11262 23993,'8'-2'2339,"0"-2"-1709,-6-3-91,2-3 1,-4-1-270,4 0-180,-4-3 0,6 1-90,-2-3 0,6-2 90,0-5-90,4-2 0,-1 0 0,-1 1 0,-5 3 0,-11-9 0,-9 9 0,-11-5 0,-7 17 0,-5 9 0,3 16 0,0 7 0,6-1 0,1 6-413,-5 12 1,-1 7 0,4-1 412,4 4 0,4 2 0,4-6 0,1 4 0,4-4 0,4 5 0,8 0-63,12 13 0,10 0 63,-3-25 0,5 0 0,4-3 0,10 4 0,5-3 0,1-4-191,-6-9 0,1-5 1,2-4 190,13-6 0,3-5 0,-5-5 0,-6-4 0,-3-3 0,11-3 0,-3-3 0,2-8 0,-11 1 0,-5-5 1140,-14 8-1140,-5-3 134,-13 7-134,-4 1 661,-2 1-1471,0 3-2248,0 0-6773,-6-8 8555,-2 0 1,-5-14 0,-1 4 0</inkml:trace>
  <inkml:trace contextRef="#ctx0" brushRef="#br0" timeOffset="13298">1129 10118 20965,'-46'-26'239,"1"-1"1,0 1 0,-1 0 0,-2 2 0,0 3 0,-5 4 11,1 7 1,-6 2 0,-3 3 0,1 3 0,6 4-928,-9 7 1,4 6 0,0 5 809,5-2 1,-2 3 0,3 6 0,10 8 22,12 13 1,9 11-1,6 4 1,1-3-113,1-8 0,2-1 0,3 2 0,2 3-414</inkml:trace>
  <inkml:trace contextRef="#ctx0" brushRef="#br0" timeOffset="13298">-1 12341 21177,'5'29'13,"12"20"10,7-3-1,4-1 1,3-4-351,9 8 1,6-4-1,6-7 350,2-10 1,6-5 0,4-4-1,4-5-22,-9-7 0,5-4 0,2-3 0,0-2 0,-1-1 0,-3-1-118,-2-1 1,-3-2 0,0-1 0,-1-2-1,4-2 133,0-2 0,4-2 0,0-1 0,0-2 0,-3-2 0,-6-2 30,6-6 0,-6-3 0,-4-2 0,0-2 77,-1-2 1,-3-1 0,-1-2 0,-2-2-56,-3 0 1,-3-2-1,-1-1 1,-3-1-23,-2 0 0,-2-1 0,-3-2 0,-4-4 27,-4-5 0,-4-6 0,-2-2 0,-3 0 0,-1 3-72,-2 0 0,-3 1 0,-2 1 0,-2-4-80,-2 11 1,-2-3 0,0-1-1,-3 0 1,-1 2 0,-2 4 79,-5-7 0,-2 4 0,-4 2 0,-3-3 0,-4 2 0,-5-3 0,-2 0 0,0 2 0,1 5-21,0 2 0,0 4 0,0 1 0,-4-1 21,1 4 0,-3-3 0,-1 2 0,-1 3 0,2 5 259,-7 1 1,0 6 0,-4 4-260,4 6 0,-4 3 0,-2 2 0,2 3 199,-11 2 1,1 4 0,-1 3-290,-5 1 0,-2 4 0,6 2 0,-3 6 1,7 3 44,18 0 0,7 1-45,4 4 2163,12 1-2073,10-2 2125,4 3-2125,11 10 1139,-1-10-1139,5 5 626,-3-15-716,1-5-269,-1 2-91,-2-5-90,2 6-359,-2-2-361,4 0-1078,0 2 2338,6-5 0,3 6 0,3-5 0</inkml:trace>
  <inkml:trace contextRef="#ctx0" brushRef="#br0" timeOffset="13298">-1 10771 21142,'1'62'0,"-1"5"0,0-2 0,0-1 0,0 1 18,0-10 0,0-1 0,0 1 0,0 0 0,0 0-18,0 0 0,0 0 0,0 0 0,0 0 0,0 0 0,0 11 0,0 1 0,0-1 0,0 0-16,0-3 0,0-1 0,0-1 0,0 0 16</inkml:trace>
  <inkml:trace contextRef="#ctx0" brushRef="#br0" timeOffset="13832">2843 10195 24353,'-51'0'1799,"5"0"-1619,8 0-90,13 0 0,11-4 0,18-5 0,20-11 90,30-14-1079,-14 10 0,6-2 929,-7 5 0,2-1 0,2-1-30,6-2 0,1 0 0,1 0-395,3-1 1,2 0-1,-1 1 395,-1 0 0,0 1 0,2 0 0,-9 4 0,3 0 0,-1 1 0,-4 1-488,18-8 0,-3 2 278,-16 6 0,2 0 0,-8 3-689,13-4-540,-19 8 167,-16 13 1272,-21 12 0,-20 15 0,-14 8 0</inkml:trace>
  <inkml:trace contextRef="#ctx0" brushRef="#br0" timeOffset="14064">3171 10606 24083,'-19'30'944,"-1"0"1,-12 20-585,24-16-90,21-24 0,34-18-739,-12-6 1,4-4 513,12-5 0,2-1-428,-11 5 1,1 0 0,1-1 382,3-1 0,2 0 0,0 0-90,0 1 0,0 0 1,0 1-151,-2 1 0,-1 0 0,-1 1-300,17-5 1,-4 2-1,-8 4 0,-2 2-90,-10 4 1,-3 4-1170,14 6-450,-25 16 2249,-29 18 0,-28 13 0,6-18 0,1 0 0</inkml:trace>
  <inkml:trace contextRef="#ctx0" brushRef="#br0" timeOffset="14231">3642 10986 20990,'-46'41'652,"0"1"0,12-11 0,-2 1 0,3-3-562,-1 1 0,3-3 90,-2 3 0,7-4 90,15-10 577,25-12-847,29-17 45,-8 2 0,5-3-256,8-3 0,6-3-359,4 0 0,6-2 1,-2 1-489,-14 5 0,-2 1 0,2 0 1058,12-5 0,2 0 0,-6 4 0,-5 3 0,-5 2 0,-4 3 0,0-1 0</inkml:trace>
  <inkml:trace contextRef="#ctx0" brushRef="#br0" timeOffset="14432">3492 12153 17601,'-18'29'764,"-1"0"1,-11 16 1946,19-22-2711,21-21 90,28-24-90,-5 2 0,5-2-442,10-7 0,4-3 322,-12 9 0,2 0 0,1 0-30,2-1 0,1 0 0,1 0-90,0 1 0,1 1 1,0 1 213,-3 1 0,1 0 1,1 1-1115,10 0 1,2 0 0,-3 3 1139,0 1 0,-2 3 0,6 4 0,-7 8 0,-8 17 0</inkml:trace>
  <inkml:trace contextRef="#ctx0" brushRef="#br0" timeOffset="14606">3756 12755 24382,'-38'33'689,"0"0"1,4-2 0,3-3-510,-10 10 72,28-17-162,37-23-90,14-11 0,11-8 0,1 0-1010,-5 2 0,1 1 0,5-3 800,-4 3 0,6-2 0,4-2 0,0 1 0,-1 0 0,-5 3-173,3-1 1,-4 2 0,0 0 0,5 1 382,-3 0 0,5 0 0,2 0 0,-1 1 0,-3 1 0,-6 3 0,7-1 0,-7 4 0,2 0 0,10 1 0,1-1 0,-1 1 0</inkml:trace>
  <inkml:trace contextRef="#ctx0" brushRef="#br0" timeOffset="14798">4195 13677 27141,'-29'34'480,"0"-1"0,5-3 0,3-2-6019,2 9 5539,33-17 429,42-22-429,-9-6 0,4-4 0,-9 1 0,3-2 0,3 0-668,6-2 1,6-3 0,1 1 0,-4 1-23,2 0 1,-3 1 0,3-1-1769,-4 2 0,3-1 1,-2 0-1,-5 4 1825,10-2 1,-6 5 0,-9 3 0,-2 3-1,-9 2 1,1 1 0</inkml:trace>
  <inkml:trace contextRef="#ctx0" brushRef="#br0" timeOffset="14988">4036 14745 27951,'-46'30'210,"-1"-1"0,4-4 0,9-2-210,25-4 0,53-28 0,-7-2 0,8-4 0,1 0-991,10-5 1,3-2 0,2 0 990,-10 4 0,2-1 0,0 1 0,0-1 0,2 0 0,0 0 0,1 1 0,-1-1-383,-1 2 1,0 0 0,1 0 0,1 1-644,-2 1 1,2-1 0,1 1 0,-2 1-1,-3 1 1026,13-4 0,-4 3 0,1 0 0,-9 2 0,1 1 0,-2 1 0,-5 2 0,6 2 0,-1-1 0</inkml:trace>
  <inkml:trace contextRef="#ctx0" brushRef="#br0" timeOffset="15187">4422 15509 28041,'-32'28'180,"0"-1"0,5-2 0,3 0-180,-3 7 0,33-14 0,33-12 0,-4-10 0,5-3-1063,11-1 0,4-2 748,8-5 1,3-2 14,-19 5 0,0 0 0,1-1-650,1 0 0,0 0 0,0 1 380,0-1 0,0 1 1,-1 0-301,-1 2 1,-1 0-1,0 1 870,18-4 0,-2 3 0,-9 4 0,-2 1 0,-5 2 0,0 0 0</inkml:trace>
  <inkml:trace contextRef="#ctx0" brushRef="#br0" timeOffset="15383">4747 16454 27771,'-25'37'810,"12"-9"-810,25-19 0,28-18-404,-5-3 0,4-4 359,8-3 0,8-3-679,-12 5 0,6-2 0,2-1 1,0 2-87,4 0 1,2 0-1,0 1 1,-1 0-173,0-1 0,0 0 1,0 1-1,-1 3 982,13-2 0,-2 2 0,-7 5 0,-10 6 0,-4 3 0,-6 4 0,1 0 0</inkml:trace>
  <inkml:trace contextRef="#ctx0" brushRef="#br0" timeOffset="15572">4966 17531 26962,'-35'34'404,"0"0"1,-1 0 0,2 1 0,4-2-405,-2 1 0,17-7 0,42-21 0,15-8 0,0-3 0,5-3-1486,4-2 1,5-2 0,-1 0 975,-4 0 0,-1-1 1,2 1-181,1 0 1,0-1-1,4 2 690,-4 1 0,3 2 0,0-1 0,-4 2 0,-3 0 0,-2 2 0,1-1 0,10 2 0,1-1 0,-1 0 0</inkml:trace>
  <inkml:trace contextRef="#ctx0" brushRef="#br0" timeOffset="15983">5251 18263 28581,'-42'27'0,"1"-1"0,6-3 0,1-3 0,-13 10 0,30-17 0,34-17 0,35-15 0,-10 4 0,4-2-288,11-4 1,4 0 287,-15 6 0,1 0 0,1 1-924,2-1 1,1-1 0,1 2 923,0-1 0,0 1 0,0 0 0,0 1 0,-1 0 0,-1 0-261,-2 1 0,0 0 0,-2 0 261,20-4 0,-3 0 0,-8 2 0,-3 1 0,-7 3 0,-2 0 0,-9 2 0,-2 0 0,17-3 0,-16 2 270,-14 4-270,-16 1 2695,-6 4-2695,-9 0 1163,1 0-1163,1 0 0,2 0 0,0 0-720,4 4-719,0-3-180,-1 9-540,0-9-449,-9 10 2608,0-10 0,-7 3 0,-1-4 0</inkml:trace>
  <inkml:trace contextRef="#ctx0" brushRef="#br0" timeOffset="16704">6846 15817 23993,'-24'-7'2699,"2"-2"-2339,1 4 359,1-6-449,11 4-180,-6-4 0,14 0 0,-8-17-90,10-16 0,1-8 0,10-8 0,9 13 0,5 1 0,7 8 0,21 6 0,-8 21 0,16 19 0,-17 30-323,-22-9 0,-3 3 368,-1 8 0,-3 4-15,-5 5 0,-4 4 0,-1 0-541,-1 10 0,-3 2 511,-2-7 0,-3 2 0,-1-3 0,-4 6 0,-3-3 0,-1-3 0,-2-1 0,2-5 0,-1-2 0,1-7 0,0-3 0,-8 25 0,3-5 0,14-26 0,34-8 0,6-29 0,6-8 0,3-1 0,1-2-394,14-8 1,0-3 393,-11 2 0,-2 0-200,2-1 1,0 0 199,-4 2 0,2-1-1304,9-9 0,-2 0 708,-18 10 0,-1-2-574,5-4 1,-3-2 1169,-6-14 0,-12-3 0,-6-4 0</inkml:trace>
  <inkml:trace contextRef="#ctx0" brushRef="#br0" timeOffset="17006">7862 15125 25612,'-20'-24'2429,"-6"14"-1979,-7 24-360,-8 27-419,19-11 1,1 3 328,0 6 0,1 2 0,2 2 0,3 1 0,4-2 0,4 0 0,3-3 0,6-1 0,4-4 0,6-3 0,24 20 0,18-18 0,11-21 0,-29-12 0,-1-5 0,2-5 0,-2-5 107,-1-2 0,-3-6-107,2-21 0,-5-5 0,-10 8 0,-5-2-374,-4-16 0,-9 0 374,-9 14 0,-8 3 0,-18-8 0,-7 5 0,9 15 0,-3 4-135,-10-4 0,-4 12-1035,1 23 1,2 10 359,13-3 1,3 5 809,-9 20 0,7 4 0,13 8 0,12 15 0</inkml:trace>
  <inkml:trace contextRef="#ctx0" brushRef="#br0" timeOffset="17386">8284 14455 14542,'-7'-62'431,"1"-1"1,-1 0 0,-4 2 0,-3 0 0,-4 2-34,-5 1 0,-4 2 1,-4 2-369,-5 3 0,-3 3 0,-4 4 89,-2 2 1,-3 4 0,-8 7 257,6 13 1,-8 5 0,-3 3 0,0 4 0,3 2-198,-5 4 0,2 3 0,-1 5 0,-3 4-150,7 0 0,-3 2 0,-1 3 0,-1 3 0,3 3 0,3 2-65,7 2 0,2 4 1,2 2-1,0 2 0,2 1 1,-1 2 34,-3 3 0,0 3 0,1 2 0,1 1 0,1 1 0,0 2 0,6-4 0,1 1 0,0 1 0,1 1 0,0 1 0,2 1 0,0 0 0,0 3 0,1 1 0,1 2 0,0 0 0,2 0 0,0 1 0,2 1-72,1 0 0,0 1 1,2 1-1,1 0 0,1 1 1,1 0-1,2 0 72,1-1 0,1 1 0,1 1 0,1-1 0,2 1 0,1-1 0,2 1-5,2-3 0,1 0 0,2 0 0,1 0 0,1-1 0,2 0 0,2 0 5,2 5 0,2 0 0,1 0 0,3-2 0,3 0 0,2-2 0,2-4 0,3 0 0,2-1 0,2-2 0,3-1 0,2-2 0,8 6 0,3-2 0,3-3 0,3-2 0,3-4 0,4-2 0,3-4 0,3-2 0,2-4 0,2-3 0,-7-7 0,2-2 0,2-2 0,1-3 0,1-1 0,0-3 0,5-2 0,0-2 0,2-2 0,0-2 0,0-3 0,1-1 0,-7-2 0,1-1 0,0-2 0,0-1 0,0-2 0,0-1 0,0-1 0,1-2 0,0-1 0,0-1 0,0-1 0,-1-2 0,0-2 0,0 0 0,-1-2 0,-1-1 0,1-2 0,-2-1 0,1-1 0,-2-1 0,-1-2 0,-2 0 0,-1 1 0,0-2 0,-1-2 0,-1-2 0,-1-3 0,-1-4-20,-4-1 0,-1-5 0,0-3 0,-1-2 0,0-2 0,-2 0 0,-2-1 0,-2 2 0,-2 1-122,2-2 1,-4 1 0,-2 0-1,-1 0 1,-2-1 0,-1-2 0,0-2 11,-3 3 0,1-2 0,-1-3 0,-1 0 0,-1-1 0,-2 0 0,-2 2 0,-3 1 0,-4 3-95,-1-8 0,-5 2 0,-3 2 1,-3 1-1,-2 0 0,-1 1-81,-2-8 0,-3 1 0,-3 0 1,-2 2-1,-3 2-54,-2 4 0,-2 1 0,-3 1 1,-2 2-1,-2 2 18,-2 4 0,-3 1 0,-3 1 1,-1 3-1,-2 3 162,-3 1 0,-1 3 0,-3 2 0,-1 2 0,-1 2 198,-2 1 0,0 3 0,-2 2 0,-3 2 0,-3 4 213,2 5 0,-4 3 1,-4 2-1,0 3 1,-1 1-1,2 1 0,3 0-201,2 1 0,2 2 0,1 1 0,0 1 0,-1 2 0,-2 1-156,-2 0 1,-3 2 0,-1 1 0,0 1 0,0 2 0,2 3 0,2 2 125,5 3 0,1 2 0,1 3 0,1 1 0,2 1 0,2 0 0,2-1 0,-3 3 0,3-1 0,2 1 0,0 0 0,-1 3 0,2 3 0,0-1 0,0 0 0,-1 1 0,1-1 0,0 0 0</inkml:trace>
  <inkml:trace contextRef="#ctx0" brushRef="#br1" timeOffset="63134">20149 1099 23454,'-22'-34'2068,"3"3"-1528,4 3-90,8 8-180,1 2-90,6 7-90,0 4 89,0 7 181,0 17-90,0 21-180,2-5 0,0 4-1520,0 11 0,1 4 1475,-1 10 0,0 7 0,-1-14 0,0 5 0,0 2 0,0-2-45,-1 5 0,0-2 0,0 4-459,0-15 0,0 3 0,0 1 0,0-1 0,0-3 459,0 16 0,0-2 0,0-1 0,0-14 0,0 0 0,0 0 0,0 0-239,0 0 1,0 0-1,0 1 1,0 2 238,-1 0 0,0 4 0,-1 0 0,0 1 0,0-2-256,1-1 0,-1 0 0,0-1 0,-1 0 1,1-1 255,-2 13 0,0 0 0,-1-1 0,1-3 0,0-10 0,0 0 0,0-3 0,0-5 510,-3 9 1,1-4-511,1 4 0,1-3 0,-1 14 0,1 1 1785,4-32-1785,6-19 1332,10-1-1332,23-18 0,-5-1 0,5-1 805,17-3 1,5-2-806,-9 0 0,3 0 0,3-1-632,-8 1 1,1 0-1,3-1 1,6-1 631,-4 1 0,6-2 0,4 1 0,2-2 0,1 1 0,-1 0 0,-3 0-275,-7 2 0,-1 0 1,0 1-1,-1-1 0,2 0 1,2 0-1,2 0 275,-5 1 0,1-1 0,2 0 0,1 0 0,1 0 0,1 0 0,1 0 0,2 0 0,-1 0 0,2 1-99,-7 1 0,2 0 0,1 0 0,2 0 0,0 0 0,1 1 0,0-1 0,0 1 1,-1 0-1,1-1 0,-2 1 0,-1 1 0,-1-1 99,3 0 0,-2 0 0,-1 1 0,-1 0 0,0 0 0,0-1 0,0 2 0,1-1 0,1 0 0,2-1 0,2 1-34,-7 1 1,0-1-1,2 1 1,0-1-1,1 0 1,1 0 0,1 1-1,0-1 1,0 0-1,1 1 1,0 0-1,0-1 1,0 1 0,0 1-1,0 0 34,-2 0 0,2 0 0,0 0 0,0 1 0,1 0 0,1 0 0,-1 0 0,0 0 0,0 0 0,0 1 0,-1-1 0,0 1 0,0 0 0,-2-1 0,-1 1 0,0 0-4,3 0 0,-1-1 1,-1 1-1,-1 0 1,-1 0-1,-1 1 1,1-1-1,0 0 1,0 1-1,1-1 1,1 0-1,1 1 1,2-1 3,-6 1 0,1 0 0,2 0 0,1 0 0,0 0 0,1 0 0,1-1 0,0 1 0,0 1 0,0-1 0,-1 0 0,0 0 0,-1 1 0,-1-1 0,-1 1 0,-2 0 0,-1 0 0,9 0 0,-2 0 0,0 1 0,-2-1 0,-1 1 0,-1 0 0,0 0 0,-1 0 0,1 1 0,-1-1 0,2 0 0,-1 1 0,1-1 0,0 0 0,0 1 0,-1 0 0,1-1 0,0 1 0,-1 0 0,0 0 0,1 0 0,-1 0 0,0 0 0,0 1 0,4-1 0,0 1 0,0-1 0,0 1 0,0 0 0,-1 0 0,0 1 0,0-1 0,0 0 0,0 0 0,-1 1 0,-3-1 0,0 0 0,0 0 0,0 1 0,0-1 0,-1 1 0,0-1 0,-1 1 0,1 0 0,-1-1 0,0 1 0,2 0 0,0 1 0,0-1 0,-1 0 0,0 1 0,0-1 0,0 1 0,-1 0 0,-1-1 0,0 1 0,3 0 0,-1-1 0,0 1 0,-1 0 0,0-1 0,-1 1 0,0 0 0,0 0 0,-1 0 0,2 0 0,1 0 0,-1 1 0,-1-1 0,0 1 0,0-1 0,-2 1 0,1-1 0,1 1 0,1-1 0,-1 1 0,-1-1 0,-1 1 0,0 0 0,-1-1 0,3 1 0,-1 0 0,0 0 0,-1 0 0,-1-1 0,-1 1 0,3 0 0,-1-1 0,-1 1 0,-1 0 0,-1-1 160,3 1 0,-2-1 1,0 1-1,-1-2-160,-1 1 0,1-1 0,-2-1 0,-4 1 0,16 0 0,-5 0 0,-2 3 0,-10-10 1164,-19-46-1164,-23 8 0</inkml:trace>
  <inkml:trace contextRef="#ctx0" brushRef="#br1" timeOffset="63134">33866 2825 23410,'0'-67'0,"0"-3"0,-1 1 0,-1 6 47,-1 4 0,0 4 0,-1 0 0,1-4-47,-1-2 0,1-3 0,-1-2 0,0 1 0,-1 4 0,-1 0 0,-1 2 0,0 2 0,1-1 0,-1-1 0,0 0 0,1 0 0,-1 0-161,1 1 0,-1 0 0,1 0 0,-1 1 161,1 2 0,0 0 0,0 1 0,-1 0 0,1 4 0,-1-1 0,1 2 0,-1 0-132,0-10 1,-1 2 0,1 1 131,0 6 0,0 0 0,0 3 0,-2-12 0,0 3 0,2 9 0,0 4 0,0 9 0,0 2 576,-5-15-2285,-1 15 1220,-1 14 489,-9 10 0,-19 18 0,-13 5 0</inkml:trace>
  <inkml:trace contextRef="#ctx0" brushRef="#br1" timeOffset="63762">25737 719 24983,'0'-57'1979,"0"5"-1440,0 14-89,0 9-180,0 8 90,0 12-360,0 25 0,0 30 0,0-5 0,0 6-833,0 14 0,0 5 833,0-16 0,0 3 0,0 1-947,0 4 0,1 2 1,0 1 946,0 3 0,0 0 0,1 0 0,0 2 0,1 0 0,0-1-363,0 2 1,1-1 0,-1 0 362,2 0 0,-1-1 0,1-1-513,1 0 0,-1 0 0,1-2 513,-1-1 0,0 0 0,1-2 0,1-3 0,-1-1 0,1 2 1,-1-6 0,0 1 1,0 0-1,0-1-1,2 9 0,1-2 0,-1-1 0,0-2 0,-1-2 0,0-3 0,2 7 0,-1-9 0,-2-4 1543,-2-13-1543,-2-19 1088,-2-9-1088,0-12 1675,0-2-3833,0-3 2158,-6-11 0,2 8 0,-6-9 0</inkml:trace>
  <inkml:trace contextRef="#ctx0" brushRef="#br1" timeOffset="64511">26671 5183 19946,'-10'17'3957,"2"-2"-3057,1-3 359,0-5-449,6-3 449,-3-6-899,4-7-270,0-11-90,1-12 0,0-4 0,1 2 0,0-3-624,1-17 1,1-4 623,0 5 0,0 0 0,0-6 0,0 0 0,0-5 0,0-1 0,-1 20 0,1 0 0,-1 1 0,0-1 0,1 1 0,-1-1 0,4-20 0,0 1 0,0 3 0,-1 2 0,1 6 0,0 1 0,-1 8 0,0 2 0,-1 8 0,0 1-432,9-31 432,-9 31-360,3-3-539,-8 31-181,0 7-359,1 6 1735,9 18 1,-1-4 0,7 11 0</inkml:trace>
  <inkml:trace contextRef="#ctx0" brushRef="#br1" timeOffset="64809">27353 4668 23993,'8'25'3418,"-3"-4"-2608,0-6-450,-4-8-360,1-25 0,-2-8 0,0-27 0,0-6 0,0 25 0,1-2 0,1-2 0,0-3-734,4-10 1,1-6 0,-1 4 733,1 2 0,-1-1 0,2 1 0,0-5 0,-1 8 0,0 8 0,-1 5-56,0 2 0,0 0 56,6-23 0,-2 10 0,-2 11-810,-2 12-809,-3 5-270,-2 11 1361,-1 3 528,0 4 0,0 6 0,0 1 0</inkml:trace>
  <inkml:trace contextRef="#ctx0" brushRef="#br1" timeOffset="65127">28275 4971 27771,'10'0'450,"-1"-10"-90,-2-9-360,-3-13 0,-2-6 0,1 4 0,-1-2-686,1-18 0,-1-3 686,0 6 0,0 0 0,1-4 0,1-3-425,1-3 0,2-2 425,-3 19 0,0 0 0,2-4 0,1-1 0,1-3 0,1-1 0,0 0 0,0 1 0,1 1 0,-1 0 0,1-1 0,0 2 0,0 0 0,0 1 0,0 1 0,5-12 0,-1 2 0,0 9 0,-4 13 0,0 5-1169,13-28-360,-12 48-3238,0 43 4767,-4 10 0,-1-5 0,-1 3 0,0-7 0,-1 0 0</inkml:trace>
  <inkml:trace contextRef="#ctx0" brushRef="#br1" timeOffset="65412">29266 4835 28581,'0'-25'0,"0"-34"0,0 26 0,2-3-649,0-9 0,3-7 1,1-1 648,3-2 0,3-1 0,1 0-581,-2-3 0,2 0 0,0-1 581,4-2 0,2-1 0,-1 4 0,-4 14 0,-1 2 0,1 1-6,7-18 1,0 2 5,-2 7 0,-1 3-251,-1 7 0,-1 3 251,8-19-229,-1 25-1480,-9 33 1012,1 32 697,-8 31 0,-5-23 0,0 2 0,-1 4 0,0-1 0</inkml:trace>
  <inkml:trace contextRef="#ctx0" brushRef="#br1" timeOffset="65698">30391 4957 27951,'34'16'630,"-1"-6"-630,-3-6 0,-3-17 0,-3-12 0,0-18 0,-3-16-457,-9 23 1,0-2 456,-1-4 0,0-3 0,2-4 0,0-3 0,1-3 0,3-3 0,2-1 0,3-6 0,2 0-271,-3 13 1,2-1 0,1 0 0,1-1 90,0 5 0,2-1 0,0-1 0,1 2 0,-1 4-315,1-2 0,0 3 1,0 3-1,1 4-405,5-2 1,2 6 0,-3 11 899,24 18 0,-17 44 0,-26-8 0,1 0 0</inkml:trace>
  <inkml:trace contextRef="#ctx0" brushRef="#br1" timeOffset="65866">32072 5667 28581,'45'-26'0,"-17"-1"0,-3-6 0,-5-14 0,-8-8-1709,-7 4 0,-4-4 0,-5 1 1142,-4 4 1,-5 1 0,-5 0 0,-10-5 0,-7 1 0,-2 5 0,-3 12 0,0 0 0,1 0 0</inkml:trace>
  <inkml:trace contextRef="#ctx0" brushRef="#br1" timeOffset="66560">20864 2406 24443,'-8'-6'1439,"4"-1"-2428,0-6-2069,11-5 3058,8-1 0,13-7 0,7 2 0</inkml:trace>
  <inkml:trace contextRef="#ctx0" brushRef="#br1" timeOffset="66727">21546 2357 24893,'5'-2'-473,"7"-11"1,0-2 0,8-10 0</inkml:trace>
  <inkml:trace contextRef="#ctx0" brushRef="#br1" timeOffset="66844">22176 2438 23274,'-5'-6'-540,"2"-5"0,3-12 1,0-5-1</inkml:trace>
  <inkml:trace contextRef="#ctx0" brushRef="#br1" timeOffset="66984">22736 2321 21025,'8'-23'0,"0"0"0</inkml:trace>
  <inkml:trace contextRef="#ctx0" brushRef="#br1" timeOffset="67128">23548 2221 24263,'12'-22'-870,"1"-3"1,-1-5 0</inkml:trace>
  <inkml:trace contextRef="#ctx0" brushRef="#br1" timeOffset="67268">24003 2217 26062,'-7'0'-1125,"2"-7"1,12-4 0,2-8 0</inkml:trace>
  <inkml:trace contextRef="#ctx0" brushRef="#br1" timeOffset="67427">25051 1954 25163,'0'-13'-698,"0"-19"1,0 3 0,0-14 0</inkml:trace>
  <inkml:trace contextRef="#ctx0" brushRef="#br1" timeOffset="67561">25327 1828 23094,'8'7'-360,"-2"-1"-1529,0-8 1889,0-6 0,-1-9 0,0-6 0</inkml:trace>
  <inkml:trace contextRef="#ctx0" brushRef="#br1" timeOffset="68210">24620 2126 22824,'-6'5'360,"-3"-1"-630,8-4-2518,-3 0 2788,9 0 0,0 0 0,5 0 0</inkml:trace>
  <inkml:trace contextRef="#ctx0" brushRef="#br1" timeOffset="73334">23045 4840 21565,'6'-5'2069,"-2"3"-1890,-2 0 271,-2 2-180,0-2-90,0-1 0,0-1-90,0 1 719,0 1-809,0-4 0,0 1 0,0-9 90,0 3-90,-5-5 0,0 2 0,-7-1 0,1 1 0,-13-7 0,7 7 0,-11-5 0,12 12 0,0 0 0,0 5-3392,-4 0 3392,5 2 0,-1 0 0,-3 0 0,5 0-90,-22 0 180,9 0-180,-4 0 3572,4 4-3482,8 1 0,0 6-90,2-6 90,5 7 0,-8 0 90,4 1-90,-5 2-90,3-4 90,-8 6 0,6-2 90,-6 5-180,8-2 90,5-2 90,3 4-90,1 0 0,8 3 0,-10 4 0,10 3-90,-8 1 90,8 1 0,-3 0 0,4 13 0,0-7 0,0 6 0,0-13 90,0-6-90,0-2 0,4 5 0,2-8 0,6 4 0,6-8 0,19 3 0,15 0 90,4-4-90,-18-7 0,1-2-45,-4-5 0,-1-1 45,32 4 0,-4-6 0,-21-2 0,8-10 90,-6 0-90,-6 0 0,-14 3 0,-15 7 0,-4-3 0,-2 4 0,-2-3 0,0 2 0,0-3-90,0-2-180,0 0-179,0-1-181,0 1-359,0 2-361,0 1-808,0-1 2158,0-2 0,0 0 0,0-2 0</inkml:trace>
  <inkml:trace contextRef="#ctx0" brushRef="#br1" timeOffset="74444">23232 4342 18956,'-10'-18'3058,"-1"0"-2788,1 0-90,0 2-90,0 0 0,0 3-90,-4 1 90,-3 1 0,-12 2 0,-12 2 0,-2 2 0,-6 1 0,8 2 0,10 1 0,-6-1 0,-23 1 0,-1 0-90,18 4 0,-2 0 0,-5 2 0,-5 0 0,7 3 0,13 3 0,2 2 45,-15 5 0,1 0 44,-11 8-89,10 2 90,14-7 90,-13 11-180,11-6 90,-9 8-90,15-9 180,-9 15 0,2 8-90,2 0-45,17-15 0,2 2-45,3-3 0,2 1 45,-4 10 0,2 0-273,2-7 1,3 1 272,1 11 0,2-2 45,1 12-90,4-20 0,0 0 90,0 18 0,2-15 0,0-1 0,2 23-90,1-22 0,0-1 90,8 14-90,1-2 90,4 0-90,2-4 0,3-1 0,3-4 0,1 0 0,3-5 0,-8-11 0,1-1 0,15 11 0,-13-12 0,-1 0 544,13 9-544,-9-10 0,0-1 0,15 11 45,-13-13 0,-1-3-45,12 5 0,1-5 90,23-4-90,-12-7 0,5-4 0,2-2 0,6-3-1086,-14-1 1,-2-1 1085,7-7-270,0-7 270,-17 2 0,0-1 0,-9 2 0,-1 0-662,9-4 0,-1-1 662,12-16 0,-1-5-190,-25 17 0,1-2 190,0-1 0,0-2 0,0-3 0,-1-2 0,2 0 0,-1-2 0,-2 0 0,1-3 0,6-15 0,1-3 45,-2-2 0,-1-2 0,-1 2 0,-2 1 0,-3 3 0,-3 3 0,-8 17 0,-2 0 90,2-9 0,-2-2-90,-3 12 0,-1-1 0,1-9 0,-2 1 45,-2-18-46,-4 16 1,-4-4 0,-4-2 0,-3-1-45,1 1 0,-3 1 0,-4 1 0,-4 2-45,-4 4 0,-2 3 0,6 9 1,-1 2-46,-9-8 0,-1 2-180,-17-3-180,-4 6 685,17 17 1,-4 3-1091,-2 4 1,-1 4-1,2 1 1,0 4-4062,1 2 1,4 4 4736,-13 11 1,2 2 0,3 1-1</inkml:trace>
  <inkml:trace contextRef="#ctx0" brushRef="#br1" timeOffset="78913">22553 4360 19136,'-4'-9'2968,"0"2"-2608,4 1-180,0 3 630,0 1-720,0 0 89,0 0-89,0-3-90,2 1 0,53-17 0,-16 6 0,4-1-280,10-1 0,4-2 280,-5 2 0,3-1 0,-4 2 0,-2 1 0,-2 2 45,16-5 0,-3 1-45,-23 7 0,-3 2 0,29-6 0,-12 3 0,-10 4 0,-11 3 0,-8 2 0,-6 2 90,-5 0 470,-5 0-560,-5 0 90,-1 0-90,-5 0 0,-4 0 0,-7 0 0,-6 0 0,-6 0 0,-38 0-30,11 6 0,-11 3 0,4 0-1101,16-4 1,3-1-1,-3 1 1131,-5 2 0,-6 2 0,2 1 0,6-2 0,-3 2 0,4 0-324,-15 3 1,2-1 323,19-3 0,2-1 0,-7 0 0,3 0 0,6 2 0,12-9 0,13 9 0,11-9 0,36-1 0,7-7 45,-7 1 0,2-1-45,-1-2 0,1-1 1372,2-1 1,1 0-1373,3-1 0,0 1 162,-1-2 0,-1 1-162,-1 2 0,-2 0 0,26-9 90,-13 6 0,-11 2-90,-13 6 0,-8 1 0,-9 4 245,-15 0-245,-11 8 0,-15 2 0,-11 8 0,-4 0 0,-2 0 635,6-2-635,7-6 0,7 0 0,9-9 0,6 3 0,8-4 0,9 0 0,12-4 0,13-3 0,11-5 0,10-1 0,4-1-432,0 1 432,-4 1 0,-9 1 90,-7 6-90,-9 1 0,-8 4 90,-7 0-90,-13 0 0,-30 6 0,-3 3 0,-23 5 0,13 0 0,3-3 0,5-2 0,6-4 90,7-1 342,8-4-432,4 0 0,7 0 0,4 0 0,3 0 0,16-2 0,-1 0 0,13-5 0,-8 2 0,-4 1 90,-2 2-180,-3 2 180,-3 0-90,-2 0 0,-4 0 0,0 0 0,-2-2 0,0-1 0,0 1 90,0 0-90,0 0-2878,0 1 629,3-1 2249,2 8 0,3 0 0,0 5 0</inkml:trace>
  <inkml:trace contextRef="#ctx0" brushRef="#br1" timeOffset="82479">26265 6206 19496,'-10'43'3148,"0"-4"-2878,5-8 0,2-6 90,3-9 89,0-7-89,0-5 90,0 0-180,0-3 269,0 3-359,1-4 180,5 0-90,5-10-270,1-1 0,4-13 90,-2-1-90,10-25 0,-6 10 0,-4 3 0,-1-1 90,4-24-90,-1 4 0,-6 6 0,-6 22 0,-2-7 0,-2 14-90,0-7 90,0 20 90,0 2-90,0 6-90,0 0 180,0-1-90,0 1-90,0-2 90,0-1 0,0 2-90,0-5 0,0 5 0,0-3-180,0 3-5846,0 1 6116,0 0 0,0 0 0,0-3 0</inkml:trace>
  <inkml:trace contextRef="#ctx0" brushRef="#br1" timeOffset="83085">26167 5776 15988,'-20'0'6026,"0"0"-5396,5 0-360,7 0 0,2 0-180,6 0 0,0-2 0,6-3 0,6-4 0,12-4-1,11-5 1,8-3 0,4-2 0,0 3 0,-2 2 0,-8 2 180,4 3-90,-18 1-90,1 3 270,-14 3-270,-3 3-90,-1 1 90,-2 2-90,1 0 90,4 0-90,1 6 0,2 4 0,4 6 0,1 4 0,7 0 0,15 13 0,-7-8 0,20 10 0,-27-18 0,4-4 0,-17-9 89,-2-4-89,-6 0 90,0 0 0,-4 0-90,-5 0 0,-4 0 0,-23-4 0,-2 1 0,-19-4 0,13 6 0,0 0 0,-24-1 0,20 1 0,0 2 0,3 1 0,3 0 0,-19-1 0,-7 3 0,32-4 0,7 0 0,9 0 0,8 0-180,4 0-1349,4 0-989,0 4 179,6 1 2339,2 4 0,10-4 0,3-1 0</inkml:trace>
  <inkml:trace contextRef="#ctx0" brushRef="#br1" timeOffset="84136">27365 6169 20665,'4'21'3058,"1"-3"-2518,-3-8-90,0-4 90,-2-6 539,0 0-899,0-6-180,0-6 0,0-8 90,-4-34-90,3 6 0,-3 11 0,-1-1-1453,4-25 1453,-4 30 0,-1 0-45,3-1 0,1 0-45,-8-32 0,0 1-274,3 22 0,0 1 274,-6-19 90,5 24 0,0 2-90,1-3 90,-2 9 0,8 6 0,-6 5 1265,6 7-1265,-2 2 646,3 4-646,0 3 0,0 2 0,-4 0 0,3 0 0,-2 0 0,-1 0 0,3 0 0,-2 6 0,-7 18 0,-8 26 90,-4 1-90,9-19 0,0 0-90,-3 9 180,2-3-90,-2 4 0,8-17 0,-4 5 0,11-16 0,-3-7 0,4-1 0,0-6 0,0-12 0,0-3-90,0-16 90,4-1 0,0-4 90,3-1-90,0 3 0,0-6 0,-1 13 0,-2-1-90,-2 15 90,0 4 0,2 2 0,4 5 0,13 0 0,-2 2 0,8 0-90,-7 0 90,1 4 0,-3-3-90,6 9 0,-5-5 90,-4 2 0,-6-3-90,-9-4 90,0 0 0,0 4 0,0-3 0,0 9 0,-7-2 0,-4 7 0,-9 3 90,-19 17 0,-4 3-90,-1 2 0,-4 1 90,25-21-90,-6 1 0,16-13 0,5-4-180,5-4-1709,3 0 1889,18 0 0,3 0 0,17 0 0</inkml:trace>
  <inkml:trace contextRef="#ctx0" brushRef="#br1" timeOffset="85280">28234 6260 17697,'-3'16'5487,"-2"-2"-4948,-3-7-269,4-3 0,-5-4 0,7 0 0,-9-2-90,10-7 0,-8-25 0,8-32-455,-2 29 1,-1-1 274,3-8 0,1 0 0,-4 7 0,1 1 0,2-3 0,1 0-1591,-3 0 1,-1 0 1590,1 0 0,1-1-45,0 3 0,0 1-155,-2 1 1,0 1 109,4-27 0,-4 7 0,4-2 90,0 19 310,-4 2-220,3 19 3091,-6 7-3271,6 0 818,-2 2-818,3 2 90,0 2 0,0 1 0,0 2 0,0-1 0,0 1 0,-4 2 0,3 0-90,-6 0 90,6 12 0,-8-1 0,4 13 90,-7-1 90,-20 30-180,13-23 0,-14 13 0,25-31 0,5-11 0,6 3 0,5-4 0,9-2 0,5 1 0,21-1 0,-9 2 0,12 0 0,-18 0 0,7 4-90,-6 5 90,3 5 0,-14 0 0,-6-1 0,-6-7 90,-4 2-90,0-7-90,-2 7 180,0-7-90,0 3 0,-6-4 0,-4 0 0,-9 0 0,-5 0 0,-22 0 0,9 0 0,-18 0 0,12 0 0,0 0 0,0 0 45,1 0 0,6 0-45,24 0 0,-2 0 0,13 0 0,-3 0 0,11-4 0,1-1 0,7-2 0,0-2 0,7 0-90,-8 1-180,3 2-360,-11 4-629,-2 2-1170,-2 0 2429,-2 0 0,0 0 0</inkml:trace>
  <inkml:trace contextRef="#ctx0" brushRef="#br1" timeOffset="86795">29294 6043 19136,'-26'40'2609,"-1"3"-2340,5 0-89,2 1 0,2-6 0,3-6-5750,3-7 5750,6-7 1318,-2-9-1228,8 1 770,-4-9-950,4 3-90,0-12 90,0-8 3392,0-15-3303,-6-17 1,0-15-320,0 25 1,0-1 184,-1-6 0,1-1-427,-1-2 1,0-1 426,1-1 0,0 0-45,-1 2 0,0 0-45,1 4 0,1 0 45,2 5 0,0 1-320,-4-25 320,6 9 0,-3 13-90,4 9 90,0 10 0,0 4 408,0 7-408,0 4 770,0 3-770,0 4 454,0-2-454,-3 1 0,2-1 0,-6 2 0,6 0 0,-3 0 0,0 0 0,4 4 90,-8-3-90,7 7 0,-6-3 0,6 4 0,-2-4 0,3-1 1079,0-4-1079,-9 6 90,-10 20-180,-5 0 90,-6 14 0,8-13 0,2-5 90,3-3-90,5-4 0,6-3 0,2-5 0,4-3-90,0-4 1,4-2 89,2-5 0,6-6 0,5-8-90,1-6 90,10-13 0,-8 8 0,5-7 0,-10 14 0,-3 2 0,1 1 0,-5 5 0,-1 4 0,-5 6 0,-2 5 90,0 2-90,5 0 0,0 6 0,9 2 0,0 7 0,5 2 0,3 3 0,13 6 0,-7-6 0,7 4 0,-15-12 0,-4-1 0,-3-6 179,-5 3-89,-4-7 90,-2 3 0,-10 0-90,-6-3-90,-13 9 180,-22-5-180,9 8 0,-10-7 0,20 6 90,6-11-90,4 10 0,0-10-90,7 3 0,3-4-90,6 0-989,4 0-180,-5 6-1260,-2 1 2609,-9 7 0,-1-1 0,-3 1 0</inkml:trace>
  <inkml:trace contextRef="#ctx0" brushRef="#br2" timeOffset="125115">27134 724 18416,'-8'-14'3508,"3"3"-3238,-2 0-90,6 4 0,-6 0 0,6 5 0,-3 0-90,1 2 0,-3 0 90,-10 4-90,0 3 0,-5 6 0,0 3 179,-14 15-89,2-8-90,-10 11 0,4-7 0,0 3 0,-1 4 0,11-8 0,-1 2 0,-15 17 0,17-16 0,-1 4 30,3 2 0,-2 4 0,4-4-75,3-5 0,1-1-45,-16 25 0,3 0 179,3 2-179,8-11 90,-4 12-610,12-14 610,-2 0 0,6-10 0,-1 3 0,-3 4 0,0 2-45,1-1 0,-1 0-219,1 1 1,0-3 173,-5 18 0,4-5 90,0 0-45,7-19 0,0 1 0,-1 3 0,-1-1 0,2-1 0,0 0 0,-2-1 0,0 0 45,0 0 0,0-1 0,-6 22 44,0 6 1,1 2-135,6-29 0,1 0 166,-2 20 0,1-1-166,-1 3 0,8-2 90,-3 0-90,4 1 0,0-1 0,0-15 0,0 0 0,0 22 0,0-22 0,0 0-945,0 13 945,0 0 0,0-2 90,0 0-45,1-15 0,2 2-45,3 18 242,6 1 0,3 2-242,-2-21 0,1 0 45,5 16 0,0-2 45,8 7 0,-6-11 0,-4-17 89,-1-3-89,2-2 0,2-3-90,5-1 1537,5-1-1537,5-2 0,5 0 0,7 0 0,4-2 0,7 2-193,-26-10 1,1 0 192,3 1 0,1 0 0,2 0 0,2 0 0,20 4 0,3 0 0,-15-3 0,1 0-217,-7 0 0,2-1 0,0 1 217,2-1 0,0 0 0,-2-1 0,9 3 0,0 0-322,-7-2 1,3 0 0,-4-1 321,5 1 0,-2-1 0,1 0 0,1-1 0,0-3 0,0 0 0,-1 2 0,1 0 0,0-5 0,0-1 0,0 3 0,-1 0 0,1-2 0,0-2 0,0 1 0,-1 0 0,2 0 0,0 0 0,-1 0 0,1 0 0,2 0 0,0 0 0,0 0 0,1 0 0,1 0 0,0 0 0,0 0 0,0 0 0,0 0 0,0 0 0,-2 0 0,0 0 0,-1 0 0,3 0 0,-6 0 0,3 0 0,2 0 0,4 0 0,2 0 0,-1 0 0,1 0 0,-1-1 0,1 0-910,0 1 0,-1-1 1,-3 0 909,8-1 0,-2-1 0,2 0 0,0 0-142,1-1 1,0 1 141,-2-1 0,2-1 0,-7-1 0,4 1 0,-4-1 0,-13 1 0,-3 0 0,3-1-169,10 0 0,2-2 0,-4 0 169,3-2 0,-3-2 0,1 1 0,0-1-54,-1-2 1,0-1 53,-3 1 0,3-2 0,-7 2 0,3-2 0,-2 1 0,7-3 0,0 0 0,-8 3 0,1 0 0,-2 0 0,2-1 0,-2 0 0,0 0 0,1 0 0,-3 1 0,-1-1 0,1 0 0,-1 0 0,-1 0 0,1-2 0,-2 2 0,1-2 0,-1 0 0,5-3 0,-1-1 0,13-6 0,-1 0 0,-20 7 0,-3 1 1017,-2 0 0,-1-1-1017,-2 0 0,-1-1 0,22-21 0,-5-2 0,-8-2 0,-1-3 0,-13 17 0,-1-1 0,12-21 0,-3-1 0,-16 20 0,-2 1 0,0-4 0,-2-1 85,0-2 0,-1-2-85,-2-2 0,-2 0 0,-1-3 0,-2 0 0,0-2 0,-2 1 0,-3 0 0,-1-3 0,-3 6 0,-2-4 0,0 3 0,-2-8 0,-3 0 118,2 9 0,-1-2 0,0 3-118,-3-4 0,-1 3 0,0 0 0,0 1 0,-1 1 0,-1 0 0,0 4 0,-1-2 0,0 2 0,-3-5 0,0-1 0,-7-12 0,-2 1 0,9 17 0,-1 3 0,0 0 0,-2 1 0,-1 0 0,-1 2 349,-3 0 1,-1 2-350,-1 1 0,-3 1 0,-3 0 0,-3 3-190,-3 1 1,-3 2 189,-4 0 0,-4 2 0,-4 3 0,-3 2-233,16 6 1,-1 0 0,0 2 232,-4-1 0,0 2 0,-2 0-280,-3 0 0,-2 2 0,0 0 280,-2-1 0,0 1 0,-5 0 0,10 2 0,-3 0 0,-2 1 0,0 0 0,3-1 0,-1 1 0,3 0 0,-1-1 0,-3 1-362,1 1 0,-3-1 1,-2 0-1,3 1 0,3 0 362,2 0 0,3 1 0,2 0 0,-1 0-34,1 0 1,1 1 0,-1 0 0,-4 0 33,0 1 0,-4-1 0,-1 1 0,0-1 0,4 1 0,-1 0 0,2 0 0,1 0 0,-3 0-156,2 0 1,-4 0-1,0 0 1,2 0-1,3 0 156,-14 2 0,5 0 0,0 0 0,-1 0 0,0 1 0,0 0 38,2 1 0,0 1 1,0 1-39,1 0 0,0 1 0,1 0 0,2 1 0,0 1 0,1 0 0,2 0 0,1 1 0,1 0 0,1 1 0,1 0 0,1 1 0,3-1 0,0 0 0,0 1-24,-19 6 0,2 0 24,2 0 0,1 0 0,4 0 0,2 1 0,2-3 0,0 2 0,-10 5 0,2-1 0,18-6 0,0-1 646,-6 4 1,2-1-647,-3 0 1114,10-5-1114,9-5 0,10 0 2828,4-7-2828,5 3 591,7-4-1940,4 0 212,7 0-1382,6 0 2519,4 0 0,9 0 0,3 0 0</inkml:trace>
  <inkml:trace contextRef="#ctx0" brushRef="#br2" timeOffset="127431">27142 2434 19406,'-21'11'3778,"1"-4"-3239,6-3 1,5 0 0,4-3 0,5 3-181,0-4-89,9 0-90,15-4 90,27-3-180,-11 1 0,4-1-976,14-2 1,4 0 975,-10 2 0,3 0 0,2 0-501,-7 1 0,1 0 1,1-1-1,2 1 433,7 0 1,1 0-1,1-1 1,2 1-5,-10 1 0,1 0 0,1 0 0,1 0 0,-1 0 0,1 0 0,0 0 0,0 0 0,2 0 0,2 0-3,1 1 0,4-1 0,1 1 0,0-1 0,-2 1 0,-4 0-432,-5 0 1,-2 0-1,-2 0 1,0 0-1,1 0 417,9 0 0,2 0 0,0 0 0,-3 0 0,-7 1 0,0-1 0,-6 0 0,-3 1-89,12-1 0,-4 1 89,-12-1 0,-4 1-90,19 0-269,-19 1 461,-14 2-3700,-24 0 3980,-18 6 1,-26 6-1,-10 7 1</inkml:trace>
  <inkml:trace contextRef="#ctx0" brushRef="#br2" timeOffset="127806">28791 2705 22374,'-59'8'1799,"2"-2"-180,-5-6-899,20 0-360,1 0-91,29 0 91,5 0-90,32-2 0,14-3-150,2 1 0,11 0 0,4-1-448,-6 0 1,3 1 0,3-1 0,3 0 327,2 1 0,5 0 0,1-1 0,0 1 0,-2 0 0,-6 1 0,-1-1 0,-1 1 0,0 0 0,0 0 0,0 1 0,1-1 0,-1 1 0,-2 0 0,-3 1 0,14-1 0,-4 2 0,-1-1 0,-2 0 0,-2 1 0,0-1 0,-4 1 0,-2 0 0,-1 0 0,16 0 0,-3 0 0,-11 0 0,-1 0 0,-3 0 0,-3 0 0,18 0 0,-16 0 0,-26 0-1440,-17 0 1041,-2 0-2480,0 0 2879,5 0 0,12 4 0,6 1 0</inkml:trace>
  <inkml:trace contextRef="#ctx0" brushRef="#br2" timeOffset="128115">31877 2560 23184,'-18'-27'2248,"-1"2"-1438,1 2-270,7 3-181,4 4-179,9 3-90,9 2 0,13 2-90,19-1 45,3 5 0,3 1-609,-8 2 0,0-1 564,18 0 0,0 0 0,-14 2 0,-2 0 45,0-1 0,-1-1-45,0 1 0,-1 0 0,-2 0 0,-2-1 0,-2 1 0,-1 0 0,25-3-270,2 1-270,-25-1-449,1 3-450,-29-2-810,-2 3 2553,-14-1 1,-4 2 0,-9 0-1</inkml:trace>
  <inkml:trace contextRef="#ctx0" brushRef="#br2" timeOffset="128423">32003 2800 15588,'-33'30'1709,"6"-5"1784,9 3-2234,26-5 150,13-5-959,27-6-90,15-12-152,-26 0 1,3 0-74,5 0 0,2 0 0,1 0 0,2 0-45,0-2 0,1 0 0,16 0 0,-2 1-90,-17-3 0,-3 1 0,10 2 0,-3 0 90,1-1 1246,-2 2-1966,-22-2-359,0-3-630,-23-4-720,-11-5 2339,-10-6 0,-17-3 0,-6-4 0</inkml:trace>
  <inkml:trace contextRef="#ctx0" brushRef="#br2" timeOffset="128631">31901 2411 21924,'42'-14'450,"5"1"-1979,6 1 1529,1-1 0,-13 2 0,-6-3 0</inkml:trace>
  <inkml:trace contextRef="#ctx0" brushRef="#br2" timeOffset="129865">22046 1565 18956,'6'-20'3508,"0"2"-3148,-2-3-90,0 3-90,-2 2 90,0 3-91,-2 2-89,0 6 0,0 1 0,-9 16 90,-4 9 0,-13 17-90,-5 14-45,14-23 0,-1 2-127,1 0 1,0 1 126,1 1 0,1 0-45,-9 26 90,7-5-90,9-7 0,5-6 0,3-5 0,2-4 90,2 11-90,-5-16 0,-7 9 0,-13-18 0,-12 0 253,-5-4-253,-5-5 0,0-5 0,-16-12 0,22-4 0,-8-32-90,33 3 180,14-25-90,14 11-245,-2 25 1,3-1 244,2 2 0,1 1 0,1-1 0,1 2 0,22-21-86,-13 21 0,1 1 86,15-6 0,-17 14 0,-1 4 0,8 4 90,-5 6-90,7 14 0,-13 3 0,1 10 391,-17 1-391,-6-1 180,-2 2-180,-2-4 0,-6-3 0,5-5 90,-5-6-180,8-3 90,4-8 0,6-3 0,8-4 0,25-7 0,-8 8 0,16-1 0,-18 15 0,-5 6 0,-5 8 0,-9 4 0,-8 3 90,-22 19-90,-7-11 0,-17 11 0,-1-15 0,0-4 0,1-3 0,1-3 0,5-6 0,5-6 0,7-3 0,4-4-270,9 0-270,2 0-2788,5-2 3328,0-6 0,3-8 0,2-8 0</inkml:trace>
  <inkml:trace contextRef="#ctx0" brushRef="#br2" timeOffset="130141">22415 1375 21565,'17'-27'1979,"-1"4"-1800,-6 3 1,-2 6 0,0 7 180,-2 9 0,2 14 0,4 14-91,1 17-89,3 10-265,-8-23 1,0 2 128,0 0 1,-1 1-45,1 2 0,0 1 45,-2-2 0,0 1-45,5 15 0,-1-1 0,-3-15 0,0 0-90,3 10 1,0-3-541,2 7 630,-6-17 0,0-2 0,1-6 0,-2 9 0</inkml:trace>
  <inkml:trace contextRef="#ctx0" brushRef="#br2" timeOffset="130682">22907 1751 22284,'14'-16'1439,"-2"4"-1169,-5 5 0,-4 12-90,-3 2-90,-5 7 0,0-1 90,-1-1 0,-3-5-90,4-3 0,-2-4-90,-2 0 90,8-4-90,-5-5 0,6-11 0,6-8 0,8-1 0,6 0 0,17-18 45,5 10 0,5 3-45,-18 17 0,1 3-608,9-2 0,-2 5 608,8 15 90,-8 10 0,-7 12-90,-8 5 90,-4 3 0,-4 9 180,-7-8 1215,-1-5-1395,-6-15 0,-6-11-90,-2-8 90,-9-7-90,-1-10 0,-2-10 0,1-10 90,1-7-90,4-6 0,0-1 0,1 1 0,3 4 0,4 5-90,-1 6 90,6-2 0,-3 15 0,4 1-180,0 14-360,-4 6 91,0 1-1,-1 4-90,2 0-4047,3 0 4587,-7 0 0,-2 0 0,-8 0 0</inkml:trace>
  <inkml:trace contextRef="#ctx0" brushRef="#br2" timeOffset="131100">21278 1714 21835,'-54'13'689,"0"0"1,-7 0-1,4-4-329,0-7-180,32-12 0,45-6 0,18-4 45,15-6 0,8-2-1200,-9 4 1,5 0 0,1-1 1041,-6 4 1,0-1-1,4 0 1,4-2-292,-7 5 1,4-2 0,3-1 0,2 0-1,0 0 1,-2 1 0,-2 1 253,-2 0 0,-1 1 0,-2 1 0,1 0 0,1-1 0,2 0-273,3-1 1,4-2-1,2 0 1,-1 0-1,0 0 1,-3 2-1,-4 0 261,2 1 0,-4 0 0,-1 1 0,-2 1 0,0 0-37,9-3 0,-2 0 0,0 1 0,3-2 73,-1 2 0,2-2 0,1 0 0,-1 0 0,-5 1 58,-3 2 1,-3 0-1,-2 1 1,1 0 146,3-1 1,1 0 0,-3 0 0,-8 3-260,3-3 0,-14 5 0,-20 6 2085,-5 2-2265,-6 3 2309,-3 2-3208,-3 6-326,-6 6-1294,-7 8 2699,-5 5 0,-7 5 0,0-1 0</inkml:trace>
  <inkml:trace contextRef="#ctx0" brushRef="#br2" timeOffset="136540">26821 968 20036,'-14'5'2248,"5"3"-2068,4-7 90,5 3 270,0-4-270,5 0-180,11 0 89,17 0 91,21-4-180,-16 1 0,3-1-690,9-2 1,2-1 644,9 0 0,2 0 15,-18 2 0,1 0 0,0 1-30,2 0 0,0 1 0,0 1 0,0 0 0,1 1 0,-1-1-30,-1 1 0,1 0 0,-1 1 0,-1 2 0,-1 1 0,0 1-480,20-1 1,-2 2 479,-3 3 0,-2 1 0,-4-1 0,-3 0 45,-5 0 0,0 0-258,5 3 1,-3 0 302,16 4-90,-28-6 0,-2 0 0,10 6 0,-15-5 1222,-1-1-1132,-15-1 1067,-5-7-1067,-2 3 473,-4-4-2182,0 0 90,-2 4-1079,0-3 2608,-8 3 0,-2 2 0,-9 1 0</inkml:trace>
  <inkml:trace contextRef="#ctx0" brushRef="#br2" timeOffset="145866">27650 2094 17427,'-19'4'4587,"3"-3"-4227,7 3-90,4-4 360,9 0-450,5 0 0,14 0 44,7 1 1,7-2-45,15 1 0,3-2-90,4 0 0,1 0-317,-15 0 1,2 0-1,-3-1 227,8-2 0,-2 1-410,0 0 1,-1 1 409,-3-1 0,-2 1 45,-4 1 0,-1 0-45,24-3 90,-12 1-90,-4-1-180,-16 1-180,-7 1 426,-15 1-3574,-9 2 3753,0 0 1,3 0 0,2 0 0</inkml:trace>
  <inkml:trace contextRef="#ctx0" brushRef="#br2" timeOffset="146267">29522 1999 24173,'5'-7'990,"24"-3"-810,28 0-136,-24 4 1,3 1-45,7-1 0,3 1 0,11-2 0,1 1 45,-12 1 0,-1 2-311,14-3 0,-2 1 266,-21 3 0,-3-1 0,24-1 130,-11 1-130,-11 1 0,-9 2 0,-10-2-179,-6 2-271,-6-4 42,-2 1-851,-2 1-990,0 0 2249,-3-2 0,2 1 0,-3-4 0</inkml:trace>
  <inkml:trace contextRef="#ctx0" brushRef="#br2" timeOffset="146690">30902 1936 22374,'-6'0'1170,"0"0"-901,8 0-89,6 0-90,10-2 0,16-2 0,17-3 0,-19 2 0,3 0 0,20-1 0,2-1-45,-13 2 0,0 0-463,13-1 1,-2-1 462,-20 4 0,-3-1-45,27-2 305,-12 3-305,-11 1 0,-8 2 90,-9 0-90,-3 0 0,-6 0 701,-2 0-701,-2 0-81,-4 0-9,2 0-900,3-2-1438,6 2 89,2-2 2339,1 2 0,-4 0 0,0 0 0</inkml:trace>
  <inkml:trace contextRef="#ctx0" brushRef="#br2" timeOffset="147052">31459 2203 21025,'-27'5'1709,"3"3"-1349,3-7 0,7 3-91,6-4 1,4 0-180,6 0-90,4 0 90,6 0-90,10 0 0,9 0 0,9 0 0,6-4 0,2-1 0,-3-2 0,-4 0 0,-9 5-90,-7 0-270,-7 2-269,-6 0-451,-6 0 585,-2 0 1,-15 0-1,-2 0 1</inkml:trace>
  <inkml:trace contextRef="#ctx0" brushRef="#br2" timeOffset="147338">30971 2434 18866,'-4'-5'3418,"0"1"-3148,4 1-90,0-1 0,0 4-90,2-5 0,4 3-90,2-3 0,8 1 0,3-3 0,7 2-180,5-1-90,3 1-270,3 3-719,-2-2-900,-1-1 2159,-3-2 0,-3 2 0,-2 1 0</inkml:trace>
  <inkml:trace contextRef="#ctx0" brushRef="#br2" timeOffset="147751">31280 2610 21385,'-14'-5'1259,"1"3"-1169,7 0-90,2 2 0,30 0-270,-2 0-90,24-2-629,-6-1-900,1-3 1889,-2-1 0,-4 0 0,-5 0 0</inkml:trace>
  <inkml:trace contextRef="#ctx0" brushRef="#br2" timeOffset="148073">31138 2854 20395,'-7'0'2069,"2"0"-1889,5 0-90,12 0-90,6 0-90,18-2-90,9 0-180,8-5-719,4 4-900,0-3 1979,-8 2 0,-8-3 0,-7-2 0</inkml:trace>
  <inkml:trace contextRef="#ctx0" brushRef="#br2" timeOffset="152366">27426 2859 13559,'0'-12'4318,"0"3"-1980,0 5-1168,0 2-181,0 2-809,-5 0 90,4 0 180,-8 0-90,2 0-1,-1 6-179,1-5 90,0 9 0,6-9 0,-2 3 0,3-4 89,5 0-89,5 0 90,14 0 180,38-10-181,-3 0-482,-16-1 0,1 0 213,-9 1 0,-2 1 90,30-11-168,-27 9 0,-1 2 168,12-4 90,7-1-180,-35 11 0,-1-1-90,-14 4 508,-3 0-4825,-1 0 1692,0 4 2625,0 3 0,0 8 0,0 4 0</inkml:trace>
  <inkml:trace contextRef="#ctx0" brushRef="#br2" timeOffset="153766">31252 7712 20485,'-13'57'2429,"1"-7"-2069,5-12 89,-2-11 91,8-7 0,-2-10 0,3-4-181,0-6 91,-6 0-180,0-2 90,-10-7 89,-4-11-179,-9-16-90,-7-18-135,14 18 0,-1-3-681,-3-8 0,-1-3 681,-2-7 0,-1-4-1026,9 16 1,0-2 0,0-1 980,-1-4 0,0-2 0,1 0 0,-1-3 0,1-1 0,-1-4-376,4 8 1,0-4 0,-1-1 0,1-1-1,1 4 376,-1-2 0,1 4 0,1-1 0,-1-3-191,0 1 0,0-2 0,0-2 1,0 0-1,1 2 191,1 3 0,1 0 0,0 0 0,1 2 0,0 3 0,0 0 0,0 3 0,1 0 0,-1-2 0,-2-9 0,0-3 0,-1 2 0,2 5-26,0 8 1,1 4 0,1 1 25,-6-14 0,1 2 706,2 10 1,0 2-707,1 0 0,2 3 0,-2-9 2066,3 4-2066,11 28 1970,0 7-1970,0 4 1479,0 3-1569,0 2 102,-3 0-12,2 0 90,-3 0 90,1 0 0,2 0-90,-7 0 0,8 0 0,-9 6-90,-2 12 90,-11 18-45,7-7 0,-1 5-660,-2 11 1,-3 6-1,2 0 615,3-9 0,1-2 0,0 4 0,-5 15 0,-1 4 0,3-4 0,1 5 0,2-5-357,1-4 0,1-1 357,4-7 0,0-2 0,1-7 0,2-3 0,0 21 0,2-15 0,4-14 0,5-44 0,6-16 0,-2-6 0,2-5-338,1-2 0,1-3 338,1-7 0,0-2-567,1-3 0,-1 0 567,-1-1 0,0 1 0,0 3 0,-1 0 70,-2 7 1,0 0-71,-2 6 0,0 2-4,-1 7 0,0 2 4,4-22 0,-1 13 578,-2 13-578,2 8 2979,2 9-2979,9 4 754,10 4-754,17 3 0,14 2-217,-25 3 0,1 0 217,2 1 0,0 0 0,0 1 0,-1 1 0,-2 0 0,-2-1-90,24 4-54,-4 23 234,-34-2-90,-12 28 0,-39-2 0,9-23 0,-5 2-408,-4 1 0,-5 1 0,1-1 408,-6 6 0,-1 0 0,4-6 0,-1 2 0,1-3 0,1 0 0,1-2 0,3-3 0,-1 1 0,-4 5 0,1-2-2791,-11 11 2791,20-20 0,4-2-90,2-3-102,7-5-527,8-7-363,2 4-357,4-3 149,4 10 1290,6 3 0,7 7 0,5 4 0</inkml:trace>
  <inkml:trace contextRef="#ctx0" brushRef="#br2" timeOffset="156075">30171 8897 22914,'-12'-16'2339,"0"2"-2070,0 0-179,5 3 180,-7 6-180,4 1 0,-10 14 0,-2 7 0,-3 13-90,-3 8 0,1 5 0,3 3 0,5 1 0,9 16 0,8-17-90,10-11 0,3-2 0,10 0 0,29 6 90,-17-27 0,11 2 0,-19-13 0,-3 3 90,-6-4 0,-3 0-90,-7 0 90,-2-8-90,-12-2 90,-1-12-90,-7-7 0,0-8 0,0-10 0,-3-3 90,5-6-90,-2-1-1333,9 0 1423,2 3-90,5 4 0,5 7 0,5 5 0,11 8 0,9 5 0,7 7 0,8 7 0,2 4-2950,-1 13 2950,-1 6 891,-4 11-801,4 20-90,-17-7 0,0 12 90,-20-16-90,-4-5 90,-2-3-90,-2 1 3392,0-12-3392,-3 3 0,2-15 0,-3 3 0,4-4 0,4-20 0,2 1 0,4-21 0,3 6 0,-1-4-90,0-3 90,2 0 0,0-4 0,3 4 0,-1 0 0,0 7 0,-1 3 0,-1 8 0,-2 3 0,-2 4 0,-2 5 0,-2 2 0,-2 4 0,0 3 0,2 2 0,0 0 0,10 0 0,-3 0 0,9 8 0,-5 2 0,1 8 0,-2 2 0,-2 1 90,-1 4-90,-4 2 0,-4 23 0,-1-10 0,-4 15 0,0-19 0,-4 10 0,3-15 0,-3 5 0,4-18 0,0-4 0,0-7 0,0-3 0,0-4 90,-3 0-90,-2 0-90,-3-6 90,0-6-90,4-26 90,0 0 0,4-19-90,2 9 90,3 10 0,3 0 0,6-18-45,-2 18 0,2 2 45,8-11 0,-3 19 0,1 0 0,8-11 0,11-2 0,-15 20 0,-3 8 0,-1 6 0,-6 3 0,0 10 0,0 3 0,-1 9 90,1 5-90,-2 4 0,0 5 0,0 2 0,-3 2 0,-3 2 0,-4-1 90,-2 15 0,-11-8-90,1-1 0,-10-15 0,4-18 0,1-4-90,7-6 0,2 0 90,6-4-90,4-5 90,4-7 0,6-7 0,7 0 0,3-1-90,3 3 90,-1 3 0,-1 2 0,-3 7 0,-4 2 0,0 5 90,4 16-90,-6-2 0,3 14 0,-7-7 0,-1 1 0,-1-6 0,-4-5 90,-2-5-90,-2-4 0,-2 0 0,0-14 0,0-2-90,-4-17 90,0-3 0,-1-24 0,2 13 0,3-12 0,0 23 0,3-8 0,4 14 0,7-7 0,17 11 0,-6 8 0,12 3 0,-12 17 0,-1 7 90,-1 14-90,-3 4 90,-4 9 0,-4 3-90,-5 0 0,-4 9 90,-3-17-90,0 7 90,0-28-90,0-4 0,0-15-90,0-13 90,13-36 0,1 4-195,-1 16 0,2-1 195,12-15 0,-7 22 0,2 2 0,10-8 0,9 2 0,-16 27 90,-5 15 0,0 25 0,-11 2 44,-7 7 1,-5 1-45,-9-5-90,-7 14 390,5-44-390,8-10-90,3-8 90,3-10-90,7-14 90,7-14 0,13-7-274,-11 26 0,3 0 274,0 2 0,0 2 0,20-23 0,-2 11 90,-7 10 0,-3 15 90,-7 10 0,-4 35-90,-7 5 0,-15 28-395,-9-5 350,2-26 0,-3 0 0,1-1 0,0-1-45,-1 1 0,1-2 0,-13 22 0,5-9 526,5-10-436,6-5-90,7-2 0,22-9-90,6-4 180,21-9-90,-3-4 417,5-2-417,0 0 0,-2-3 0,-3 1 0,-3-1 0,-7 1-180,3-1-270,-16 1-1978,-7-13 359,-15 2-630,-12-18 2699,-10 1 0,-7-9 0,-6-2 0</inkml:trace>
  <inkml:trace contextRef="#ctx0" brushRef="#br2" timeOffset="156356">31922 7463 22914,'-17'-28'2518,"3"6"-7998,5 4 5660,4 9 1499,5 2-1050,16 33-359,-1 7-135,1-1 0,0 3-45,-4 0 0,-1 1-45,0 2 0,0 1 310,-4 1 0,-2-1-310,0-1 0,-2-1-45,-4-2 0,-2-2 0,-7 24 0,-4-27 0,-5-1-360,-23 16-359,-3-12 2733,2-15-3903,17-18 1889,-10-22 0,15-2 0,-5-20 0</inkml:trace>
  <inkml:trace contextRef="#ctx0" brushRef="#br2" timeOffset="159651">27106 900 12120,'-9'11'7286,"5"1"-5937,-3 2-719,6-3-180,-3-4-91,4 1-89,0-7 1079,0 3-1349,4-14 90,2 0 0,6-13 0,5 1 90,3-1 0,17-14-90,-2 9-90,15-7 90,-6 11-90,5 1 0,4 2 0,2 1 90,0 4-90,0 3 0,-5 2 90,1 2-90,-2 0 0,1 1 90,1 0-90,4 5 0,2-1-459,4 4 459,4 0 0,-31 0 0,1 0-14,0 0 1,3 0 13,16 0 0,1 0 45,-12 0 0,0 0-45,12 0 0,0 0 0,-17 0 0,-1 0-119,-2 0 0,1 0 119,-1 0 0,1 0 0,-2 0 0,1 0 45,-2 0 0,1 0-45,-1 0 0,1 0 0,-1 0 0,1 0 0,-1 0 0,1 0 45,2 0 0,0 0-45,1 3 0,0 0 44,3-3 1,1 1-258,0 4 1,1 0 212,3-2 0,0 0-160,2-1 1,1 1 204,1 2 0,1 0-45,2-3 0,0 1 0,1 2 0,0 1 0,-2-1 0,0-1 0,-2 1 0,-1-1 0,-2 2 0,-1-1 0,-2 0 0,0 0 0,-1 0 0,0 1 0,1-1 0,0 1 0,1 0 0,1 0 0,1 0 0,0 1 0,0-1 0,3 0 0,-3 0 0,3 1 0,-2-1 0,10 0 0,-1 1-274,-7 0 1,2 0 0,-4 0 273,6 1 0,-4 1 0,-2-1 0,0 2-126,-2 0 1,-1 0 125,-5-1 0,-1 0 0,-1 0 0,-1 0 0,27 7 214,-4-2-214,-8 1 0,-3-1 0,-3 4 668,1-2-668,5 4 0,2 1 715,6 1-715,0-1 0,0-1 0,-2 0 0,-5-1 0,-5-1 0,-4-1 541,-9-1-541,-2 2 276,-3 1-276,-2 1 0,1 2 0,-2 5 215,6 3-215,1 4 90,4 0-90,-1 2 0,-1 0 0,-3-2 0,-3 2 0,-3-2 0,0 2 0,3 3 0,5 1 90,3 4-90,5 3-45,-11-14 0,1 0-87,-8-7 0,0 0 132,7 6 0,0 1 0,-5 1 0,-2 0 0,11 16 45,-15-16 0,-3 0-45,0 11 90,-7-2-90,-6-2 90,-3-3 0,-1 0-90,0 1 90,0 4 0,-5 0-90,0 4 90,-7 1-90,4-10 0,-1 2 90,-7 21-20,5-20 0,-2 2-25,-1 3 0,-1-2-302,2-9 1,0 0 256,-4 11 0,0 0 0,3-14 0,0-1 44,1-1 1,-1 1-129,-5 11 1,-1-1 128,4-10 0,1-1-45,-5 6 0,0 1 0,1-2 0,-1-2 90,-11 19-45,11-18 0,-1 0-45,-10 16 45,2-7 0,-1 2-45,11-18 0,0 1 0,-10 14 0,1-1 90,0-1-90,-1-1 90,1-3-90,-2-2 180,-16 10-90,8-14-2963,-12 11 2873,11-16 90,-6 2 161,0 0-161,-5-1-90,-1-2 45,12-9 0,0-1-45,-24 8 0,10-7 0,-4 0 0,9-4 0,-2-1 0,7-1 0,-3-1 0,2 0-207,-12-1 0,1-2 207,-1 4 0,2-1 0,12-7 0,1-1-222,-2 3 0,-1 0 222,-1 0 0,-1 0 45,-3-2 0,0 0-45,-1 3 0,0 2 45,0-4 0,-1 1-45,2-1 0,-2 1 30,7-1 0,-3 1 0,-1 0 0,0-3 0,-2 0 0,1 1-30,0 1 0,1 1 0,0 0 30,2-3 0,0 0 0,3 1-157,-5 3 0,3 0 172,-2-3 0,0-1-45,1 2 0,-1 0-195,-1-2 1,1 0 239,0 0 0,-2 0-45,3 1 0,-3 1 0,1-1-704,-8-1 0,0 1 704,7 0 0,-2 1 0,2-1 0,-7-1 0,2 0 836,-3 0 0,-1 0-791,-2-1 0,0 0-45,-4-1 0,0-1-240,-1 1 1,-2-1 239,21 1 0,-1 0 0,0 0 0,-1 0 0,0 1 0,0-1 0,-1 1 0,1-1 0,-4 1 0,1-1 0,-4 0 0,0-1 0,3 1 0,-2 0 0,3 1 0,-3-1-245,4-1 1,-2 0-1,0 1 1,4-1 244,-18 1 0,2-1 0,5 0 0,-3-1 0,3 1 132,13 1 1,2 0-1,-2 0-132,-11-1 0,-2 0 0,3 0-22,-1 2 0,1 0 22,5 0 0,-1-1 0,2 1 0,-8 1 0,1-1 0,11 1 0,-2-2 0,1 0 0,-18-1 0,3-2 0,16 1 0,1 0 0,-11-2 0,1-1 0,-10-4 0,10-1 0,7-1 0,9-3 0,3-2 695,7-7-695,-4-30 0,13 4 1035,8 12 0,2-1-1035,6 7 0,2-2 0,-2-20 0,1-3 0,2 12 0,1-1 904,-2-15 0,0-1-904,2 16 0,0 2-773,0-2 1,0-1 772,0 0 0,0-4 0,2 3 0,1-5 0,0 3 0,0-9 0,3-1 0,-1 9 0,2-2 0,0 3 0,3-4 0,1 4 0,3 0 0,0 0-187,1 2 0,1 1 187,2 0 0,2 1 0,0 1 0,3-1 0,1 5 0,2-2 0,0 2 0,4-6 0,3 0 0,4-5 0,4-3 0,-3 5-144,-3 6 1,0-1 143,4-4 0,3-6 0,-4 5-236,-4 1 0,-3 2 236,-2 5 0,0-2 0,-3 2 0,2-5 0,-3-2 0,-2 6 0,0-4 0,0 3-430,2-6 0,-1 1 430,-3 8 0,1-1 0,-2 4 0,-1 0 0,0 4 104,1 1 0,-1 2-104,-1 1 0,0 1 0,19-24 0,-11 20 0,1 2 0,13-13 0,-13 17 0,-1 2 0,12-4 0,3 1 0,-8 12 0,0 1 0,18-9 0,-17 12 0,0 2 0,11 0 490,-1 7-490,-1 2 0,0 2 0,-3 0 906,1 0-906,-2 0 3344,-1 0-3344,-1 4 144,-1-3-144,-1 3 0,-4-4 0,-5 0 0,-4 0 0,-7 0-720,-5 6-539,-7 3-540,-10 11-1169,-7 12 2968,-17 15 0,10-14 0,-2 2 0,-4 5 0,0 0 0</inkml:trace>
  <inkml:trace contextRef="#ctx0" brushRef="#br2" timeOffset="161551">25733 7553 21025,'-8'37'689,"0"-1"1,0-2 0,-1-2-240,-7 24-1,0-10 91,2-10 90,5-9-91,0-7 91,8-10-90,-3-4-91,4-6-179,0 0-180,0-8 90,8-31-180,-1-8-283,0 7 1,2-6 282,-2-2 0,0-5 0,0 1-454,0 7 1,-1 0 0,1-2 453,2-17 0,1-4 0,-1 3-909,-2 12 1,-1 1 0,1 1 908,1-2 0,0 0 0,0 0 30,0-1 0,-1 0 0,1-1-638,0 1 1,0 0 0,0 0 577,0 0 0,-1 0 0,1 1-142,0 0 1,0 0 0,0 0 171,-1 2 0,0 0 0,0 0 13,0 1 0,0 1 0,1 0-13,-1 2 0,0-1 0,1 1 29,-1 2 1,-1 1 0,2 0-75,3-20 1,0 1 88,-2 4 1,0 2-45,0 4 0,-2 2 0,0 6 0,-1 2 730,-1 5 1,-1 1-731,1-21 0,-1 8 1129,-4 12-1129,0 4 0,0 7 876,0 4-876,0 3 3303,0-4-3303,0 6 269,0-1-269,0 10 0,0 2 0,-4-1 0,3 2 0,-3-2 0,4 3 0,0-1 0,0 3 0,0-1-90,0 4 90,-3 0 0,-2 6 0,-5 7 0,-13 42 0,1 1-446,4-11 0,-2 1 446,4-8 0,-1-1 0,1 1 0,-2 1 45,-5 7 0,1-2-45,6-12 0,0-1 0,-10 15 0,2-5 0,8-15 0,-6 8-90,22-42-90,10-32 180,1-5-45,0 6 0,2-2-593,0 4 0,2-1 638,3-3 0,2 0 0,2 0 0,2 0-210,1 2 0,2 0 210,13-10 0,1 3 0,-12 14 0,1 1 0,15-12 0,-1 5 0,-4 8 0,5-2 0,-27 20 0,-4 5 0,-8 3 0,-2 10 2170,-2 4-2170,5 20 418,2-2-418,18 26 0,-4-19 0,10 10 0,-2-11 0,-2-4-90,10 7 180,-14-14-90,4-3 0,-17-10 0,-6-9 0,-2 3 0,-9-4 90,-4 4-90,-23 7 0,-29 13 0,30-10 0,-2-1-218,-8 4 1,0-1 217,8-2 0,2-1 0,0 1 0,-1-1 45,2 1 0,-1 0-45,-26 11-187,6-3 187,9-4 0,-2-2 0,19-4 0,-1-5 0,19 1 426,-2-7-426,8 3 196,-2 0-106,3-3-1349,0 3 179,0 0-539,-6 1 1619,-10 12 0,-2-2 0,-7 7 0</inkml:trace>
  <inkml:trace contextRef="#ctx0" brushRef="#br2" timeOffset="164166">29757 9865 22104,'-28'-2'2069,"1"-1"-1709,5-2 180,2 1-1,7-1 1,5 1-90,4 1 0,4-1-181,6 0 1,4-5 0,16-9-90,16-5-135,-11 7 0,3-2-1741,11-1 0,3 0 1696,10-3 0,4 1 0,-14 5 0,3 0 0,0 0-476,7 1 1,1 0 0,1 0 452,-11 3 1,-1 0-1,3 0 1,3 0 4,5 0 0,5-1 0,1 0 0,0 0 0,-3 1-350,0 0 1,-2 0 0,-1 0 0,3 0 367,-1 0 0,4 0 0,0-1 0,-2 1 0,-5 0 0,-5 2 0,-5 1 0,0 0 0,2-1 0,10-2 0,2 0 0,1 0 0,1 0 18,-12 1 0,1 1 0,1 0 0,-2-1 0,-1 2 27,3-1 0,-2 0 0,-1 0 0,-1 1-68,13-4 0,-1 1 0,-9 1 158,-11 2 0,-7 0-135,12-5 1879,12-10-1879,-33 7 1492,-5-5-1492,-12 8 2662,-9 1-2662,0 2 413,0-1-413,0-1 0,0-3 0,0-2 0,0-5 0,0-6-3392,0-7 3392,1-11 0,5-12-575,-1 23 1,1-2 574,1-6 0,2-1-287,1-6 1,0-2 286,1-2 0,1-5 0,-2-1 0,1-4 0,-1-2 0,-2 12 0,0-2 0,-1 1 0,0-1-221,0 0 0,-1 0 0,1 0 0,-2 1 221,1 1 0,-1 0 0,0 1 0,-2 4 0,0 2 0,-2 4 0,0 1 0,1-19 0,0 1 0,-5 7 0,0 2 0,0 6 0,-1 1 0,-2 8 0,-2 0 960,-3-3 0,-1 3-960,-8-11 1241,-12-3-1241,2 33 0,-12 6 0,-15 8 0,23 8 0,-5 3-221,-8 2 1,-7 4 0,2 1 220,8 0 0,1 1 0,-4 1 0,0 0 0,-3 2 0,-2 0 0,-1 3 0,2-1 0,-2 3 0,0 0 0,-2 1 0,-1 0 0,3-1 0,0 0 0,-1 1 0,-1 0 0,-1 1 0,-2 1-162,5-3 0,-2 2 0,-1 0 0,-1 0 1,0 1-1,0-1 0,2 0 0,1-1 162,-7 4 0,1-2 0,2 0 0,0 0 0,0 1 0,-2 0 0,3 0 0,-1 0 0,-2 2 0,1-1 0,2-1 0,3-1 0,5-2-288,-6 3 1,5-2 0,2-1 0,-2 1 287,-9 6 0,-3 1 0,2 0 0,6-3 0,8-4 0,4-2 0,0-1 0,-4 3 0,-1 0 0,4-2-88,-1 1 0,2-1 88,-3 1 0,4-3 0,9-1 0,10-10 911,6 0-911,9-3 0,2 11 0,5 11 0,0 18 0,-1-14 0,2 4 899,0 8 1,1 3-900,0 6 0,1 5 0,0-12 0,2 4 0,-1 1 0,1-2 151,-1 3 1,1-1 0,0 3-152,0-3 0,0 4 0,1 0 0,-1-4 0,1-1 0,-1-3 0,1 0 0,-1-1 0,1-1 0,-1-1 0,2 18 0,0-1-23,1-7 1,-2-2 22,0-7 0,-1-3 0,0-7 0,0-2 0,1 17 0,0-12 735,-4-10-735,0-9 1783,-2-4-1783,2-9 480,0-3-480,2-4 0,7 0 0,2-4 0,17-5 0,10-9-990,21-7-1157,-17 8 0,7-3 0,-1 1 2147,-7 2 0,1-1 0,2 1 0,2-1 0,4-1 0,1 0 0,-2 1 0,4-2 0,1 0 0,0-1 0</inkml:trace>
  <inkml:trace contextRef="#ctx0" brushRef="#br2" timeOffset="175435">20454 3212 21025,'-12'-8'1979,"1"2"-1889,2 1 0,0 3 0,5 0-90,0 2 0,4 0 0,7 0 0,3 0 90,6 0-90,2 4 0,2 1 90,3 4 90,14 0-91,-6 0 91,14-4-90,-3-1 90,11-4-90,10 0-238,-27-1 1,1-2 192,4 0 0,1-1-245,4-2 1,0-1 244,5-2 0,1-1 0,4 0 0,2-2-693,4-1 1,2-1 677,-18 3 0,0 1 0,2-1-467,2-1 0,1 0 0,0 0 437,3-1 0,1 1 0,5-2 36,-10 2 0,6 0 0,0-1 0,1 0 0,-3 0-499,1 0 1,-2 0 0,0 1 0,3-2 498,2 1 0,2-2 0,2 1 0,-2 0 0,-4 0 31,-2 0 1,-3 0-1,-1 0 1,1-1-215,0 1 1,0-1-1,1 1 1,-1-1 191,-1 0 0,-1 0 0,1-1 0,3-2-9,3-1 0,4-2 0,0-1 0,1 1 0,-5 0-187,2 1 1,-3 0 0,-1 0 0,4-1 186,-2-1 0,3-1 0,1 0 0,-2 0 0,-4 1-6,11-5 0,-5 2 0,-2-1 23,-1 0 1,-1-1 0,-2-1 6,-4 2 0,-1 0 0,-2-1-30,-3 1 0,-2-2 0,0 1 0,-5 0 0,0 0 0,-2-1 625,14-13 0,-2-1-610,-6 1 0,-3-2 0,-4 1 0,-1-4 15,-9 4 0,-1-3 0,-3 1-60,2-8 0,-3-1 30,-5 8 0,0-2 0,-2 2-30,-4-8 0,-2 2 0,-3-2 0,0 0 0,0-4 0,-2 0 0,-3 1 0,-4-3 0,-1 5 0,-3-4 0,-1 4 0,-6-8 0,-4 0 0,2 10 0,-3-1 0,-2 4 0,-11-2 0,-3 5 0,-8 1 0,-4 2 0,15 14 0,-3 2 0,-5 1-23,-5 2 1,-7 0 0,-1 2-1,2 2 74,-6-1 0,1 2 1,-3 1-70,12 5 0,-2 0 0,-2 1 0,11 3 3</inkml:trace>
  <inkml:trace contextRef="#ctx0" brushRef="#br2" timeOffset="175435">23191-1 21985,'-54'7'0,"-9"2"0,-1 2 0,1 0-12,5 0 1,-1 1 0,0 1 0,-1 1-1,1 1 1,-1-1 0,0 1 0,0 0-89,0-1 0,-1 0 1,0 1-1,0-1 0,0 1 1,1 1-1,-1 0 1,2 1 99,1 0 0,0 1 0,0 1 0,1 0 0,1 0 0,0 0 0,3 0 0,1 0-186,-13 5 0,3 0 0,2 0 0,1 0 0,0 0 186,0 0 0,0 1 0,1 0 0,0 0 0,1 1-123,2-1 0,0 0 1,1 1-1,1 0 1,0 0 122,2-1 0,2 0 0,-1 1 0,2-1 0,0 1 0,-8 6 0,1 1 0,2 0 0,0 0 51,3-1 1,1 0 0,2 0 0,0 1-52,4-1 0,1 1 0,1 0 0,1 0 0,-10 12 0,3 0 0,2 1 0,3-1 0,3 1 0,2 1 0,3 1 0,2 1 0,3 1 226,2-2 0,3 0 0,3 5-226,6 0 0,3 5 0,3 0 0,2-3 0,1 2 0,4-4 0,5 5 0,5-8 0,3 6 0,4 0 0,2-2 0,1-7 0,9 3 0,2-7 0,5 0 0,0-3 0,3 2 0,2-3 0,0-4 0,8-4 0,1-6 0,2-2 0,1 0 0,1-3 0,6-2 0,1-4 0,5-3 0,1 0 0,-3-3 130,3 1 1,-4-1 0,4-3-131,-5-1 0,4-2 0,-2-1 0,-4-2 0,-7 0 0,-3-2 0,7-7 0,-7-3 0,8-5 0,5-4 0,4-3 0,-1 0 0,-2 0 0,-5 3 0,-8 4 0,13-3 0,-9 4 0,7-4-92,-8 1 0,9-5 0,6-3 0,-2 1 0,-5 1 1,-13 6-1,-17 7-178,-12 5 774,-18 8-594,0 0 1148,-3 0-1148,-2 0 2179,1 0-2269,0 0 1413,4 0-3212,0 4 90,0 1 1889,-4 0 0,-2 5 0,-4-2 0</inkml:trace>
  <inkml:trace contextRef="#ctx0" brushRef="#br2" timeOffset="178485">25717 5441 19586,'-5'5'3328,"2"-1"-2878,3-4 269,0 0-179,3-24-270,4-2-90,1-13 0,1-7-46,3-5 1,1-1-316,-1 0 1,0-1 225,4-12 0,0 3-45,-6 23 0,0 3 0,1 1 0,-1 2-1,1-5 1,-7 22 0,-2 7 90,-2 4-90,0 3 0,-4 28 272,-2 1-272,-1 12 0,0 4 0,-4 13 0,6-16 0,0-1 0,-2 8 0,6-6 0,-3-9 0,4-10 90,0-4-90,0-10 0,6-14 0,17-32 0,0-2 0,-3 11 0,-1 0 0,8-11 0,0 5 0,-7 6 0,-4 9 0,-4 4 0,-4 7 0,-3 5 0,-4 2 0,-1 2 0,0 6 0,0 9 0,0 1 0,0 5 0,0-7 90,0-3-180,0-3 90,0-4 0,0-4 0,4 0 0,2 0 0,8-4 0,5-4 0,3-3 90,17-7-90,-18 10 0,7-2 0,-24 10 0,-2 0 0,-8 10 0,-4 4 0,-7 14 0,-5 1 0,1 1 0,1-1 0,4 8 0,7-19 0,4 4 90,7-22-90,4-2 0,8-7 0,8-5 0,20-16 0,-10 6 0,6-4 0,-19 13 0,-5 3 90,-8 5-90,-2 3 90,-11 14-90,-6 9 45,-6 8 0,-3 4-45,1 2 0,-1 1 45,-4 6 0,2-1 45,-4 13 0,15-22 0,13-23-90,5-11 0,4-10 0,9-13 0,3-10 0,5-4 90,-1-2 180,4-12-270,-10 19 180,-4-2-180,-12 22 89,-3 9-89,-3 3 0,-5 8 90,-7 5-90,-3 5 0,-1 2 0,3-2 0,4-7 0,6-3 0,2-4 0,15-8 0,2-4 0,13-11 0,1-2 0,0-2 0,-3 2 0,-2-4 0,-11 10 90,-2 1-90,-12 11 0,-5 5-90,-8 2 90,-7 9 90,-4-1-90,-1 7 0,1-3 0,5-5 0,5 1 0,9-7 0,5 3-90,3-4 90,12-8 0,4-4 0,14-9 0,-1-2 0,-2 3 0,-1-2 0,-15 7 0,0 4 0,-20 7 0,-4 10 0,-29 12 0,9 0 0,-14 6 0,20-8 0,5-9 0,6-1 0,7-2 0,4-3 0,5 3-629,0-4-3239,2 0 90,-2-2 3778,2-4 0,-2-4 0,0-4 0</inkml:trace>
  <inkml:trace contextRef="#ctx0" brushRef="#br2" timeOffset="179043">26038 4849 15898,'-22'6'7466,"-10"17"-6477,-10 11-359,4 4-91,7-6 1,16-13 180,7-10-450,5-3-91,3-6-89,1-6 0,5-7-90,7-13 90,18-30-90,-2 10-393,-9 13 1,0 1 392,8-10 0,-4 4 0,-3 8 0,-5 6 0,-4 6 0,0 2 0,-7 7 0,0 2-90,-3 5 90,0 2 785,2 0-785,-1 0 0,-1 0 0,-1 0 0,3 0 90,5 0-90,1 6 90,24 18-90,-13-1 90,19 15-90,-17-9 0,17 14 0,-8-9 0,12 7 0,-16-19 0,-4-1 0,-3-7 0,-5-5 90,-4-1-90,-6-7 0,-2 3 0,-4-4-989,0 0-181,0-8-2158,0-12-6503,0-9 9253,0-13 0,5-2 0,2-3 0</inkml:trace>
  <inkml:trace contextRef="#ctx0" brushRef="#br2" timeOffset="184493">16645 3266 21295,'4'-31'2159,"2"-4"-1979,2-3-1,4-5 1,4 0 0,5 0 0,-2 14 0,2 1-90,17-12-45,0 12 0,1 4-45,12 6 45,-17 9 0,-2 6 45,9 16-45,-15 10 0,-3 7-45,9 28-659,-13-13 1,-3 3 703,-9-4 0,-4 0-45,1 1 0,-2 3 30,-5-2 0,-2 2 0,0-2 15,0 6 0,0-1-429,-6 14-1,-2-3 385,4-23 0,-2-2 45,-4 9 0,0-2 100,3-12 1,0-1-146,-2 6 0,0-3 0,-4 4 0,4-8 0,0-5 90,3-7 0,5-5 537,2-6-627,1-3 1059,2-4-969,-6 0 378,6 0-378,-3 0-90,10 0 0,-3 0 90,3 0-180,-3 0 180,-2 0-90,1 0 0,-1 0 0,0 0 0,2 0 0,-2 0 0,4 0 0,14-4 0,4 1 0,16-5 0,2 1 0,6 2 0,-11 1 0,2 4 0,2 6 0,-1 4-117,0-3 1,-2 4 116,-5 4 0,-4 5 90,8 37 0,-20-10-45,-20 11 0,-12 5 45,-8-16 0,-5-1-753,-5 11 1,-1-2 662,-2-13 0,1-6 0,-13 7 0,6-7 0,5-7 90,0-2-90,14-14 0,4-1 202,15-12-202,5 0 1086,0 0-1356,0-6-180,0-2-89,0-7-91,0-1-90,0-2-179,3-5-540,4 0-720,5-6 2159,2-5 0,3-2 0,-1-5 0</inkml:trace>
  <inkml:trace contextRef="#ctx0" brushRef="#br2" timeOffset="185192">17648 3542 20935,'-8'-12'2249,"0"5"-2069,-2 3 0,-1 12-1,-4 22-179,3 3 90,2 20-90,7-12 0,3 0 90,5-5-90,4-4 90,5-7-90,4-7 90,8-11 0,-7-11-90,4-12 90,-13-10 0,-4-7 0,-2-6 0,-8-4 90,-7-18-90,-1 17-90,-6-5-90,6 24 0,0 11-270,-2 5-180,-1 7-179,-3 8-361,2 2-718,-2 5-361,3-1 2159,3-5 0,6-3 0,2-4 0</inkml:trace>
  <inkml:trace contextRef="#ctx0" brushRef="#br2" timeOffset="185519">17689 3013 20575,'2'-34'1304,"0"0"1,2-30-1035,-4 5 89,0 9-179,2 10 0,0 8-90,4 5 0,-2 15 90,6 8 0,0 21-45,1 13 0,2 7 0,1 17 0,1 8-713,-3-5 1,1 4-1,-1 0 578,-1-8 0,-1-1 0,0 2 0,1 12 0,0 1 0,0-7 0,-1-9 0,0-3 0,1 11 0,-1-4 0,4 2-359,2-2-271,-5-23-449,3-6-541,-6-30-628,2-17 2248,-1-22 0,1-18 0,-6 25 0,0-1 0</inkml:trace>
  <inkml:trace contextRef="#ctx0" brushRef="#br2" timeOffset="185771">18074 3085 21025,'3'-32'1889,"0"9"-1619,1 10 0,3 21-1,3 13-89,4 15-180,4 10 90,5-1 0,1-1 180,6 0 90,-10-17-180,1-5-90,-14-20 0,-4-14-90,-3-12 0,0-15 0,0-15 0,0-12 0,1 29 0,0-1 0,1-1 0,0-1-273,2 0 1,0 0 137,1 3 0,1 1-135,0 3 0,2 1-359,4-20-361,2 11-2788,6 10 3778,-8 16 0,5 9 0,-9 11 0</inkml:trace>
  <inkml:trace contextRef="#ctx0" brushRef="#br2" timeOffset="186102">18387 2795 17877,'6'44'4137,"0"-8"-3867,4-5-90,1-12-90,4-8-90,4-11 90,7-11-90,7-12 0,5-11 0,3-7 90,0-6 0,-6-1 90,-7-2 0,-9 3 180,-9-1-270,-7 7-1,-10 5 1,-6 9 90,-9 13 0,-5 14 90,-3 16-90,1 18 0,10 3 0,2 5-135,8-8 0,1 0 0,-2 14 0,2 0 45,12 13-90,6-5 0,8-8 90,11-7-90,7-12 0,5-4-90,4-9-90,-4-7-1080,10 1 1,-19-9-1080,3 3 2339,-23-4 0,-6 8 0,-4 2 0</inkml:trace>
  <inkml:trace contextRef="#ctx0" brushRef="#br2" timeOffset="186485">17421 5043 18911,'-36'37'389,"0"0"1,4-4 0,1-1 103,5-6 0,1-2-133,-10 12-1,13-11 1,16-14 562,18-13-742,18-20 0,1-3 0,6-7 0,1-1-677,-4 4 1,1 1-1,3-4 564,3-3 1,3-2-1,1-2 1,0 3-23,-4 4 0,-1 1 0,1 0 0,3-2 0,-1 1 0,2-1 0,2-2 0,1-1 0,-1 2 0,-3 1-527,10-7 0,-2 2 0,-1 0 0,3-3 482,-10 9 0,3-3 0,0 0 0,0 0 0,-2 2 0,-4 1 22,3-2 1,-4 2-1,-1 0 1,1-1-217,6-7 1,1-2-1,-1 1 1,-3 1 193,-2 2 0,-3 2 0,2-3 0,-4 2 0,3-4 0,-2 2 0,-6 5 0,0-2 0,-5 4 0,3-4 0,-3 3-180,-4 4-180,-8 9-270,-6 9 1115,-4 4-1564,-2 9-8752,-26 21 9743,-3 5 1,-1-4-1,-2 3 1,1-3 0,0 0-1</inkml:trace>
  <inkml:trace contextRef="#ctx0" brushRef="#br2" timeOffset="186810">17542 5423 23094,'-23'37'479,"-1"0"1,3-6 0,1-1-30,-6 15-1,12-24 1,17-19-90,21-29-180,-1 1 0,7-6-1086,3-3 1,8-5-1,2-2 1,-1 1 972,-4 6 1,-1 0-1,1 0 1,4-3 4,3-2 0,3-4 0,2 0 0,0 1 0,-2 2-335,4-2 1,-2 3 0,1 1 0,0 0 329,0-1 0,1 0 1,0 0-1,1 1-278,-2 1 0,1-1 1,0 2-1,0-1 211,-4 3 0,-1 1 0,2 0 0,2-3-202,-6 5 1,3-2 0,2-1 0,-1 0 0,-2 2-1,-4 3 202,13-9 0,-5 4 0,3-2 0,-1 0 0,4-3 0,-4 1 0,-9 8 597,-11 8 1,-5 4-598,16-13 0,-13 9 1799,-9 8-1799,-10 6-499,-6 4-1030,-8 9 2570,-4 6-1041,-7 6 0,-5 4 0,-2 1 0</inkml:trace>
  <inkml:trace contextRef="#ctx0" brushRef="#br2" timeOffset="189285">25221 5844 24803,'-15'6'719,"-6"3"-629,-11 11-90,-9 4 90,-8 7 0,-7 3-90,23-14 0,-3 1 60,-5 1 0,-4 2 0,-1-1-1118,6-4 0,0-1 1,-2 1 1057,-18 6 0,-3 1 0,0-3-767,6-4 0,0-2 1,-1-1 811,8-3 0,0-1 0,-2 0 0,-1-1-1,-4 0 1,0-1 0,-3-1 0,-6 0-106,12-4 1,-5 0 0,-3 0 0,-2-1-1,1-1 1,1 0 0,2-1 105,1 0 0,2-1 0,1-1 0,0 0 0,-1-1 0,-4 0-158,5 0 1,-4 0-1,-1-1 1,-1 0-1,1 0 1,0-1-1,2-1 1,3 0 156,-4-2 1,2 0 0,2-2 0,1 0 0,0 0 0,-1-1-83,0-1 0,1 0 1,-1 0-1,0-2 1,1 1-1,0-2 68,0 0 0,1 0 0,-1-1 0,1-1 0,0 0 0,1-1 9,-9-2 0,2-2 1,-1 0-1,0-2 0,-2-2-14,8 1 1,-2-2 0,-1-1 0,0-2 0,1 1-1,1 0 1,4 0-8,-6-2 0,4 2 0,2-1 0,-2-2 0,-2-2-18,3 0 0,-3-3 0,-2-2 0,0 0 0,2 0 0,4 2 0,5 3 0,-1-2 0,6 2 0,2 1 0,-1-2 0,-6-4 0,0-1 0,1 0 0,5 3 533,-10-13 1,6 6-534,13 10 0,2 3 0,4 1 0,3 3 1596,-2-1-1596,14 17 2386,1 4-2386,2 3 3037,4 0-3037,0 10 0,-7 38 0,5-2 0,-2 16 0,0 8 0,0-2 0,1-9-837,1-5 0,-1-5 0,1 5 837,-1 7 0,-1 10 0,-1 2 0,3-7 0,2-14 0,4 15-20,0-13 20,-4-13 0,3-10 0,-15-37 0,4-21 0,1-10 0,-2-7 0,-1-4-356,3 3 0,0-3 1,0-4 355,3 4 0,1-4 0,0 0 0,0 3 0,-2-4 0,1 3 0,0-2 0,1 4 0,0-3 0,0 1 0,1 5 0,-3-13 0,1 7 0,4 6 0,0 3 1007,1 8 1,0 2-1008,3-17 0,6 14 24,6 13-24,39 10 0,0 8-212,-10 7 1,1 2 211,-7 1 0,-1 1 0,2 3 0,0 0 0,-3 1 0,1 1 592,6 1 0,-1 2-592,13 6 0,4 7 0,-32-3 0,-8 4 0,-15 31 0,-13-3 0,-2-13 0,-5 2-1074,-3-5 0,-3-1 1074,-3 5 0,-3 0 0,-1-1 0,-3 2-806,4-4 1,-3 3 0,2-4 805,-3 5 0,0-1 0,7-7 0,-1 1 0,3-4 125,2-4 0,3-1-125,-3 2 0,2-1 77,-5 12-77,8-9 1643,22-22-1643,6-13 3392,2-6-3392,-4 4-90,0-3-180,-4 5-450,1-1-539,-4 4-180,0 0 539,5 4-539,0 1-989,5 0 2428,-2-1 0,2 2 0,0 1 0</inkml:trace>
  <inkml:trace contextRef="#ctx0" brushRef="#br2" timeOffset="199735">25254 5984 21745,'0'-5'1978,"0"1"-1708,-4 4-90,3 0 90,-2 0-180,-1 0-90,3 0 90,-2 0 0,-3 0-90,-2 0 90,-9 4-90,-3 5 180,-21 17 0,5-1-90,-19 12 89,7-7-542,-9 2 408,24-17 0,-1-1 0,-3 2 0,-5 0-15,-4-2 0,-6 0 0,2-1-594,-11 4 1,-3-1 593,7-2 0,-4 0 0,3-1-568,12-4 0,3-2 0,-1 0 568,0 1 0,-1-1 0,0 0 15,-19 2 0,-4-2 14,7-1 1,-5-1 0,4 0-30,13-1 0,3 0 0,-2 0-30,-14-1 0,-2-1 0,3 0-1152,-5 0 0,4 0 1182,18-2 0,-1 0 0,0 0 0,-1-1 0,-1-1 0,0 1 0,-1-1 0,-1 0 0,0 1 0,-2-2 0,-1 1 0,0 0-153,0-1 1,-1 0 0,0 0 122,1 1 0,0 0 0,-3-1 22,2 0 1,-3-1 0,-1 0-1,3 0-22,-1 0 0,1 0 0,-1-1 0,5 1 0,-2 0 0,1-1 0,3 1 45,-18-4 0,4 0-45,2 1 0,1-2 45,2-1 0,2 0 0,2 0 0,2-1-45,2 1 0,1 0 45,3 0 0,1 0 192,1 0 1,-1 0-193,-15-4 0,0 1-45,15 2 0,0 0 0,-12-2 0,3 0 0,19 4 0,2 0 90,-26-9-90,7-1 0,19 7 0,1-2 0,-14-8 0,-11-6 90,21 5-90,3 0 1062,1 1-1062,3-1 0,0-2 0,-3-2 0,1-2 0,-5-3 1442,10 9 1,-2 0-1443,-2 2 0,-2-1 45,-5-4 0,1 0-45,-18-6 1443,13 6-1443,18 14 360,3-1-360,3 4 0,2-4 90,2 1-90,0-3 0,-1-1 0,1-3 0,-2 1 0,0-2 0,-3-2 0,1-3 0,0-5 0,0 3 0,0-2 0,1 3 0,-1 0 0,4 3 0,-2-2 0,-2-2 0,5 8 0,-3-5 0,10 14 90,0 0-180,4 5 90,0 3-4497,0 0 2967,0 10-628,0-6 2158,0 6 0,0-8 0,0 0 0</inkml:trace>
  <inkml:trace contextRef="#ctx0" brushRef="#br2" timeOffset="200977">19524 4813 17877,'0'-12'5577,"0"-3"-5308,0 5 91,0-1 0,0 2-180,0 2 0,0 2 0,0 1-180,0 4 0,6 0 90,6 0-90,12 4 0,7 3 0,3 1 0,24 8-117,-15-4 1,3 2 116,1 2 0,0 1-371,-11-4 0,0 1 326,10 5 0,-2 0 45,11 6 0,-6-5 90,-10-4-90,-9-5 180,-8-2-180,-11 2 0,-8 1 306,-14 7-306,-14 10 0,-14 17 78,15-18 0,-3 3-78,-2 4 0,-1 2-1178,-1 3 1,-1 2 1177,1 0 0,1 2 0,1 1 0,1 0-281,3-1 0,1-1 281,3-3 0,2 1 0,-2 6 0,2-1 0,6-10 0,2-2 45,-2-1 0,3-3 459,3 2-324,4-23 2305,3-5-2395,0-4 710,0-14-800,1-3 0,3-17 0,5-2 0,-1-3 0,2-4 0,0-10 0,-5 15 90,0-2-180,-5 22 180,0 0-180,0 8 180,0 1-90,0 7 90,0 2-90,-3-2 0,-4 0 0,-3-3 0,-6-1 0,3 1 90,-8-2-90,4 5 0,4 0 0,0 0 0,12-1 0,-6 1 0,6-2 90,-3 3-90,4-5 0,0 1 0,-3-4 0,2-2 0,-3-3 0,4-4 0,0-6 0,-3-8 0,-2-9 0,1-10 0,-3-9-977,6 27 0,1-2 932,-4 1 0,0 0 45,4 0 0,-1 0-116,-2-27 26,3 7 90,0 8-90,0 10-90,0 9-90,0 7 0,0 6-269,0 3-165,0 4 704,0 3 0,0 2 0</inkml:trace>
  <inkml:trace contextRef="#ctx0" brushRef="#br2" timeOffset="204327">19906 3031 12930,'0'-5'4947,"0"1"-2878,0 4-810,2 0-629,0 0-271,2 0-89,-2 0-90,0-2-90,-2 1 0,0-3 0,0 2 0,0-1 180,0 1-270,0 0 90,0 1-90,2-1 90,2 2 0,2 0-90,2 0 0,0 4 0,1 4 90,0 3-90,7 9 89,7 5-89,2-1 0,5 2 0,-2-8 0,7 0 0,3 0 90,5-2-180,16 0 90,-16-2 0,10-3 90,-23 0-90,0-2 0,-1 0 0,-2-4 0,0 3 0,2-7 0,2 3 0,3-4 90,1 0-90,-1 0 0,10 0 0,-15 0 0,6 0 0,-17 0 0,-2 0 0,4 0 0,-7 0-90,7 0-269,-6 0-631,4-2-1438,3-4 2428,-1-6 0,1-4 0,-3-2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21:22.8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23065 11601 24623,'-34'0'2608,"-1"0"-1798,2 0-270,-4-2-540,20 0 0,-2-5 0,23 2 0,11-3 0,19-3 0,8 1 0,0-1 0,4-1-959,1 0 1,5-1 0,0 0 958,-2 2 0,0-1 0,1 1 0,4-1 0,1 0 0,0 0-813,2 0 0,0 1 0,-1 0 813,0 0 0,-1 0 0,0 1 0,-5 0 0,0 1 0,0-1-305,6-1 0,1 1 0,-5 0 305,2-1 0,-4 0 0,5-1 0,-7 2 0,-8 1 0,-15 4 0,-17 3 1565,-8 2-2104,-10 0 1772,-3 0-3122,0 0 2364,-15-4 0,2-3 1,-10-4-1</inkml:trace>
  <inkml:trace contextRef="#ctx0" brushRef="#br0" timeOffset="256">24186 10914 22464,'-11'-25'2519,"5"2"-1890,-1 5 91,6 2-180,-6 7 269,6 2-89,-3 15-540,4 13-180,2 22 0,0 18-909,1 0 0,0 6 909,0-14 0,-1 5 0,-1-8 0,0 6 0,0 0 0,0-4 0,0 14 0,0-2-930,-1-8 0,1 3 0,-1-5 930,1-1 0,1-4 0,0-4 0,0-1-456,0-6 0,0-2 456,0 23-90,2-14-1619,-2-15-360,0-15 390,0-23 1679,-2-19 0,0-24 0,0-10 0</inkml:trace>
  <inkml:trace contextRef="#ctx0" brushRef="#br0" timeOffset="722">24068 10991 23544,'-22'-32'2338,"-1"2"-1258,-1 4-901,12 7 91,14 3-270,49 16 0,9 5-1174,-13 1 0,1 2 1174,-5-1 0,0 1 0,3 1 0,0 0-335,0 1 1,-1 1 334,-1 0 0,-2 1 0,-3-1 0,-1 0 0,25 10 0,-12-3 270,-7-5-90,-20 1 360,-5-1-360,-21 7-180,-10 7 0,-11 14 0,-11 13 0,1-1 0,-2 4 478,6-8 0,-1 2-478,4-6 0,-3 6 0,-1 0 0,2-1 0,-5 8 0,1-1 0,1 0-211,-1 1 0,0 0 0,1-1 211,4-8 0,0-2 0,3-4 0,1-3 0,2-4-373,-12 21 373,7-12-97,8-14 97,9-8 1032,4-20-1032,7-7 1494,0-16-1494,4 0 49,-2-3-1399,2 1-359,-4-1-490,0 0 2199,-2 1 0,0 1 0,0 1 0</inkml:trace>
  <inkml:trace contextRef="#ctx0" brushRef="#br0" timeOffset="4000">28088 9191 18686,'-7'-3'4318,"-2"-1"-3778,9 2-1,-4-3-89,4 3 1079,0 0-1169,0 0-90,2-1 90,5-3-181,8-2 91,11-1-90,12-2 0,10 0-90,9-3 0,0 3-90,2 0 90,-6 2-90,-6 0 90,-7 1 180,-2 2-180,-14 3-90,-1 1 0,-15 2-360,-4 0-180,-2 0-1529,-2 0 540,-5 0-719,3 0 2248,-7 0 0,8 4 0,-2 1 0</inkml:trace>
  <inkml:trace contextRef="#ctx0" brushRef="#br0" timeOffset="4929">30277 11054 23004,'-5'0'2788,"-4"0"-1169,8 0-809,-8 0-450,8 0-360,14 0 0,5-2 0,42-5 0,-14 2 0,-12 2 0,0-1 0,17 0 0,-14 4 0,-1 0 0,16-2 0,12 2 0,-29-2 0,-6 1 0,-9-3 0,-6 4-630,-4-2-2518,-11 2 3148,-9 0 0,-10 0 0,-6 0 0</inkml:trace>
  <inkml:trace contextRef="#ctx0" brushRef="#br0" timeOffset="5896">29968 9037 17427,'-4'0'4587,"0"0"-3057,4 0-1081,-3-2 91,2-1 359,-3-1-539,4 1 1619,0 1-1709,9 2-180,6 0 0,13 0 0,9 0 0,29 0 0,-15 0-90,-16 0 0,-2 0 90,6 0-90,-6 0 0,-7 0 0,-8 0-360,-4 0-360,-7 0-449,-4 0-2249,-3 0 719,0 6 2699,0 0 0,0 7 0,0-2 0</inkml:trace>
  <inkml:trace contextRef="#ctx0" brushRef="#br0" timeOffset="6545">31962 9204 20126,'-32'0'2878,"-1"0"-2518,3 0 179,1 0 1,7 0-90,3 0-180,11 0-90,8 0 89,32-4-179,3 1 180,28-5 0,-4 3 0,6 0-135,-16 4 0,2 0-45,-5 1 0,-1 0-45,1 0 0,-3 0-45,17 0 0,-32 0-90,-9 0 90,-27 8 0,-2 0 0,-22 8 0</inkml:trace>
  <inkml:trace contextRef="#ctx0" brushRef="#br0" timeOffset="7888">23662 13713 20485,'-31'0'3418,"1"0"-2878,3-2-90,3 2 629,2-2 1,11-4-721,7 0 91,38-9-360,10 3 0,-7 5 0,6-1-926,1 0 0,5 0 1,-2 0 835,12 0 0,1 0 0,-8 1 0,4-1 0,-1 1-81,-3 1 1,-1 1 0,-1-1 80,16 0 0,-2 0-179,-2 0 1,-5 0 223,-15 2 0,-7 2 41,-4 2 4,-9 0 2182,-10 0-3712,-6 0-146,-4 0-1691,-2 0 0,0 0 0</inkml:trace>
  <inkml:trace contextRef="#ctx0" brushRef="#br0" timeOffset="8900">23987 15541 24263,'-20'-4'2699,"-4"-5"-2520,11-3 1,12-6-90,25 0-90,27-7-473,-17 11 1,7-1 472,7-2 0,8 0 0,-3 0-357,-8 4 0,-1 1 1,2-1 356,15-3 0,4-1 0,-4 2 0,5 1 0,-2 1 0,-4 2 0,2 0 160,-1-1 0,4-1 0,-6 1-25,-8 3 0,-2 0-135,21-4 0,-10 1 0,-33 8 0,-19 4-450,-4-2-9381,-6 2 7938,-4 2 1,-4 5-1,-2 4 1</inkml:trace>
  <inkml:trace contextRef="#ctx0" brushRef="#br0" timeOffset="9750">23630 17580 21115,'-39'14'3868,"2"-2"-2699,-3-1-90,10-6-629,8-1 0,22-8-180,19-3-180,12-8 0,5-2-90,-5 3 0,1-1-1696,16-8 0,1 0 1696,-8 5 0,0 0 0,-1 0 0,1 0 0,15-5 0,2-1 0,3 0 0,-1 0 0,-10 5 0,-3 1-255,-3 2 0,-7 3 255,-17 8 0,-6 3-90,-6 2 2599,-4 0-3408,-2 0-1800,-15 0 631,3 0 2258,-12 0 1,4-2 0,0 0-1</inkml:trace>
  <inkml:trace contextRef="#ctx0" brushRef="#br0" timeOffset="11069">27723 7531 20935,'-7'-5'3148,"-4"1"-2698,10-1 0,-5 3 179,6-2-89,0 1 0,0-1-1,9-9-269,10 1 90,17-11-90,21 3-598,-22 8 0,3 1 418,7-1 0,2 0-90,2 1 0,2 0 30,-4 2 0,4-1 0,-4 1-30,7 0 0,-1 1 0,13-3 0,-3 0 0,-25 5 0,-3 1 0,26-6 0,-11 3-49,-11 0 49,-9 5 0,-2-7-180,-16 8-180,0-4-270,-12 6 562,0 0-2810,0 4 503,0 1 2375,0 6 0,4 3 0,1 2 0</inkml:trace>
  <inkml:trace contextRef="#ctx0" brushRef="#br0" timeOffset="11705">30127 7422 20036,'-21'0'4317,"-17"0"-3777,13 0-1,-13 0-179,21 0-90,7 0 0,4-2-90,6 0-90,4-3 0,6-1 0,14-1 90,15-4-1,16-1-283,-22 5 1,1 0 148,3 1 0,1 1-45,0-1 0,0 1 0,11-1 0,-1 1 90,15-3-135,-27 5 0,-2 0-45,1 1-180,-15 2-180,-4 0-179,-13 0-1620,-3 0 450,-9 0-8032,1 4 9529,-7 1 1,8 6 0,2 0 0</inkml:trace>
  <inkml:trace contextRef="#ctx0" brushRef="#br0" timeOffset="12457">31755 7350 20485,'-28'-8'6477,"26"6"-6028,38-6-359,14 8-1712,-2-1 1,2 0 1666,-15 0 0,1-1 207,16 0 1,2 0-208,-5 0 0,-2 1 45,0 0 0,-3 0 0,15 1-90,-34 0 89,-7 0-89,-8 0 2480,-4 0-2660,-4 0-1540,-2 0 191,-6 0-989,-6 4 2518,-11 3 0,-13 9 0,-5 2 0</inkml:trace>
  <inkml:trace contextRef="#ctx0" brushRef="#br0" timeOffset="19998">27321 6246 23634,'4'-2'269,"2"0"-179,-4 0 90,0 1 0,0-1 0,-2 0 630,0 2-631,2-2-89,2 0 0,9-7-90,3-1 0,8-7 90,0 0-90,3-1 0,1 0 0,0 0 0,3 0 90,-1 0-90,1 0 0,1 0 90,13-8-90,-9 6 0,11-7 0,-14 9 0,1 0 0,1 0 0,3 0 0,1-2 0,0 1 0,1-1 0,-1 0 0,1 2 0,1-2 90,-1 1-90,19-7-90,-16 6 180,14-4-90,-21 8 0,1 3 0,0-1 0,-3 3 0,1 0 0,-5 4 0,0-2 0,1 4 0,1-1 0,3-1 0,3 2 0,1-4 0,2 4 0,-1-1 0,3-1 0,0 2 0,1-1 90,3 3-90,0-1 0,3 2 0,-14 0 0,1-1 0,19 1-418,-19 1 0,-2 0 418,14 1 0,-2 0 0,-2 0 0,-3 0 0,17 0 0,-10 0 0,14 0 0,-11 0 0,3 0 0,6 0-148,-29 0 0,3 0 148,17 0 0,1 0 45,-11 0 0,0 0-45,13 0 0,2 0-45,-5-1 0,-2 2 45,-13 1 0,1 0 0,18-2 0,-1 1 0,1 3 0,-20-2 0,0 0 0,12-1 0,5 9 0,4-9-752,4 11 752,2-10 0,2 10-160,-2-6 160,0 7 0,-4-2 0,-2 1 0,-2-5 0,-1 3 0,1-5 0,4 6 0,2-2 0,0 0 0,-17-2 0,0 0 0,22 3 0,-13-1 0,-1 1 0,9 0-634,-24-2 1,0-1 633,14 4-127,-3 1 127,-1 2 1271,-2-1-1271,10 7 157,-4 3-157,-1 0 0,-11 2 1821,-13-7-1821,-2 2 189,1-2-189,1 2 0,9 9 0,-6-9 0,7 8-90,-14-10 180,0 2-180,4 7 180,-3 5-90,2 5-90,-2 11 180,-9-17-90,5 13 0,-12-22 0,4 7 0,-1 4 0,-1-8 0,3 7 0,-6-9 0,2 0 0,-4-1 0,4 23 0,-5-15 0,0 17 0,-3-20 90,0 1-90,0 9 0,-5-6 90,-2 9-90,-7-6 0,-2 0 0,-3 2 0,-13 10 0,-1 3 0,-2-4 0,6-4 0,8-14 0,1-2 90,-11 10-90,4-8 0,-10 6 0,4-6 0,-3 0 0,-5 3 0,-4 1 0,-5 1 0,-5 0-307,25-15 1,-1-1 306,-2 1 0,-1-1 0,-1 0 0,-1 1 0,-2 0 0,1 0 0,-2 0 0,0 0 45,1 0 0,-1 0-45,2 0 0,-1 0 0,-14 5 0,0 0 0,14-7 0,-1 0 0,-9 5 0,1-1 0,15-7 0,1-1 0,-30 11 0,0 1 0,29-12 0,0 0 0,-1 0 0,0-1-165,-2-1 1,-1 0 164,1-1 0,-1 0 0,-2-2 0,-1-1 0,1 1 0,-1-1 0,-2 0 0,1-1 0,0-1 0,0-1 0,1 4 0,-1-2 0,2-3 0,-1 0 0,1 2 0,1 0 0,-1-1 0,1 0 0,2-2 0,0 1 0,1 3 0,0 0 0,-31-3 0,2 7 0,2-7 0,2 3 0,0-4 0,2 0 0,-2 0 0,3 0 0,-1 0 0,2 0 0,-2 0 0,4 0 0,-2 0 0,3 0 0,-1 0 0,0 0 0,0 0 0,-1 0 0,14 0 0,-1 0 0,-24 0 0,23 0 0,0 0 0,-21 0 0,7 0 0,-1 0 0,20 0 0,0 0 0,-19 0 0,2 0 0,0 0 0,1 0 0,0 0 0,17 0 0,0 0 0,-19 0 0,21 0 0,0 0 0,-9-2 592,3 0-592,3-5 0,3 0 0,2-2 0,-1-2 350,-1-3-350,-3 0 0,-20-9 0,12 7 0,-15-8 90,1 2-90,14 3 0,11 5 0,2 0 0,-1-4 0,-4-1 0,15 5 90,3 1-90,1-1 0,2 1 90,-2 1-90,-1 1 90,1 2 0,0-2 0,2 1-1,1-1 91,1 2-90,2 0 180,-7-8-270,6 8 90,-7-12-90,-2-1 90,5 4 0,-11-22-90,16 19 0,-3-12 0,5 9 0,-1-1 90,-1-5-90,2-1 0,-2-1 0,2-4 0,-1 2 0,1-17 0,6 0 0,0-1 0,4 7 0,0 13 0,0 2 0,0 1 90,0-10-90,0 11 0,0-7 0,0 13 0,0 4 0,0-3 0,2 1 0,0 0 0,2-3 0,-1 3 0,0-1 0,0 3 0,2 2 0,4-5 0,-1 6 0,6-11 0,-5 11 0,10-13 0,-8 13 0,11-9 0,-6 10-90,14-8 90,10-2 0,2-1 0,-5 3 0,2-2 0,-9 8 0,-28 16-3688,-2 0 1889,-6 4-719,-1 1 2518,-7 0 0,-2 7 0,-2-2 0</inkml:trace>
  <inkml:trace contextRef="#ctx0" brushRef="#br0" timeOffset="22085">24381 5979 21295,'-12'-22'1709,"-1"-1"-1259,3 1-1,0-1 1,6-2-90,-5-4 90,7-5-91,-9-5-89,6-1-90,-8-3-90,0 0 90,-7-2-90,-2-1-90,-8 1 90,-9 0-90,-8 2-93,21 20 1,-3 1 137,-18-6 0,-3 3-494,11 5 1,-1 2 448,-14-4 0,-4 3 0,-7 9 0,0 4 0,13 1 0,-1 1-361,7 4 0,-4 2 0,3 0 361,-6 2 0,1 2 0,-3 4 0,0 2 0,-2-1 0,-1 1 0,-2 3 0,0 2 0,-4-1 0,0 2 0,20-6 0,1 1 0,-1 0 0,0 1 0,0 1 0,0-1 0,1 0 0,-1 1 0,-2 1 0,0 2 0,-3 1 0,0 1 0,3-1-460,-3 2 1,3-1-1,-2 2 460,2-1 0,-1 1 0,0 1 0,4-2 0,1 2 0,4-1 0,0 1 0,0 1 0,0 0 0,0 1-45,-15 10 0,-4 5 67,12-7 1,-5 4 0,-1 2-1,2 1-22,1-1 0,2 1 0,0 2 0,-2 0 18,6-3 0,-2 2 0,0 0 0,1-1 0,4 0-18,0-1 0,3 0 0,2 0 0,4-3 0,-11 22 0,8-5-1005,13-13 0,3-3 1050,0 2 0,1-1-45,2 0 0,3 3-59,-2 21 0,2 2 59,4-15 0,3 1 30,0-5 0,1 2 0,2-2-30,4 6 0,2-3 0,0 3 0,3 1 121,1-2 1,4 4-122,-1-7 0,3 2 0,1 1-241,1-1 1,3 1 0,-1 0 240,-1-2 0,1 0 0,2 0 0,5 5 0,3 1 0,-2-7 692,-1-5 1,0-4-648,9 12 0,2-2-45,-9-17 0,3-1 45,18 8 0,3-1-45,-11-9 0,4-2 29,6 0 1,7 0 0,-4-5-30,-1-3 0,-2-3-405,-5-3 0,2 0 1,-3-2 404,4-1 0,-2-2 0,0-1 0,1-1-4,18-1 1,0-1 3,-15 0 0,0-2 0,15-1 0,0-2 663,-18 0 1,-1 0-619,1-2 0,1-1-45,2-2 0,0 0 0,2-1 0,1-2 0,1-1 0,0-1 45,2 0 0,2-3-15,-5 0 0,3-2 0,-2 0-30,8-3 0,1-1 0,-14 2 0,4-2 0,1 0 0,-7 1 45,11-5 0,-3-1-93,-7 3 1,1-3 0,-4 1 92,1-2 0,-3 0 45,0-4 0,-1-1-45,-1-1 0,-1 0 45,0-3 0,-2-3-45,0-1 0,-1-3 0,-1-2 0,-1-1-45,0-3 0,-1-1 0,-2-1 0,-1 0 0,0 0 0,-1 0 0,-3 3 0,1-2 0,-6 8 0,1-3 0,-2 3 0,2-3 0,-1-1 0,5-11 0,-2 2 0,-10 19 0,-3 2 0,-1-1 0,-2 0 0,0 0 0,-2 0 0,-2-1 0,-1 0 0,-2-1 0,0 1 1129,-2 0 0,-1 0-1129,-2-1 0,-1-1 0,-1 0 0,-1 0 0,-2-2 0,-2 0 0,0 0 0,-2 1 56,-1-1 0,0 1-56,-3 1 0,-1 1 0,1 1 0,-3 0-675,-9-12 0,-2 2 180,8 13 1,0 2-181,-6-9 1,-2 4-276,-7 2-1659,-3 12 2898,-1 11 1,-7 15 0,-2 6 0</inkml:trace>
  <inkml:trace contextRef="#ctx0" brushRef="#br0" timeOffset="24061">22046 9335 20845,'-5'-16'2968,"-2"1"-2338,6 1-90,-2 1-91,3 1-179,0 3-90,0 4-90,0 3 0,0 2 90,0 10-90,3 11 0,4 20-90,3 20 0,-4-24 0,0 3-350,1 5 1,0 1 349,-1 3 0,1-1 0,0 0 0,0 0 0,-1-4 0,0 0 0,2 14 0,1-3-45,1-20 0,-1-3 45,0 5 0,1-10 0,8-26-90,-2-31 90,2-19 0,-6 18 0,1-2-214,-1-3 0,0-1 259,1 0 0,1-1 0,2-9 0,1 2-45,-5 13 0,-1 1 0,3-4 0,-1 3 0,1 3 758,-2 11-758,0 9 90,2 15-90,1 10 90,1 16-90,-1 9 0,0 8-45,-5-9 0,-2 1-45,6 23 81,-6-23 1,-1-2-352,1 9-179,0-7-271,-3-10-90,-1-8-179,-4-6-900,0-9-479,0-2 0,-4-22 1,-1-4-1</inkml:trace>
  <inkml:trace contextRef="#ctx0" brushRef="#br0" timeOffset="24293">22557 9421 20485,'-3'-49'2789,"2"3"-2070,-6-7-449,6 20-90,-3-1 90,4 25-180,0 7 90,6 17-90,2 12-90,8 23 45,-5-20 0,-1 3-286,0 7 1,1 2 240,0 2 0,0 1-45,-1 1 0,0 3-90,4 15 0,-1-1-1458,-3-17 0,-1-1 1368,3 9 1,-1-2-316,1 4-807,-1-13 268,-3-11-1080,-4-12 2159,-2-11 0,-2-11 0,0-5 0</inkml:trace>
  <inkml:trace contextRef="#ctx0" brushRef="#br0" timeOffset="25014">21948 9295 13103,'-29'-12'1439,"5"1"1010,11 2-2359,12 0 0,30-5 0,15 1-90,-12 3 0,3 0-283,6-1 1,5-1 0,-1 1 282,10-1 0,-1 1 0,2 0 0,3-1-61,-5 2 0,3-1 0,-3 0-29,6-2 0,0 1 60,-11 1 0,1 0 1,-3 0-16,-2 0 0,-3-1 45,-4 0 0,-1 0 606,-3-1 1,-3 1-517,22-16 71,-9 1 19,-9 0 89,-7 2 2189,-5 2-2278,-7 5 1780,-2 5-1780,-4 6 1008,-2 3-1098,-2 4 152,-4 0-152,0 8 0,-2 6 0,0 11-90,0 9 90,-3 2-90,2 5 0,-3-2 0,4 9 0,0-15 0,0 1 0,0-18 0,7-9 0,2-3-180,9-6 90,1-5 90,3-4 0,2-7-90,16-11 90,-12 8 90,12-4-90,-24 17 0,1 6 0,-13 9 90,0 9-90,-4 4 90,0 8-90,-6 1 0,-2 5 90,-8 0-90,-5 4 90,-3-1-90,-5-1 0,-5-4 0,-3-5 0,-3-4 90,-1-11-90,0-4 0,1-14 0,-1-6 90,2-11-90,1-8 0,5-6 0,3-6 0,7 2-270,5-16-90,10 19-989,2-13-270,6 31-810,0 1 2429,0 14 0,0 3 0,0 2 0</inkml:trace>
  <inkml:trace contextRef="#ctx0" brushRef="#br0" timeOffset="25197">23394 9801 23004,'2'14'809,"0"-7"-719,-2 3-90,0-9-359,0 3-1350,2-4 1709,0-4 0,0-5 0,0-5 0</inkml:trace>
  <inkml:trace contextRef="#ctx0" brushRef="#br0" timeOffset="25461">23593 8937 22644,'0'-57'2249,"0"5"-1979,0 12-90,0 8-91,0 7 1,0 9 0,0 7-90,5 13 90,4 12 0,5 16-90,3 11 90,-1 13-90,0 8 0,-6-10 0,-2 1-260,-1-14 0,-1 2 200,0 3 0,0 5 0,-1-5-120,-1-7 0,0-2-675,1 20 1,1-3-585,-2-5-900,0 2 2339,-2-37 0,2-10 0,0-9 0</inkml:trace>
  <inkml:trace contextRef="#ctx0" brushRef="#br0" timeOffset="25935">23999 8775 17247,'0'-15'4947,"-5"2"-4587,3 6-180,-7 3 0,8 2 2159,-2 2-2249,8 0-90,7 12 0,5 1 0,6 14 0,-3 0 0,0 2 0,1 3 0,4 10 0,-5-14 179,4 4-89,-8-22 90,0-4 0,0-12-90,2-6 90,-1-11-1741,-2-25 0,-3-8 1651,-1-8-90,-1 2 0,-3 0 0,-7 24 0,0 3-360,0-21-90,0 7-359,0 25-1980,-9 30 181,1 13 2608,-10 20 0,4 13 0,-2 5 0</inkml:trace>
  <inkml:trace contextRef="#ctx0" brushRef="#br0" timeOffset="26074">24218 9331 20395,'7'59'2159,"-1"-7"-1799,-1 1-180,0-21-180,3-2-180,-4-20-630,2-6-1079,-4-8 1889,0-8 0,-2-8 0,0-8 0</inkml:trace>
  <inkml:trace contextRef="#ctx0" brushRef="#br0" timeOffset="26250">23902 8838 17890,'-21'-34'1619,"8"2"-533,10-4-1086,13 4 941,12-3-1076,9 9 0,5 1 0,-6 5 0,2 0-121,15-6 1,3 2-1409,-1 4 0,-1 2 1664,-14 5 0,0 1 0,5 1 0,-3 1 0,2 1 0</inkml:trace>
  <inkml:trace contextRef="#ctx0" brushRef="#br0" timeOffset="26784">21871 8919 20575,'-16'-11'1979,"0"2"-1709,1 0-90,7 4 0,2 1 0,6 4 0,0-2-1,8 2 1,6 0 0,14 0 0,29 0-90,-7-2-45,-9-4 0,1-1 45,7-4-90,13-13 0,-19 4 0,0-5 0,-16 3 0,-1-2 0,10-9-90,5-15-180,-23 16-90,-4 5-1349,-7-8-629,-9 14 2338,-8-4 0,-9 13 0,-3 1 0</inkml:trace>
  <inkml:trace contextRef="#ctx0" brushRef="#br0" timeOffset="26967">22160 8571 22554,'-5'0'1349,"1"0"-1978,4 0-271,0 4 900,0-3 0,0 9 0,0-2 0</inkml:trace>
  <inkml:trace contextRef="#ctx0" brushRef="#br0" timeOffset="27651">25169 8178 20935,'1'-25'2609,"2"10"-2070,2-6-359,0 13 270,19 12-360,-8 10 0,4 11 0,0 4 0,1 19-90,-8-15 0,1 3 0,-1 6 0,-1 0 90,3 5-90,-4-12 0,-1-4 0,-4-11 0,0-5-90,-4-7 0,0-2 90,-13-34 0,-22-2 0,-5 0 0,-3-3 45,-6 13 0,3 14-45,19 34 90,-2 16-90,18-10 90,4 0-90,5 0 0,0-6-90,0-6 90,0-4-270,1-7-810,2-4 271,-1-3-3419,0-8 4228,-2-7 0,-6-7 0,0-7 0</inkml:trace>
  <inkml:trace contextRef="#ctx0" brushRef="#br0" timeOffset="28099">24913 8318 20126,'-19'-18'2428,"5"2"-2158,7-6-270,12 7 90,13-5-90,34-3 0,0 7 0,-2 0 0,2 0-129,-18 8 0,-2 0 129,10-3 0,-2-1 90,9-4 179,-7 0 451,2-6-360,-17 7-90,2-3 0,-19 9-91,0 3 1,-2 1 169,-2 1-80,2-5-89,-3 4-90,-1-2 180,1 5-180,-2 2 90,3 0-90,-4 0 90,5 8-90,0 4 0,5 11 90,9 28-180,-5-5 0,-4-12 0,0 2 0,4 21 89,0 2-89,1-3-45,-7-18 1,1-1 44,5 14-180,-5-14 0,-1-2-360,-1-4-269,1 3-181,-8-25-449,0-3 854,-2-6 0,0-12 1,0-3-1</inkml:trace>
  <inkml:trace contextRef="#ctx0" brushRef="#br0" timeOffset="28269">25607 8241 21295,'-14'-16'1799,"0"2"-1619,7 3 0,1 2-90,6 2-90,0 1 0,6 1-450,17-4-180,0 4-989,15-4-8212,-12 5 9702,-3-1 1,-5 3 0,-4 0 0</inkml:trace>
  <inkml:trace contextRef="#ctx0" brushRef="#br0" timeOffset="30323">3338 12583 20845,'-41'5'2609,"3"-1"-2783,47-7 1,20-4 0,15-3 0,14-2 0,10-3 0,8-1 0,7-1 0,2-1 0,0 0 0,-1 1 0,-6 1 0,-6 1 0,-11 2 0,-11 3 195,12-3 1,-13 2 0,-1 1-1,15-3-214,-16 3 0,11-1 0,10-3 0,7-1 0,5-1 0,3-1 1,0 0-1,-2 1 0,-3 0 0,-6 1 0,-8 2 0,-11 2 1,-12 3-1,-15 2 0,-17 4 544,-10 2 0,-5 0 1,-26 0-1</inkml:trace>
  <inkml:trace contextRef="#ctx0" brushRef="#br0" timeOffset="30779">3411 13157 22464,'-33'0'2069,"3"0"-1529,7 0-270,5 0-1,10 0 1,8-6 0,17-1 90,18-11-90,27-3-180,-20 8 0,4-1-568,10-1 0,4 1 478,-14 2 0,1 1 0,2 0-546,3-1 0,1 1 1,1 0 545,2-1 0,1 1 0,-1 0 0,1-1 0,-1 1 0,0 0 0,-2 1 0,-1 1 0,-1 0 0,-4 0 0,0 0 0,0 1 0,7-1 0,1 1 0,-3 0-422,13-2 0,-2 1 422,-6 0 0,-4 2 0,-18 4 0,-5 0 0,-5 1 0,-8 2-90,-5 0 725,-8 0-1174,-3 0-48,-2 0 0,-5-6 0,-2-2 1</inkml:trace>
  <inkml:trace contextRef="#ctx0" brushRef="#br0" timeOffset="31084">4755 11904 22734,'-3'-54'1439,"2"6"-1259,-3 10 180,4 14 0,0 17-1,0 23 1,7 29-180,-3-10 0,1 5-401,5 11 0,0 4 281,-2-12 0,-1 1 0,1 1-500,0 3 0,1 2 0,0 0 470,1 1 0,-1 2 0,1-1-30,-1-1 0,1 1 0,-1-1 0,1-1 0,-1 0 0,1-1 0,-2-2 0,1-1 0,0 0-45,4 16 0,0-2-325,0-6 1,-1-2-36,-1-8 0,0-2-1394,2 2 0,0-4 1799,1 4 0,-1-9 0,-11-36 0</inkml:trace>
  <inkml:trace contextRef="#ctx0" brushRef="#br0" timeOffset="31540">4650 12221 23094,'-21'-32'389,"1"1"1,1 0 0,3 0-120,-9-30 0,13 7-180,18 2 0,16 9-376,23 7 286,-14 21 0,3 4 0,6 2 0,1 3-638,6 1 0,0 3 638,2 5 0,0 2-45,0 1 1,0 3 44,-3 3 0,-1 3 0,-1 0 0,-2 2-45,-5-2 0,-1 2-48,5 4 0,-3 0 93,9 6 90,-1 3 0,-33-12 181,-8 0-182,-14 7 91,-4 8 0,-3 6-90,-1-3 0,0 2 257,1 0 0,-2 4 0,0 3-287,-4 15 0,0 4 0,0-2-516,4-12 1,1-1 0,0 2 499,0-1 1,-1 2 0,0 1 0,2-5-15,0-1 0,2-3 0,0-1 60,-6 18 0,1-2-244,1-7 1,1-2 153,4-8 0,0-3 0,-7 24 90,4-17-90,9-13 0,2-10 90,5-12 288,0-1-918,0-9 1402,0-1-2211,-4-9-391,3-7 1740,-3-8 0,4-4 0,0-4 0</inkml:trace>
  <inkml:trace contextRef="#ctx0" brushRef="#br0" timeOffset="32564">5925 13275 13600,'-23'0'3148,"3"4"-81,0-3-2438,3 3 1211,-1-4-1121,2 0 544,1 0-813,7 0 2155,-1 0-2155,8 0-360,1 0-90,15-6 90,21-6-90,-4 2 0,5-2-751,13-4 1,6 0 780,-10 3 0,4 0 0,2 0-798,7-1 0,3-1 1,2 1 767,-11 2 0,2 0 0,1 1 0,0-1-533,4-1 0,0 1 0,2-1 0,0 1 551,-10 2 0,0-1 0,1 1 0,1-1 0,-1 1-229,1-1 0,1 0 1,0 0-1,0 0 1,1 0 210,-1 1 0,1-1 0,0 1 0,0 0 0,-1-1 0,0 1 0,-1 0 0,1 0 0,-1 0 0,-1 0 0,12-1 0,-1 0 0,-1-1 0,-1 1 0,-4 1 0,0 0 0,-2 0 0,0 0 0,-5 0 0,-1 1 0,0 0 0,-2 0 0,9-1 0,-1-1 0,-3 1 0,-6 0 0,-2 1 0,-3 1-112,13-4 0,-4 1 112,-11 2 0,-3 0 1173,21-5-1083,-19 3 90,-11 4-90,-12 3 1946,-8 2-2036,-4 2 1812,-2 0-6669,-2 0-4974,2 4 9193,-2 3 1,-7 2 0,-2 2 0</inkml:trace>
  <inkml:trace contextRef="#ctx0" brushRef="#br0" timeOffset="33994">5202 14672 14243,'-49'0'2698,"13"4"357,-11-3-2245,11 3 581,19-4-1211,-1 0 607,21 0-607,11-6 0,14-3 2628,19-11-2628,2 2 0,10-2 0,-2 0-1831,1 0 0,2 1 1651,-13 3 0,5 0 0,1-1 0,0 1 22,2 1 1,2 1-1,-2 0 1,-5 2-191,13-3 0,-1 0 198,-2 1 0,3-2 0,-9 3 195,-17 5 0,-6 2 224,14-1-359,-11-1 0,-19 7-90,-13-1 3271,-2 2-3271,0-2 637,0-1-637,0 1 0,0 0 0,0 0 0,0-1 0,0-1 0,0 1 0,0 1 0,0 0-1260,0 2 271,-4-2-360,-2 10-180,-5 4 1529,-10 21 0,5-4 0,-8 11 0</inkml:trace>
  <inkml:trace contextRef="#ctx0" brushRef="#br0" timeOffset="34748">4966 17151 20935,'-14'-7'2609,"0"-2"-1800,-8 2-179,12 2-91,-6 1-269,15 2 0,-3 0-90,4-1 90,4 1 0,4 0 89,30-6-179,0-1 0,4-1-360,4-1 1,2-1 179,15-3 0,2 1-475,-8-1 1,-1 1 474,4 0 0,0 0-1323,-2 0 1,0 1 1322,-3 2 0,-2 1 0,-6 1 0,-2 1-40,-7 1 0,-1 2 40,21-4 755,-6 0-575,-19 6 647,-6-1-827,-19 4 3029,-5-2-3029,-3 0-251,0-1-2088,0 1 663,-5 2-752,-4 4 2428,-9 3 0,-2 7 0,-5 2 0</inkml:trace>
  <inkml:trace contextRef="#ctx0" brushRef="#br0" timeOffset="35779">5681 18566 18237,'-12'-4'4767,"0"-1"-4137,-1-1 539,3 1-90,-2-4-719,7 6-90,0-3-90,5 4 0,0-1 89,0 1-269,0 0 180,20-8-180,6-3 0,27-7 90,9 4-285,-27 8 0,2 0 240,19 3 0,2 1-90,-15 0 0,0 1 45,11 2 0,-2 0 0,10-1 0,-11 0 0,-6-3 90,-9 3-90,7 0 0,-13 0 90,3-1 0,-10-1-180,-11 1 90,7 1 90,-16 2 210,2 0-300,-5 0-3868,0 0 1530,0 4 2338,-5 3 0,0 7 0,-5 2 0</inkml:trace>
  <inkml:trace contextRef="#ctx0" brushRef="#br0" timeOffset="37891">28397 2253 19676,'-5'0'4497,"2"0"-3687,3 0-630,9-2 89,0-1-179,11-1 180,17 1-270,0 1 90,21 2-90,0-2-328,-24 1 0,0 0 373,4-3 0,1 1-45,2 1 0,3-1 30,0-1 0,3 0 0,-1-1-30,7 1 0,1 0-312,-8 1 1,3-1 0,-3 0 356,0 0 0,-3 0-45,0 1 0,-3 1-8,-4-1 1,-2-1 97,24 0 0,-13 1 0,-2 1 584,-18 2-584,0 0 896,-15 0-986,-4 0 125,-2 0-125,-2 0-3418,-2 0 3418,-3 0 0,-4 0 0,-3 0 0</inkml:trace>
  <inkml:trace contextRef="#ctx0" brushRef="#br0" timeOffset="38482">30622 2162 20305,'-20'0'2519,"1"0"-2159,3 0 90,8 0-1,2 0 1,6 0-90,6 0 0,6 0-1,14 0-179,14 0 90,17 0-180,-22 0 0,2 0-472,3 2 0,1 0 427,2-1 0,0-1-45,-1 2 0,1 0 44,8-1 1,-1-2-45,-14 1 0,-2 0-6,4 0 0,-3 0 6,0 0 0,-13 0 0,-6 0-90,-6 0-90,-4 0 494,-2 0-1034,-2 4-2325,-2-3 3045,0 3 0,2-4 0,0 0 0</inkml:trace>
  <inkml:trace contextRef="#ctx0" brushRef="#br0" timeOffset="38981">32242 2081 20575,'-33'11'2429,"10"-4"-2159,4-3 90,13-4-1,6 0 91,2 6 0,6-4 0,6 10-1,10-6-179,9 5 0,8-6-90,5 3-45,-8-7 0,1-1-45,22 4-45,-22-4 0,0 0-45,14 0 0,-4 0 90,-8 0-90,-7 0 0,-10 0-90,-2 0-180,-13 0-540,1 0-3417,-10 0 4227,-19 0 0,-1 4 0,-19 1 0</inkml:trace>
  <inkml:trace contextRef="#ctx0" brushRef="#br0" timeOffset="41149">32153 2022 20665,'-4'-7'2069,"0"0"-1439,9-3-360,8 0-1,7-6 1,10 1 90,27-11-180,-9 1-297,-15 8 0,0-1 207,14-14 0,-2-2-90,-3-4 89,-3-3-89,-2-4 90,-5-3 0,-1-4 90,-5 2-90,-3-4 0,-5 2 0,-10 11 0,-2-2-45,-1-3 0,-3-2-15,-6-2 0,-2-3 0,-1 3 15,1-3 0,-4 0-45,-5 4 0,-3-3 0,0 8-364,0 9 0,0 4 364,-5-11 0,-4 1 9,-4 6 0,-2 2-9,9 9 0,-2 1 0,-8-6 0,0 1 0,-17-3 0,-2 2-142,-5 4 142,26 13 0,-1 1 0,-2 1 0,-2 2 0,-2-1 0,-1 0 0,-1 2 0,-1 0 0,-3-1 0,-1 1 0,-2 0 0,0 0-359,-2 0 0,0 0 359,0 1 0,-1-1-1104,1 0 0,-3 0 1104,-9 0 0,-7-2 0,6 2 0,0 0 0,-1 0-228,9 1 0,-7-1 1,1 0-1,8 1 228,-2 1 0,4 0-141,-16 0 1,2-1 140,18 4 0,2 0 175,1 1 0,-3 0-175,2 0 0,-3 1 0,2 1 45,-6 1 0,0 0 550,6 0 1,-1 0 0,3 1-596,-1 2 0,2 1 0,2 1 0,1 0 475,2 1 1,1 0-476,2-1 0,1 2 0,1 0 0,-1 2 0,2-1 0,-1 0 0,0 2 0,0-1 0,-2 1 0,1 1-965,-2-1 0,0 1 965,0 1 0,-3 1 37,-16 7 0,-1 2-37,13-6 0,0 1 0,-3 2 0,-3 3 0,5-2-122,6-2 1,2 0 121,-9 5 0,2 2-79,9 0 0,3 0 79,-11 16 1286,16-14 1,3 1-1197,-3 15-90,5 3 0,3 4 0,4 0 0,2 0 0,2-2 0,3-16 0,0-1 0,-2 14 0,-3 13 90,3-24-90,-2-2 0,-1 0 1245,0-5-1245,0 3 90,-1-3 776,3 1-866,4-3 139,2-2-139,4-3 90,0 11-90,4-8 0,4 10 0,4-10 0,5 2 0,1 0 90,2 0-90,4 2 0,5 1 90,3 0-90,21 9 45,-23-21-1,1 0 1,0-1 0,1-2-1115,0-1 0,-1-2 1070,18 1 0,3 1-123,3 0 123,4-3-90,0 0 90,4-6 90,-2 5-90,2-8 0,-20 5 0,0 2 0,-9-6 0,-1 0 0,11 3 0,-1 0 0,19 4 0,3-9 0,-30 4 0,-1 0 0,3-4 0,-1-1 0,3 2 0,0 0 0,1-2 0,1 0-302,1 0 0,1 0 302,2 2 0,-1 0 0,2-1 0,0-1 0,2 2 0,1 0 0,1-2 0,0 0 0,4 0 0,1 0-343,2 0 1,2 0 297,2 0 0,2 0 332,3 0 1,0 0-318,-22-1 0,1 0 0,0-1 30,2 1 0,-1-1 0,1 0 0,-1-1 0,1 0 0,-1 0 0,-2 1 0,1-1 0,2 1-235,11-1 1,3 0 0,-3 1 234,6-1 0,0 0 0,-13 1 0,2 0 0,-3 0 0,0 1 0,-3-1 0,-2 1 0,1 0 0,15 0 0,0 0 0,-17 0 0,-2 0 0,10-1 0,-3-1-90,4-1 194,-10-1-2083,-9-3 370,-17 0 1609,-15-5 0,-24 4 0,-14-2 0</inkml:trace>
  <inkml:trace contextRef="#ctx0" brushRef="#br0" timeOffset="41708">18736 1800 24173,'-29'-25'1529,"3"1"-1439,6 3 0,4 5 90,7 7 0,4 19 0,10 18-90,4 26-45,-2-17 0,0 5-511,1 6 0,0 6 1,0-2 465,-2-7 0,0-2 0,0 3 0,2 14 0,1 4 0,-1-4-45,0 7 0,1-3-180,-1-1 0,2-1-317,-2-6 0,2 1-1167,2 7 0,1-2 1709,-2-21 0,1-2 0,0 4 0,1-5 0,5-2 0</inkml:trace>
  <inkml:trace contextRef="#ctx0" brushRef="#br0" timeOffset="42065">18818 1972 22644,'-8'-36'749,"1"-1"1,2 2 0,2 1-570,-3-26 90,10 6-181,7 11 91,16 7-90,15 11-90,19 11 45,-4 20 0,3 8-952,-12 1 1,-1 5 906,-5 1 0,2 3 0,-5 3 0,2 12 0,-7 3 45,-2 5 0,-5 2 36,-3 0 0,-7 6-59,-13-7 1,-5 6-1,-2 1 1,-2-5-23,-3 15 0,-5 0-712,2-16 1,-4 6 0,-1-3 0,-2-6 756,-11 3 0,-3-7-45,-2-1 0,-1-1-952,1-5 1,-2-2 951,3-5 0,-1-2 270,-4 0 1,1-3-271,-12 6 0,-1-7 42,27-16-1391,7-14 2145,8-4-796,11-31 0,12 7 0,10-19 0</inkml:trace>
  <inkml:trace contextRef="#ctx0" brushRef="#br0" timeOffset="42502">19938 2239 22284,'-5'-37'1304,"0"1"1,-4-6-1125,-14-15-90,4 43 269,-24 40-269,15 8-90,0 17 0,4 8 45,13-19 0,4 3-45,1 6 0,2 5 0,2-4-329,4-6 0,3-2 284,2 11 0,4-4-135,14-1-400,17-27 310,-7-22 135,-5-20 0,-2-9 135,1-24-311,-11 13 1,-5-3 400,-6 6 0,-4 1 45,0-2 0,-2 0 90,-4 1 0,-1-1-90,-1 5 0,-1 0 0,-6-5 0,-2 1-45,-4-10-90,-5 3 488,16 38-488,2 17 90,19 43-90,2-4 0,0-10 0,4-1-45,-4-8 0,7-3-305,17 1 0,12-1 1,-5-6-1,-13-8 1,0-3-1,12 0 1,0 0-1,0 0 0</inkml:trace>
  <inkml:trace contextRef="#ctx0" brushRef="#br0" timeOffset="42958">20576 1380 23364,'-12'-41'1619,"5"6"-1349,1 13 179,6 11-89,8 15-180,4 14 90,9 13 0,3 8-90,4 15-1,1 3-457,-9-17 1,1 0-1,0 3 278,4 13 0,0 4 0,-2-6 0,-3-5 0,-2-2 0,5 11 0,-1-4 0,0 5 0,-4-12 0,-4-13-90,-3-9-89,-5-13-1,-2-12 90,-4-14 0,-9-11 0,-6-13 90,-14-8 498,-9-2-498,-11 5 0,4 24 0,-3 6 45,9 8 0,0 4-45,-13 4 0,0 8 45,4 20 0,5 6 0,13-8 0,3 3 0,-8 10 0,10 4 45,29 2 0,12-3-90,17 4 0,2-27 0,10-2 0,-2-6-45,2-12 0,0-5-45,18-3 0,-2-4-135,-21 0 0,-3-3-135,-3 0 0,-3-1-629,20-20-270,-13 2-990,-13-2 2249,-13 7 0,-19 6 0,-9 6 0</inkml:trace>
  <inkml:trace contextRef="#ctx0" brushRef="#br0" timeOffset="43524">18143 3998 23004,'-34'9'539,"-1"-1"1,-5-3 0,2-1-270,-11 2 90,3-6-181,38 0 271,59-20-270,-15 6 0,5-1-792,5-3 1,6-2 0,6-2 730,-13 3 1,5-2 0,3-1 0,1-1 0,0 0 0,-2 1-524,5-2 0,-2 1 1,0 0-1,2-2 0,3 0 442,-4 1 1,1 0-1,3-2 1,1 1 0,1-2-1,1 1 1,0-1-198,-7 4 0,1 0 1,1-1-1,1 0 1,0-1-1,0 1 1,-1 1-1,-1 0 1,-2 1 183,5-2 1,-3 1 0,0 1-1,-2 1 1,2-1 0,0-1 0,3 0-166,-4 1 1,2 0-1,2-2 1,1 1-1,0-1 1,-1 1-1,-2 1 1,-1 0-1,-4 3 140,7-3 0,-4 2 0,-2 1 0,-1 0 0,2 0 0,2-1-70,1 0 1,2-1-1,2 0 1,0 0 0,-1 0-1,-2 0 1,-2 2 69,4-1 0,-3 0 0,-2 2 0,1-1 0,5-2 0,-6 2 0,4-1 0,2 0 0,1-1 0,-3 0 0,-3 3 0,-7 1 0,17-6 0,-8 3 0,0 0 136,-8 2 1,2 0 0,-2 1 0,-7 1-137,1-1 0,-5 0 615,-1 0 1,-3 1-616,4-4 1895,-2 1-1895,-26 12 0,-2 5 2833,-4 0-5531,-14 8 1630,-10 5 1068,-24 10 0,-11 10 0,21-14 0,0 1 0</inkml:trace>
  <inkml:trace contextRef="#ctx0" brushRef="#br0" timeOffset="44267">19983 3989 22374,'14'-32'1889,"-1"3"-1529,-3 5 0,-19 21-180,-3 14 0,-22 29-136,15-13 1,-2 3-1651,-14 21 0,-1 3 1606,7-12 0,1 1 30,4-5 0,-1 1 0,2-2-475,1 1 1,3-3 489,1-2 0,2-1 26,-9 21 19,13-13-90,4-11 0,16-11 90,22-8-90,5-6 2942,20-4-2852,-8 0-90,2 4 1326,-4 1-1326,12 4 0,-21 0 90,5-4 32,-23 3 148,-4-7 90,-4 3-1,-2-4-179,-4-2 0,-2-5-180,-5-8 0,-6-10 90,-5-12-90,-4-10 0,-5-10 0,9 10 0,0-2 0,3 14 0,0-2-45,-3-18 0,1 1-135,4 4-180,-4-4-179,9 30-181,-1 6-179,2 8-181,3 4-89,-4 6-720,3 0-360,-8 8 2249,2 0 0,-5 10 0,0-2 0</inkml:trace>
  <inkml:trace contextRef="#ctx0" brushRef="#br0" timeOffset="44617">19459 4292 22104,'-35'0'1530,"7"0"-1441,5 0-89,17 0 0,12-4 0,20-5-89,19-9 89,-15 7 0,3-1-197,6-2 0,5-1 197,0 1 0,5-1 0,-3 0-347,9-2 0,0-1 497,2-2 0,3-2 0,-6 0 30,-11 4 0,-4-2 449,17-12 1,-5-6 404,-24 2 1,-4-1-810,-1 8 0,-4 0-46,-7-13 1,-3 16-180,3 44 0,-2 5 0,3 29 0,3 14-616,-1-12 1,2 4 0,-2-2 615,-2-9 0,0-2 0,0 1-90,2 7 0,1 1 1,-2-8-1171,5 15-806,-4-12 87,-2-10-289,-2-10 2268,-4-15 0,-1-10 0,-4-9 0</inkml:trace>
  <inkml:trace contextRef="#ctx0" brushRef="#br0" timeOffset="44965">20771 3831 17746,'7'-53'2339,"-2"10"1,-10 16-1980,-4 20 0,-9 23-180,-5 20 0,-1 21-135,10-22 0,3 2 230,4 3 0,1 0-275,0 2 0,3 0 0,3-1 0,4 0 0,5 9 0,4-1 45,-1-16 0,1-3-45,8 7 0,2-5 588,16-10-588,2-13-90,-3-13 1706,1-16-1661,-17-9 0,-2-6 45,-6 3 0,-3-2-164,3-15 1,-5-5 193,-12 9 0,-5-1 0,-1 1-82,-3-7 0,-2 0 52,-1 7 0,-3-1 0,-1 4 0,-5 2 0,-3 5 0,0 4 0,-4 4 0,-15 1 0,-2 5 0,12 8 0,0 4-90,-10 1 0,1 6-270,-8 13-269,10 8-1710,3 18 270,22-9-39,2 9 2108,16-12 0,0-5 0,0 0 0</inkml:trace>
  <inkml:trace contextRef="#ctx0" brushRef="#br0" timeOffset="45307">20296 3822 21924,'-19'-2'1799,"1"-2"-1529,5-5 0,5-5-90,8-4-180,10-3 90,14-1-90,15-3-443,20 2 398,-23 10 0,3 1-310,4 2 1,2 0 309,2 0 0,2 0 45,-1 0 0,1-1 0,-2 2 0,-2-2 45,-2-1 0,-1-1 135,-4 0 0,-3-1 270,25-16-103,-32 4 0,-3-3 552,4-15-196,-6-17-163,-20 20-540,-3 5 388,0 4-388,2 7 0,-1 5 702,0 6-702,3 7 0,2 17 0,7 20 0,5 27 0,-8-19 0,0 3-76,2 7 0,1 2 76,-1 4 0,0 3-1540,0 1 1,0 2 1539,0 0 0,-1 0-315,0-1 0,-2-1-1530,-1-2 0,-1 0 585,-1-4 1,-1 0 1239,-2-5 1,-1-1 0,0-5 0,0-1 0,-2-3 0,0 0 0</inkml:trace>
  <inkml:trace contextRef="#ctx0" brushRef="#br0" timeOffset="54786">14964 13347 16618,'4'-9'2158,"0"2"-1888,0 0-90,0 3-180,0-1 90,2-1 0,-1 1 270,2-2 989,0 1-1079,-3 1-90,0-2-90,-4 5-180,0 0 90,0-2 0,0-1 90,0-6 0,0 1 0,0-1-90,-6 2 0,5-2 0,-10-1-90,6-1 90,-1-3 0,2 0-90,4-2 90,0 2 90,0 2-90,0 5 0,0 5 90,0 0-90,0-1 0,0 0 0,0-1 0,0 1 0,4-5 0,4 0 89,1-4 1,3 3 90,-4 4 0,0-2 0,0 2 0,0-4 0,0 0-90,0-3 0,4-1-90,-3 3 0,3-4 90,-4 11 90,-2-3 90,0 7 89,-2-1 1,-2 2 2339,0 0-2340,-2 4-179,2 3 0,2 9 0,4 7-90,3 6 0,3 7 0,0 7 0,2 3 0,2 6 0,1 0 0,-1 2-90,-5-17 0,0 1 0,5 19 0,-4-10 0,1 0 0,2 10-778,-7-21 1,0 0 777,6 18 0,-2 1 0,4 1 0,1 5 0,1 0 0,-10-28 0,0 0 0,1 0 0,1 0 0,-2-1 0,2 1 0,4 13 0,1 0 0,-3-13 0,-1 0 0,3 10 0,0-2-452,6 11 452,-2-2 0,0-5 0,-1-2 0,-1-4 0,0-1 0,-1 0 0,3 1 0,-2 2 0,2 0 0,0 3 0,5 11 323,-4-9 1,-1-2-324,0 4 0,0-1 487,1-2-487,-8-12 0,1 0 0,8 17 0,-5-9 0,-1-1 0,4 6 0,3 10 0,-6-24 0,2 13 0,-1-12 0,1 11 0,-2-13 0,1 3 0,0 0 0,12 23 0,-8-14 0,-7-13 0,-1 1 0,7 10 0,-1 1 0,2-3 0,1-1 0,8 11 0,-6-10 0,2 7 0,0 6 0,-8-12 0,8 17 0,-14-25 0,0-1 0,9 19 313,-9-17 0,-1 0-313,6 12 0,-6-13 0,0 1 0,0 2 0,-1 1 0,2-1 0,-1 2 0,3 8 0,-1-2 0,4 10 0,-3-9 0,1 1 0,2 8 0,1 6 0,2 4 0,-6-17 0,1-1-253,2 11 0,1 1 253,-1-1 0,-2-5 0,4 10 0,-8-23 0,0 0 0,4 9-124,0-2 124,0 0 0,-6-12 0,0 0 0,7 15 0,2 11 0,-5-23 0,-2-7 0,-2 0 231,0-4-231,2 6 512,-3-11-512,2 2 134,-4-15-134,-3 1 0,-2-9-1260,-2-12 1,-4-5-180,-2-17-360,-6-1-630,-3-7 2429,-3-9 0,0-7 0,7 27 0,1 0 0</inkml:trace>
  <inkml:trace contextRef="#ctx0" brushRef="#br0" timeOffset="56397">16381 14107 22284,'-12'-41'2519,"0"5"-2159,5 2 89,2 7 91,1-2-450,3 14 0,-3 0 180,6 31-180,6 9-45,2 16 0,2 7-45,-2-11 0,0 1-284,5 19 1,0 2 283,-5-14 0,0-2-481,-1 0 1,0-1 480,0-3 0,-1-1 0,0 3 0,-1-3 0,2 12 0,-1-3-90,-6-33-90,-2-8 0,-4-36 135,2-5 0,0-4 45,-2-5 0,0-3-20,1-15 1,1-2 19,0 11 0,1 2-992,0-2 1,2 1 991,-2 3 0,2-1 0,2-9 0,1 3-101,-1 18 0,1 1 101,2-6 0,2 4 90,4 5 0,2 9-90,2 14 90,5 11-1,18 32-89,-7 3 0,-9-5 0,-1 2 0,8 25 81,-15-26 1,-1 1 8,8 30-135,-9-25 0,-2-1 135,2 11-90,1 0 0,-10-27 2934,-2-10-3024,-2-6 298,0-15-208,-7-29 0,1-6-45,2 11 0,0-2 135,0-27-688,4 0 598,0 7 427,0 0-427,0 24 0,6 4 0,2 22 0,10 11 0,5 6 619,5 8-619,25 14 0,-10-8-90,-3-8 0,1-2 0,7-4 0,-9-9 0,0-6 0,15-24 90,-2-6-1526,-15-15 1526,-21 4 0,-8-5-215,-8 11 1,-2-1 394,-4-21-135,-4 16 0,-2 2 45,-4 4 0,-15 2-90,13 33 90,-11 32-90,15 7 90,1 23 1361,9-7-1451,9-15 0,5 2-45,9 4 0,3 0-90,-4-7 0,3-3-243,12 1 1,4-9-2142,17-15 360,-1-13 2159,0-16 0,-18-10 0,-1-6 0</inkml:trace>
  <inkml:trace contextRef="#ctx0" brushRef="#br0" timeOffset="56787">17750 13171 21115,'-16'-34'3328,"-1"4"-2429,-19 36 1,-2 12-900,6 6 0,8 10 0,-1 11 0,9-4 0,12 22-45,5-14 0,4-2-45,7-9 0,3-9-90,1-4-180,6-9 271,-6-7-1,3-5 90,-7-10 45,-3-23 0,-4-10 179,-1 6 1,-1-3-90,0-12 0,-2 0 135,-5-16-90,-1 32-90,1 7 0,4 9-90,0 7 0,4 15 90,4 11-90,7 12-90,7 10 0,2 0-810,4-3 1,2 1-270,4 5 359,-7-10 0,-1-3-1348,-6-8 2158,-4-10 0,-3-5 0,-3-6 0</inkml:trace>
  <inkml:trace contextRef="#ctx0" brushRef="#br0" timeOffset="57320">17940 13130 22014,'-5'-41'2159,"4"5"-1979,-5 6 90,6 10 90,0 6 269,13 28-539,-1 3 0,12 23-90,-4-6 0,-1 0 0,1 4 0,-9-14 0,-2-4-90,-10-20 0,-8-52 90,4 7 0,2-7 0,2-3-205,8-3 250,-3 21 0,2 2 45,8-1 180,13 11-91,0 21-89,12 17 0,-4 23 0,2 12-135,-9 5 0,-2 3-135,-9-22 1,-2 0-235,7 19 0,-2-4-306,-6-9 1,-4-12-91,-2-12-969,-4-24 1779,-2-12 360,-7-22-90,3-8-91,-8-13 181,7 15 0,1-8 0,0 5-528,-2 2 0,1 2 348,1-4 0,0-3 0,1 6 359,-1 8 1,4 7 1348,10 0-1529,2 14 91,32 64-450,-9 4 45,-4-4 0,0 2-225,5 7-360,-11-14 1,-2-1-541,-2-6-2518,0 9 3823,-17-31 0,-12-1 1,-5-12-1</inkml:trace>
  <inkml:trace contextRef="#ctx0" brushRef="#br0" timeOffset="57501">18156 12017 23467,'-23'-28'674,"1"-1"1,-17-23-585,10 14 347,11 6-797,16 18-601,10 14-928,16 19 1889,11 15 0,6 7 0,4 4 0</inkml:trace>
  <inkml:trace contextRef="#ctx0" brushRef="#br0" timeOffset="57838">18627 12298 23454,'10'0'2068,"-2"0"-1708,-2 0 90,0 8 90,13 38-450,-1 9-664,-3-8 0,0 2 574,-2-4 0,-2 1 0,1 2 0,-1 1 0,2 14 0,0-2 0,-4-19 0,-1-1 0,2 7 0,-2-6 205,-2-8-295,-2-15 0,-4-21 90,0-21 0,0-11 0,0-5 0,0 3 0,0-3-81,2-10 1,1-5 0,1 0 200,0 7 0,2 0 0,1 0 65,2-6 0,1 0 0,1 3-140,2-5 0,2 7 45,16-5 0,-6 47-90,16 47-360,-20-6 0,-1 3-45,1 4 0,-2 1-736,-3 1 0,-2-1-208,1 11 178,-3-10-1078,-2-11 2249,-4-12 0,2-14 0,-2-8 0</inkml:trace>
  <inkml:trace contextRef="#ctx0" brushRef="#br0" timeOffset="58347">19293 11855 22284,'0'-63'1979,"-4"14"-1259,-8 27-360,-1 33-181,-7 31-390,12-9 0,1 3 256,2 5 0,2 1-375,0 3 0,0-1 285,3 0 0,0 1-225,4 8 0,0-3-285,1 16 420,1-29 0,2-5-225,2-14 270,2-20 0,0-23 180,1-25 210,-5 4 0,2-9 0,-2 3 14,-1 2 1,0-1-977,2-2 0,0-5 0,-2 7 976,-5 14 1,0 4 315,2-21 354,-4 11-624,0 6-122,0 19-148,1 9 0,4 32-90,3 26 0,-2-13 0,2 7 0,2 13 0,2 7 0,0 0 0,0-10 0,-1 0 0,2 2 0,0 1 0,0 4 0,1 0 0,0-3-757,2 5 1,0-4 0,0 1 756,1-1 0,0 1 0,0 5 0,-1-5 0,1 7 0,1 2 0,-2-2 0,-1-5 0,-3-10 0,-1-3 0,-1-1 0,1 4-127,1 5 0,1 6 0,-1 0 0,-1-3 0,-5-7 127,-4 15 0,-8-7 0,-3-3 0,-6-3 0,-4-7 0,-5-3 0,-4-7 0,-7-6 0,-19-11 0,-3-10 0,11-8 0,0-7 0,-15-11 0,3-11 0,16-6 0,7-7 0,0-7 0,4-5-653,4-6 0,3-3 653,11 19 0,2-1 0,3-1 0,-1-20 0,7-2 103,8 11 1,4-1-1,3 3-598,5-3 1,4 3 104,-1 10 0,3 1 1,1 6-286,9 8 0,1 6-359,1 5 0,0 5 283,0 6 0,-1 5 751,30 13 0,-10 19 0,-4 11 0</inkml:trace>
  <inkml:trace contextRef="#ctx0" brushRef="#br0" timeOffset="58817">16572 15703 23364,'-23'24'3148,"3"-4"-2878,4-11 269,7-3 181,25-30-360,19-6-270,-2 1 0,8-6-737,0 4 0,8-4 0,2-1 1,0 0 646,-4 3 0,0 1 0,1-2 0,4-1-423,-3 2 1,3-2-1,2-1 1,1 0-1,0 0 1,-1 0 422,-3 3 0,0 0 0,0 0 0,0 0 0,1 0 0,1-1-223,-5 3 1,-1 1 0,-1 0 0,2-1 0,3-1-1,5-2 1,5-2 222,-17 10 0,5-2 0,3-1 0,3-1 0,2-2 0,3 0 0,1-1 0,0 0 0,2 0 0,0-1 0,-1 1 0,-1 1 0,-1 0 0,-1 1 0,-3 1 0,-3 2 0,-3 1-132,14-7 1,-4 2 0,-3 2 0,-2 1 0,-1 0 0,1 0 0,1 0 0,4-2 0,5-2 131,-14 6 0,5-1 0,2-2 0,3-1 0,2-1 0,0 0 0,2-1 0,-1 1 0,0 0 0,0 0 0,-3 2 0,-2 1 0,-2 1 0,-4 3 0,-4 1 0,-4 3-16,25-10 0,-9 4 0,-4 4 0,-3 0 0,1 1 16,7-5 0,-1 1 0,-2 1 0,-2 1 0,6-3 0,-2 2 0,-3 0 0,-11 5 0,-2 1 0,-2 0 0,16-9 0,-6 1 502,-22 10 1,-3-1-503,17-18 0,-43 16 0,-10 4-791,-30 0 791,-8 27 0,-14 3 0,31 5 0,0 0 0</inkml:trace>
  <inkml:trace contextRef="#ctx0" brushRef="#br0" timeOffset="63160">28531 6880 12930,'0'0'0</inkml:trace>
  <inkml:trace contextRef="#ctx0" brushRef="#br0" timeOffset="73500">22566 6540 17517,'4'-7'4587,"0"1"-4137,0 1-180,0 3-90,-2 0 450,0 2-630,0 0 89,2 6-89,4 3 90,8 27-90,-5 0 0,1 5 0,-1 3 0,1 17-1199,-3-16 0,1 0 1199,-3-11 0,1 0 0,-2 1 0,2 2-24,3 17 0,3 5 24,-1-9 0,1 2 0,1-1-375,2 12 0,1-1 345,-3-16 0,1 1 0,-1-8 30,9 15-610,1-10 610,-3-9 1996,-3-10-2086,-3-4 142,-6-12-232,-2-3 824,-4-6-1094,-2 0 450,-15-56 0,5 22 0,-2-7 0,0 0 0</inkml:trace>
  <inkml:trace contextRef="#ctx0" brushRef="#br0" timeOffset="74299">23195 6255 14009,'0'-7'5667,"0"1"-4318,0 1-719,0 3-1,0 0-629,2 2 90,0 0-90,2 0 90,2 0 0,-1 0-90,-1 4 0,-3 1 90,1 4 90,-1 2-90,0 2 0,-1 8 0,0 6 0,0 9 0,-5 9 0,-2 7-3392,-3 9 3302,4 3 45,2-29 0,0 0-422,3 31 377,0-32 0,-1 0 0,2 25 0,0-3 0,0-8 0,0-3 0,0-9 0,2-2 0,2-7 0,0-6 0,2-4 3205,0-5-3205,-2-5 474,2 1-834,-3-3-2249,-2 0 630,-1-19 1979,0-7 0,0-21 0,0 1 0</inkml:trace>
  <inkml:trace contextRef="#ctx0" brushRef="#br0" timeOffset="74712">23341 6210 18776,'0'-20'3688,"0"-5"-3508,0 10 0,0-2-90,0 12 360,6 11-270,-1 11-90,3 16-1,-1 9 1,-2 9-301,1 8 301,-2 5-45,0-15 0,1 0-45,-1-11 0,0-1-813,2 13 0,1-2 813,3 18 0,3-4-378,1-4 378,0-8 0,2-3 90,4 6-90,-5-18 169,3 2-169,-8-19 1587,-1-11-1587,-4 3 369,-2-9-459,-2 3-809,-1-4-1170,-3-14 0,-3 1 2069,-5-16 0,-1 4 0,0-2 0</inkml:trace>
  <inkml:trace contextRef="#ctx0" brushRef="#br0" timeOffset="76133">21238 8345 23004,'16'-11'1169,"7"-3"-899,10-6 0,17-7-1039,-16 9 0,3-2 859,11-5 0,3-2-595,-10 6 0,3-1 0,1-1 595,9-3 0,2 0 0,2-1-329,-9 5 1,1-1-1,1 0 1,1 0 283,5-1 0,0-1 0,2 0 0,0 0-363,-10 4 1,1 0 0,-1 0 0,1 0-1,1 0 336,-1 0 0,1 0 0,0-1 0,0 1 0,0 0 18,-1 0 0,1 1 0,-1-1 0,0 1 0,-1 0-175,10-4 0,0 0 0,0 0 1,-2 1 160,-2 1 0,-2 1 1,1 0-1,-2 1-22,11-5 0,-1 1 0,-2 1 60,-7 2 0,-2 2 0,-1 0 142,13-6 1,-4 3-158,-11 3 0,-3 1 475,-11 3 1,-2 1-431,17-8 0,-17 3 2073,-10 6-2253,-8 0 1739,-7 7-2008,-4 0 993,-3 6-2882,-14 4 615,-4 3 1633,-22 9 0,-7 5 0,-8 4 0</inkml:trace>
  <inkml:trace contextRef="#ctx0" brushRef="#br0" timeOffset="76578">21514 8453 14272,'-62'21'1350,"9"-9"1271,17-4-2441,17-12 1409,21-7-1319,26-12-181,-1 6 1,5-2-3,13-6 0,5-1 3,-7 4 0,3 0 0,2 0 216,10-4 1,2-1 0,2 0-217,-9 5 0,1-1 0,2 0 0,0 1-572,5-2 0,1 0 0,1 0 1,0 0 534,-10 4 1,0 0 0,0 0 0,1 0 0,0 1-285,0-1 0,0 1 0,0 0 1,0 0-1,0 0 249,-1 1 0,1 0 0,-1-1 0,-1 1 0,1 1 4,10-4 1,-1 1-1,0 1 1,-1-1-23,-4 2 0,-1 1 0,0-1 0,-1 2 0,-5 0 0,-1 2 0,-1-1 0,0 1-131,7-3 0,0 0 0,-3 1 161,-6 2 0,-2 1 0,-2-1 15,11-3 0,-3 1 0,-10 3 0,-3 1 522,0-1 0,-3 1-477,4-2 1679,0 3-1679,-26 5 1993,-5 5-2083,-4-3 2591,-3 4-2681,0-2 134,-3 2-223,-2 0-181,1 0-810,-9 0 361,5 8-270,-11 2-541,1 10-718,-9 3 2338,-3 2 0,-7 4 0,-2 1 0</inkml:trace>
  <inkml:trace contextRef="#ctx0" brushRef="#br0" timeOffset="84152">21936 6504 16168,'0'-11'5217,"0"-1"-4588,0 7-179,0 1 90,0 4-90,0-2-1,0 0-89,0-3 0,0 3 539,0 0-899,2 2 90,2 0-90,2 10 90,2 9 0,2 17-45,-3 3 0,-1 4 0,0-7 0,0 1-1236,1 17 1,0 2 1190,0-11 0,0 0 45,0 4 0,1 1-281,0 2 0,2 3 236,-1-2 0,1 5 0,0-4 0,3 9 0,1 1 0,-4-15 0,1 5 0,0 0 0,-1-3 0,2-2 0,-1-2 0,0 0 0,0-1 0,-1-1 0,0-2 0,3 9 0,0-7 0,3 2 0,2-3 0,-7-16 0,2-7 0,-10-11 2321,1-9-2321,-4 3 262,0-4-1431,0-10 359,0-2-89,0-13-630,0-4-720,0-7 2249,-4-10 0,3-2 0,-2-4 0</inkml:trace>
  <inkml:trace contextRef="#ctx0" brushRef="#br0" timeOffset="84827">22590 6572 17157,'6'-9'5037,"-2"0"-4317,2 2-360,-4 0 0,0 5 269,-2 0-539,0 10 0,2 6 0,4 41-90,-1-2 45,1 7 0,1 5-467,-3-20 1,1 0 421,1 17 0,2 3 0,-1-19 0,0 1 0,0-2 0,2 6 0,0 1 0,1 1 0,1 3 0,-1-6 0,-1-9 0,0-2 0,5 16 0,-1-3 0,1-3-90,1 1 90,-5-27-180,-2-6 1,-1-9-271,-3 2-90,-2-9-2698,-2-3 3448,0-10 1,-6-10 0,-1-6 0</inkml:trace>
  <inkml:trace contextRef="#ctx0" brushRef="#br0" timeOffset="85562">23024 7454 17607,'-12'-9'4857,"6"0"-4407,-4 0-180,10 2-90,-4 0 0,6 1 89,29-21-179,7-2 0,-2 5 0,4-2-128,0 2 1,4 0 277,5-2 0,7-3 0,-2 1-1213,-8 6 0,-1 0 1,3-1 1039,-1 0 1,3 0-1,1 0 1,-3 2-38,3-1 0,-2 3 0,3-2-114,-3 2 1,2 0 0,0-1 0,-1 2 142,11-3 1,-2 1 0,0 0 0,-3 1 0,-1-1 0,-3 2-15,6-1 0,-8 2 45,-6 3 0,-12 1 0,-9 8 206,-9 1-296,-6 4 2767,-8 0-3216,-6 0 801,-6 0-1431,-5 6-270,-5 4-900,-6 8 2249,-5 4 0,-5 3 0,-1 3 0</inkml:trace>
  <inkml:trace contextRef="#ctx0" brushRef="#br0" timeOffset="86646">27845 4944 18147,'-4'-7'4317,"3"2"-3777,-3-1-180,4 5 629,0-3-899,4 4 0,6 0 0,12-2-90,11-2 0,14-1 0,4-4 90,4 2-180,-4-2 0,-5 2-180,-9 0-180,-5 3-269,-9 1-630,-7-1-900,-8 0 2249,-4-5 0,-13-1 0,-2-1 0</inkml:trace>
  <inkml:trace contextRef="#ctx0" brushRef="#br0" timeOffset="86996">27950 4826 17157,'-26'4'5127,"3"-3"-4857,5 7-90,4-3-90,4 4 90,3 2-90,-2 1 0,8 5-3392,-10 4 3302,6 6 90,-1 3-90,2 0 90,4-3-90,0-3 0,4-3 0,0-3 3482,6-4-3482,2-3 0,6-6 0,7 3 0,9-7 0,7 3 0,6 2 0,0 3 90,-4 11-90,-7 6 0,-9 7 0,-9 6 89,-10 6-89,-12-11 0,-4 0 0,-6 17-90,-4-12 1,-4-1-901,-16 11 990,10-20 0,-2-1 0,-17 9 0,-4-7 0</inkml:trace>
  <inkml:trace contextRef="#ctx0" brushRef="#br0" timeOffset="87535">29851 5066 19226,'0'-9'3418,"0"2"-3148,0 0-90,-4 3 90,-2-1-180,-5 3 0,1 0 89,0 20-179,5 0 90,2 20-90,15 16 90,4-14-90,15 11 0,1-26 0,1-11 90,10-12 0,-15-13 0,1-14-90,-21-9-1131,-5-9 1131,-10-5 0,-4 2-90,-18-8-90,2 23-269,-10 1-181,4 28-809,-1 13-990,-3 8 2429,4 8 0,5 4 0,4 3 0</inkml:trace>
  <inkml:trace contextRef="#ctx0" brushRef="#br0" timeOffset="87896">31207 4917 20126,'12'-30'2248,"2"1"-2158,6 6 0,7 3-90,11 8 0,11 6 0,8 3-2088,8 3 2268,0 0 0,-2 7-139,-7 2 139,-10 7 0,-11 4 0,-9 5 0,-8 7-90,-9 8 0,-4 8-90,-6-10 0,-2 0 0,-3 21-135,1-21 0,0 0-1738,-8 11 883,-2 1-1258,-2-4 2692,-3-6 1,-2-6 0,-1-5 0</inkml:trace>
  <inkml:trace contextRef="#ctx0" brushRef="#br0" timeOffset="88297">31463 5387 16035,'0'-32'1529,"7"1"559,9-1-2043,12 9 0,6 2-90,-4 4 0,3 2 61,15-7 1,3 2-62,-7 5 0,-1 1 45,2 1 0,0-1 0,-1-1 0,2-2 425,8-2 0,0-3-155,-9 0 0,-3-1-91,-1 3 1,-4-2 1644,1-23-1645,-36 24 1,-13 0 0,-11 14 556,-5 13-736,-1 8 90,1 14-90,3 8 0,7 5 0,7 6 0,8-1 0,10-1 0,5-8 0,5-8-90,2-15 90,3-6-90,-3-16 90,-1-8 0,-5-12-180,-8-30 0,-6 14-179,-6-17-1800,-10 19-180,4 13 2339,-5-1 0,12 13 0,0 2 0</inkml:trace>
  <inkml:trace contextRef="#ctx0" brushRef="#br0" timeOffset="88521">32523 4822 17967,'14'-5'4317,"0"-1"-4047,0-1-180,17-5-90,-2 5-90,15 0-1259,3 5-360,-13 2-8006,3 0 9715,-19 0 0,-8 0 0,-2 0 0</inkml:trace>
  <inkml:trace contextRef="#ctx0" brushRef="#br0" timeOffset="88778">32624 4785 14729,'-27'0'6386,"1"0"-5846,4 0-271,0 4 1,3 4-90,-1 5 0,4 5-90,-1 5 0,5 4 0,6 3 0,4 5-90,10 2 0,8 4 0,11-3 0,5 1 0,7-7 0,-2-3 0,-1-7 0,2 5 90,-15-2-180,-4 3-90,-26 0-3058,-36 10 3238,-6-10 0,9-9 0,-2-1 0,6-7 0,1 0 0</inkml:trace>
  <inkml:trace contextRef="#ctx0" brushRef="#br0" timeOffset="89669">33168 4763 20126,'-26'-16'2428,"-1"0"-2248,-1-2 90,-2 0 0,-3-2 0,-3-1-91,-7-3-89,-5-1 0,-9-3-45,26 14 0,-3-1 45,-21-8 0,-3 1-844,11 4 0,-1 0 784,5 2 0,-3-1 0,2 2 15,-9-2 0,-2 0 15,-2 2 0,-5-1 0,2 1-60,11 3 0,2-1 0,-6 1-396,0 1 0,-6 0 0,-3-1 0,1 2 0,5 0 396,-10 0 0,4 1 0,-4 1 18,15 1 0,-4 0 0,-1 0 0,1 1 0,3 0-18,-2 1 0,3 1 0,0-1 0,0 1 0,-2 0 0,0 0 0,0 0 0,0 0 0,-1 0 0,1 0 0,-1 0 0,0 1-522,0-1 0,0 1 0,1-1 1,-1 1 521,0 0 0,-1 0 0,1 0 0,0 1 0,-2-1 0,1 1 0,-1 0 0,0 0-340,-1 0 1,0 0 0,0 0-1,0 1 340,-2 0 0,0 0 0,-1 1 0,1-1 22,-1 1 1,0-1 0,0 1-1,0-1 0,0 1 1,-1 0 0,1 0-1,1 0-22,-1 0 0,1 0 0,-1 0 0,1 0-77,1 2 0,1-1 0,0 1 1,0-1 76,0 1 0,1 0 0,0 0 0,-1 0 22,2 1 1,0 1-1,-1 0 0,1 1 0,1-2 1,-1 1 0,1 0-1,0 1-22,0-1 0,2 1 0,-2 1 0,-3 1 18,-2 0 0,-3 2 0,-1 1 0,0-1 0,4 1-18,0 0 0,3 0 0,1 1 0,-3 1 18,1-1 0,-2 2 0,-1 0 0,2 0 0,5 1-18,-11 3 0,6 1 0,1 1 30,3-1 0,1 1 0,1 1-30,5-2 0,1 1 0,-1 2 190,-5 6 0,0 3 1,4-2-191,-3 4 0,3 2 373,11-6 1,0 3-1,5-1-328,5 2 0,6 1 0,2 3 0,3 1 0,3 1 0,4 1 721,4 0 1,4 1-722,3 1 0,5 0 0,6-1 0,5-1 0,8 1 0,6-3 844,10 0 0,7-4-859,-9-10 0,3-2 0,8-2 24,-2-3 0,6-1 0,5-1 0,5-1 0,3 0-190,-16-5 1,4 0 0,3-1-1,2-1 1,2 1 0,1-1-1,0 0 1,-1-1 0,-1 1-1,-2 0 136,7 1 0,-3 0 0,-1 0 0,0-1 0,0 1 0,3-1 0,2-1 0,5 0-105,-14-1 1,3 0 0,3-1 0,2 0 0,2 0 0,1 0-1,0-1 1,1 1 0,-2-1 0,0 0 0,-2 0 0,-2-1 0,-4 0-1,-2 0 105,12 0 0,-5-1 0,-3 0 0,-2-1 0,0 0 0,0 0 0,2 0 0,4 0-112,-8 0 1,2 0-1,2 0 1,0-1-1,2 1 1,0-1-1,-1 1 1,0-1-1,-2-1 1,-1 1-1,-3-1 112,8 0 0,-2-1 0,-2 0 0,-1 0 0,-1 0 0,1-1 0,-1 0 0,1 0-127,-1 0 0,0 0 0,0 0 1,-1-1-1,1 0 0,-1 0 1,0 0-1,0 0 127,6-1 0,0 0 0,-1 0 0,1-1 0,-2 1 0,1-1 0,-1 0 0,-4 0 0,1 0 0,-1 0 0,-1-1 0,1 0 0,-2 1 0,1-1 0,5-1 0,0 0 0,-1 0 0,0 0 0,-1 0 0,-1-1 18,-3 0 0,0 0 1,-1 0-1,-1 0 1,0-1-1,-2 0-18,7-1 0,0 0 0,-2-1 0,-1 0 0,-1 0 22,7-3 1,-1-1-1,-1-1 1,-3 1-23,-6 1 0,-1-1 0,-2 0 0,-2 0-30,5-4 0,-2 0 0,-4-2 30,10-6 0,-7-1-90,-12 4 0,-11-2-480,-23-33-600,-34 20 91,-5 18 0,-8 5 1079,-5 6 0,-4 6 0,-9-1 0,-4 2 0,19 2 0,0 1 0,0-1 0</inkml:trace>
  <inkml:trace contextRef="#ctx0" brushRef="#br0" timeOffset="90594">25985 4862 21475,'22'-11'1709,"-1"0"-1170,-5 2-89,-4 0 0,-2-2-90,-2-1 179,4-4-359,-7 2-90,2-7 0,-12 6-90,-4-7 90,-27-2-90,0 4 0,-11 2 0,-7 2-802,12 6 0,-3 2 802,2 0 0,-4 0 0,-3 2 0,-3 2 0,-5 2 0,-1 2 0,2-1 0,7 1 0,1 0 0,0 1 0,-4 0-425,-2 0 0,-2 0 0,-3 1 0,-1 0 0,0 2 425,5 0 0,-3 1 0,0 1 0,0 0 0,2 1 0,1-1-414,1 0 1,2 0 0,0 0 0,0 1 0,-3 0 427,0 1 1,-4 0 0,-1 1 0,0 0 0,2 0 0,5 1-155,-8 2 0,5 0 0,1 1 0,-3 2 194,0 2 0,-2 1 0,-2 2 0,1 2 0,2 0-18,3 2 0,1 0 0,0 2 0,1 0 0,1 1-36,1-2 0,-1 0 0,2 0 0,1 3 0,1 1 17,4 3 1,-1 2 0,3 1 0,3 1 0,5-1 12,-2 9 0,6 0 0,2 0-30,0-2 0,1 1 0,6-2 0,2 12 0,8-4 0,5 5 688,8-11-598,0-7-90,0-11 1433,0-7-1433,0-5 2885,0-8-2885,0-1-1258,0-4-91,0-8-1080,2 2 2429,0-11 0,2 3 0,1-4 0</inkml:trace>
  <inkml:trace contextRef="#ctx0" brushRef="#br0" timeOffset="90995">22334 5577 21565,'2'-32'2428,"2"1"-2068,2 3 0,2 3-180,-3 7-90,-1 5 90,-4 10-90,0 14 89,-6 20-89,-2 22-45,0-19 0,-1 2-562,-1 6 1,0 2 516,-1 1 0,1 1 45,0 2 0,2-1-1570,2-2 0,1-1 1525,2-4 0,1 1-522,5 6 0,3-3 522,11 13-51,15-1 51,13-40 0,12-10 0,8-14 0,-13-4 0,2-2 0,-14 0 0,0-2 64,12-6 1,-3-3-20,-18 6 0,-3-4 0,3-15 0,-4-4-45,-9 7 0,-4-3 0,-1-13 0,-6-1 45,-9 8 0,-6 2-45,-5-1 0,-4 1-90,-5 2 0,-3 1-45,-4 4 0,-4 4-135,-2 4 1,-3 4-181,-1 6 0,-3 5 1019,0 4 1,-3 7-570,1 8 0,-2 7 0,2 0 0,-7 7 0,0 2 0,7 2 0,0-1 0,0 1 0</inkml:trace>
  <inkml:trace contextRef="#ctx0" brushRef="#br0" timeOffset="95527">28559 1954 17607,'-4'-4'4317,"-3"-1"-4047,6-1-90,-3 1 0,4-2-90,0 5 0,0 0-90,2 2 0,4 0 0,4 0 0,5 6 0,1-1 0,0 8 90,2 1-90,1 0 0,12 11 0,-5-4 0,14 5 0,-8-6 0,9 0 0,2-1 0,7 1-271,7-2 271,4-2 0,-29-8 0,1 0 0,11 2 0,1-1 0,-5-2 0,0-1 0,3 4 0,-1-2 0,9-3 0,-21-1 90,-17-4 0,-3 0 0,-4 0 361,-2 0-451,-2 0 90,-2 0-90,-4-4 0,-2-1 0,-6-4 0,-6-1 0,-7 1 0,-7 0 0,-7 0 0,-6 2 0,-3-1 0,-5 1 0,-4 0 0,-2 0 0,-4 3-539,0-3 539,0 2 0,0-3-93,22 3 1,1 0 92,-18-4 0,22 4 0,2-1 0,-7-5 90,-4-5-90,13 2-90,-1-4 90,17 7 529,4-7-439,2 8 15,6-3-15,0 6-90,0 5 0,0 0 0,-1 2 0,2 0 0,3 0 90,12 10-90,4-2 90,20 12-90,8-6 0,19 4-334,-24-11 1,2 0 378,6 2 0,3-1-539,4 0 0,2-2 494,5 2 0,0 0-591,2-1 0,0-1 591,1 1 0,0 0 0,-1-1 0,-1 0 0,-5-3 0,0 1-216,-6 0 0,-3 0 216,-6-4 0,-2 1 582,24 3-582,-6-4 0,-23 0 871,-4 0-871,-21 0 1315,-6 0-1315,-2 0 590,-2 0-590,-4 0 0,3 0 0,-6 0 0,0 0 0,-1-2 0,-2-1 0,0-1 0,-2-1 0,-4 1 0,-5 1 0,-7-1 0,-5 4 0,-9-2 0,-9 2 0,-6 0-244,24 0 1,-1 0 243,-2 0 0,-1 0 0,-2 0 0,-1 0 0,-3 0 0,-1 0 0,-1 0 0,0 0 0,-2 0 0,1 0 0,1-2 0,0 0 0,1-1 0,1 1 0,3-3 0,0 0 0,4 0 0,1-1-83,-28-5 83,12-3 0,9 1 90,9-1-90,7 1 0,4-7 0,11 7 483,-4-4-483,14 8 87,-10 0-87,10 2 0,-8 0 0,8 3 0,-3-1 0,4 1 0,-3-1 0,2 1 0,-6-3 0,0-2 0,2-1 0,-5-1 0,3 0 0,-4 0 0,0-5 0,2 2 0,-3-3 0,4 2 90,1 0-90,0 3 0,6-1 0,-2 2 90,3-3-90,0 1 0,0-1 0,0 0 0,0-1 0,0 1 0,0-2 0,0 5 0,0 0 0,3 0 0,4-1 90,5-4-180,6 2 90,3-3 0,10-7 0,-6 1 0,4-7 0,-11 7 90,0-2-90,-1 5 0,-3 1 0,-2 4 0,-4 3-90,0 1-270,-5 6-1079,0 7 1439,-15 16 0,1-2 0,-10 7 0</inkml:trace>
  <inkml:trace contextRef="#ctx0" brushRef="#br0" timeOffset="97162">28474 1493 20305,'0'-14'1799,"-4"-1"-1619,3 1 0,-8-2-90,8 2 0,-8 3-90,8 0 0,-2 4 0,3 2 0,-6 3 90,-1 8-90,-5 4 90,0 10 0,0 7-90,0 7 90,-1 7 0,1 2 0,6 2 0,0 17 0,6-19-90,0 9 0,2-23 0,0-6 0,4-3 90,-1-4-90,0-9 90,-1-1 0,-1-6-1,0 0-89,0 0 0,2-2 0,4-4 0,1-6 0,4-8 0,-1-3 90,1-4-180,-2-2 90,-2-1 90,0-2-90,-2 1 0,0-1 180,0 4-90,1 4 0,-5 2-90,0 11 0,-4 1 0,-4 30 0,-2 1 0,-6 21 0,-5-1 0,1 0 0,-1 2 0,3-4 0,4-3 0,4-4 0,-2-7 0,8-5 90,-4-11-90,4-7 0,0-11 0,9-27 0,-1 3 0,7-20 0,-2 14 0,-3 5 0,-2 5 0,-2 6-90,-4 9 90,0 14 0,-7 14 90,-2 15-90,-7 8-90,-4 14 180,8-16-90,-5 2 0,15-20 0,-4-9 90,0-2-90,3-10 0,-6-7 0,6-10 0,-2-9 0,8-10 0,4-6 0,5-8 0,4-5 0,2-2 0,-9 29 0,1 1 0,14-31 0,3 4 0,1 3-584,3 4 584,-1 3 0,-1 3 0,-3 4 0,-3 3 0,-3 4 0,-4 4 0,-1 5 0,-3 7 584,-4 3-584,-2 1 0,-4 7 0,-2 1 0,-2 6 0,0 0 0,-5 4 0,-6 3 0,-7 4 0,-7 3 0,-3 1 0,-6 3 0,-3 5 0,-4 4 0,2 5 0,1 4 0,3 3 0,3-1 0,3-1 0,-2 4 0,10-13 0,0 2 0,11-14 0,6-3 0,-4-1 0,8-5 0,-4 1 0,4-7 0,0 3 0,4-4 0,4-6 0,6-8 0,6-9 0,5-11 0,3-4 0,3-7 0,1-5-473,1-2 473,-2-3 0,-1 5-65,-4 3 65,-3 8 0,-5 5 0,-6 9 0,-4 11 0,-4 10 469,-7 19-469,-6 15-1662,-5 10 1,-3 4 1661,5-8 0,-1 2 0,-7 16 0,1 0-160,5-15 0,1-1 160,0-4 0,2 0-105,-8 27 195,5-11-90,8-10 0,2-6 3182,1-9-3182,2-11 470,-3-6-470,4-10 165,0-8-165,5-11 0,4-15 0,9-14 90,3-11-377,-10 28 0,0-1 287,1 1 0,-2 1 0,9-27-8,-3 11 8,-4 10 0,-4 9 0,-2 10 0,-3 12-539,-14 32-238,-5 8-4139,0-4 1,-2 2 4289,-19 24 1,15-26 0,-2 1 0,-1-1 0,1 1 0</inkml:trace>
  <inkml:trace contextRef="#ctx0" brushRef="#br0" timeOffset="99224">17620 3519 19406,'-29'0'2788,"1"-2"-2518,-1-4 0,1-4 180,-11-20-270,13 3-90,-5-22 0,17 2-1,10 0 1,1-5-745,1-12 1,1-2 683,2 20 1,0 1 0,1-1 0,0-2 0,1 0 0,0 3-30,3-6 0,0 2 0,2 0 0,0 1 45,2-2 0,1 1-410,0 1 1,0 0 409,2-1 0,1-1-45,-1 2 0,0 1 0,1-2 0,1 1 44,-1 0 1,0 1-45,0 0 0,0 1 0,1 0 0,1 1 0,-1 2 0,0 0 0,1 1 0,1 1 0,0 1 0,0 1 0,1 0 0,1 1-221,0 1 0,2 1 221,1 2 0,1 0 0,1 2 0,1 1 0,0 2 0,2-1 0,18-9 0,3 0 0,-9 10 0,1 0-339,-2 4 1,2 0-1,0 1 339,10-2 0,0 3 0,6-3 0,2 2 0,-18 7 0,2 0 0,0 1 0,1-1 0,1 1 0,1-1 0,0 1 0,1 0 0,-1 1 0,0-1 0,0 1 0,0 0 0,-2 1 0,1 1 0,-2 0 0,20-6 0,-2 1 0,-3 1 0,-2 1 0,-2 1 0,-1 0 0,-3 1 0,0 1 208,-1 1 1,1 1-209,-1 2 0,1 0 0,3 1 0,1 1 0,3 1 0,0 0 0,5-1 0,2 1-163,-19 3 0,1 0 0,0 0 163,1-1 0,1 0 0,1 0 0,0 2 0,1-1 0,0 1 0,-2 1 0,0-1 0,1 1 11,14 0 1,2 0-1,-3 1 19,-15-1 0,-3 1 0,3 1-30,19 1 0,3 2 0,-7 0-45,-10 0 0,-3 0 45,10 6 0,-2 0 475,-20-3 0,-3 0-475,1 1 0,1 0 0,-2-2 0,1 1 45,14 4 0,0 0 133,-13-3 0,0 1-178,11 4 0,-2 1 0,13 8 90,1 3-90,1 5 44,-27-15 1,-1 1 0,1 2 0,-1 0 0,3 2 0,1 1 45,0 0 0,1 1-90,2 1 0,3 2 30,-3-2 0,3 3 0,0 0-30,0 3 0,1 0 0,0 0 0,0 1 0,0 0 0,-2 0 257,13 13 0,-5-1-257,-16-13 0,-3-1 0,-4-1 0,-1 2 45,5 8 1,-1 0-46,-10-8 0,-2-1 0,4 9 0,-2 0 25,-1 16-25,-2 3 0,-2 1 0,-1 3 0,-4 4 0,-5-31 0,-2 2 6,1 1 0,-2 0-6,-3 2 0,-1 1 45,0 1 0,-1 1-45,-3 1 0,-2 0 45,1 2 0,-1 0 0,0 2 0,0 1-45,-1 0 0,0 1 135,1 2 1,-1 0-136,0-1 0,0 1 45,1-1 0,0 0-1,0-1 1,0 1 0,-1-3 0,-1 3 15,1-5 0,-1 2 0,0-1-15,-3 7 0,-1 1-15,2-9 0,-1 2 0,-1-1 30,-2 0 0,-2 0 0,1-2-217,-5 9 1,-1-1 156,4-9 0,-1 1 0,-2 0 90,-1-1 0,-2-1 0,1-2-90,-4 6 0,-3 1 30,-3 2 0,-4 4 0,3-5-30,2-5 0,2-3 0,3-4 0,-1 1 0,2-3 0,-2 1 0,1-2 0,-1 0 0,1-1 45,0 0 0,1-1-313,-1 0 0,-1 1 313,2 0 0,-1 1-45,0 1 0,-2 2 0,2 0 0,-2 2 0,0 2 0,-5 0 0,-1 2 0,0-1-253,1 1 1,-1 0 0,-1-1 252,0-2 0,-1-2 0,1-3 0,-7 1 0,-1-3 0,-2 0 0,-2-1 0,-3-1 0,-1-1 0,-3-1 0,-2 0 0,18-10 0,0 0 0,-2-1 0,-1 0 0,-1-1 0,-1-1 0,-2 0 0,-1-1 0,-1-1 0,-2-1 0,-2 0 0,1-2 0,-3 0 0,0-1 0,0-2-319,-3-1 1,0-2 0,-1 0 318,-1 0 0,0-1 0,-1 0 0,-2-3 0,0 0 0,-1-2 22,15 2 1,-1-1 0,1-1-1,-1 0-246,-1 0 1,-1-1-1,0-1 1,0-1 223,-1 0 0,-1-2 0,1 0 0,-1-1-302,0 0 0,0-1 0,0-1 0,1-2 302,-2-1 0,1-2 0,1-1 0,-1-1 0,2-1 0,0 0 0,1-2 0,0-2 0,2-1 0,0-1 0,1-2 0,1-1-36,3 1 0,0-2 1,1-1-1,0-4 36,1-2 0,-1-5 0,0-2 0,2 0 0,3 2-34,1-1 1,3 2 0,1-2 0,0-2 33,2 0 0,-2-3 0,1-2 0,3 1 0,3 2-146,-1-14 0,5 2 0,3-1 116,1-1 0,2-2 0,3 1-90,1-1 0,2 0 0,2 0 125,2 1 1,3 0 0,1 0-306,0 2 0,1-1 0,1 2-90,0 2 0,1 1 1,-1-1 389,-2 6 0,0-2 0,0 1 0,-2 4 0,-1 0 0,-1 3 0,-1-1 0,-2-8 0,-1 0 0,1 0 0</inkml:trace>
  <inkml:trace contextRef="#ctx0" brushRef="#br0" timeOffset="100377">15195 2307 14724,'-22'4'1619,"1"-3"1096,5 3-2535,8-4 1128,6-2-1219,10-5 640,10-6-549,10-10-90,9-8 0,10-6-45,-9 6 0,2-1 921,-8 8 0,1 0-966,12-7 0,1 1 0,-14 9 0,-1 3 0,0 3 0,-1 1 0,23-9 0,-10 12 0,-7 5 0,-11 16 90,-5 8-90,-17 40 0,-11-17 0,-4 2 0,1 0 0,-3 0-241,-7 3 0,-2-4 241,-10 12 0,-1-9 90,2-11 226,-10-7-316,15-15 0,-4-6 0,22-14 0,4-6 0,8-9 0,7-2 503,11-4-503,8 1 0,9 1 0,5 8 0,6 8 0,2 13 0,1 10 0,-1 8 0,-6 8 0,-6 1 90,-9 9-90,-15-13 0,-9-3 0,-17-18 0,-7-13 0,-6-9 0,-1-14 0,-1-11 0,7-11-236,6-7 236,10 27 0,1 0-812,4-2 1,1-1 811,1 1 0,3-1-90,7-11 0,3 0 45,1 4 0,2 2 0,5-3 0,-1 4 45,12-11 0,-9 24 0,-15 17 197,-2 4-197,-3 1 1662,-2 3-1572,3 5 0,1 9 0,6 10-90,4 12 90,5 11-45,-1-3 0,1 2-45,-5-9 0,1 1 0,6 11 0,1 2 0,0-2 0,-1-3-773,-9-11 1,0 0 772,5 7 0,-1-2 0,-1 3-720,-4-2-2338,-7-20 3058,-4-14 0,-5-27 0,0-14 0</inkml:trace>
  <inkml:trace contextRef="#ctx0" brushRef="#br0" timeOffset="101030">16779 1212 21025,'-5'-7'1439,"-8"9"-1169,-13 25 0,-4 10-180,-11 13-594,6-3 1,2 1 503,0 9 45,20-20 0,2 0 240,2 16-285,13 10 218,17-29-218,32 3 90,8-16-90,-22-10 0,-1-3 0,18-8 556,-18-11-556,-20-12 128,-4-13-128,-5-14 0,-3-9 0,-5 26 0,0-2 90,-4-13 0,-2 0-181,1 12 0,-1 1 136,-2-9 0,-2 3-45,-7-2 0,0 11 90,1 16-90,3 14 0,6 18 0,2 12 90,4 14-90,4 10 0,4 10 0,6 2 0,0-19 0,2-1 77,-3-13 1,0-1-78,3 9 0,0-4 0,8-1 0,-5-9 0,-1-14 0,0-11 0,-1-13-90,2-41 135,-12 16 0,-2-3-45,0-13 0,-1-1 0,-2 11 0,-2 1 0,0 7 0,0 6 206,0 4-206,0 19 90,4 19 0,2 20-90,4 13 0,2 12 90,2 4-314,-1 3 224,1-5 0,-2-3-90,6 6-630,-1-10 0,0-6-899,-6-18-8212,-7-19 9523,-2-5 0,-2-8 0,0-1 0</inkml:trace>
  <inkml:trace contextRef="#ctx0" brushRef="#br0" timeOffset="101614">15768 1683 16887,'-33'16'5307,"5"-7"-4857,7-3-180,11-8-90,12-6-90,16-10 0,20-14-45,-8 9 0,5-1-636,8-6 1,5-1 620,-10 6 0,3-1 0,0 0 0,5-2 0,1 0 0,5-3 37,0 0 1,4-2-1,3-2 1,1-3-9,-8 5 1,2-2 0,1-1 0,1-1 0,-2 1 0,-3 3-60,-4 2 0,-1 1 0,-2 2 0,0-1 0,1-1 0,3-3 0,4-2 0,-2 0 0,-6 4 0,-11 7 0,4-8-145,-23 22 145,-6 4-90,-4 4-180,-2 8-359,-2 5-451,-6 12 80,-2 7 1000,-9 4 0,-3 4 0,-2 1 0</inkml:trace>
  <inkml:trace contextRef="#ctx0" brushRef="#br0" timeOffset="102978">13608 2004 21385,'-9'0'1259,"5"0"-1259,0 0 360,4 0-360,-9-8 90,-6-2-90,-6 0 0,-5 2 0,0 14 0,-3 3 0,-5 9 0,1 7 0,1 3 0,3 7 0,7 4 90,6 4 0,7 3-90,15-1 0,12-2 45,13-17 0,6-3-90,-7-6 0,2-2-367,15 3 1,2-4 366,-12-8 0,-2-2 45,0-1 0,1 0-315,5-2 0,1-2-1304,-6-3 0,-1-2 1619,27-11 0,-24-13 0,-22-4 0</inkml:trace>
  <inkml:trace contextRef="#ctx0" brushRef="#br0" timeOffset="103462">13859 1606 20755,'-4'-25'1799,"-5"2"-1709,7 5 0,-3 5 0,5 5 0,0 4-90,4 13 90,2 5 0,6 11 0,6 8 0,7 6-90,5 4 0,5 5-761,2-1 761,-1 3 0,-1-4-125,-3-4 125,-5-5 0,-5-8 0,-6-6 90,-5-6-90,-5-9 0,-5-2 929,-1-6-929,0-10 137,0-5-137,0-14 0,6-5 0,13-21 0,4 15 0,12-10 90,-2 25-90,3 7 0,7 7 0,2 6 0,4 3 0,-2 6 0,-3 3-180,6 9-180,-17-4-270,2-1-989,-19-7 1619,-5-8 0,-2-3 0,-3-4 0</inkml:trace>
  <inkml:trace contextRef="#ctx0" brushRef="#br0" timeOffset="103897">14883 1285 17705,'-59'-1'1484,"1"0"1,27 9-1440,-31 8 0,12 10 1083,62 32-1128,15-7 90,6-1-90,7-15 411,-10-17-411,-3-8 213,-3-4-213,2-18 668,-11-3-668,3-17 0,-14-4 0,0-7-90,-10-7 180,-2-2-90,-10 2 0,-3 5 0,-3 8 0,-3 6 0,17 28 0,5 6 0,22 26 0,5 3 0,8 2-90,-5-9 0,0 0-450,13 11-989,11 7-8302,-20-22 9298,-7-10 0,-6-5 0,-4-6 0</inkml:trace>
  <inkml:trace contextRef="#ctx0" brushRef="#br0" timeOffset="104347">14992 1090 21295,'0'-16'1259,"0"3"-1169,0 6 90,2 3 0,4 12 0,6 6-90,8 13 0,7 9 0,4 5-90,-1 2 0,-1-2 0,-5-5 90,-5-8-90,-5-6 0,-8-14 0,-6-13 0,-4-15 0,-5-19 0,5-11 0,0-11 0,4-5 0,1 23 0,2 0 90,5-17-90,-1 25 0,2 3 89,14 0 91,7 10-90,5 10 0,4 6 0,1 10 0,-3 1-90,-3 6 90,-7-1-90,-7-3 0,-4 1 0,-7-7 0,-2 3 0,-3-4 0,-1 0-2458,-1 0 0,-1 6 1,2 1-1</inkml:trace>
  <inkml:trace contextRef="#ctx0" brushRef="#br0" timeOffset="105114">21104 11502 22104,'4'-6'3778,"0"-4"-3418,-2-6 90,0 0-1,2 0 271,-2 3-630,0 5-90,-2 2 90,4 6 0,2 10-90,4 9 0,13 37 0,-6-5-45,-3-15 0,-1 0-315,4 17-180,-1-6-359,-2-6-270,-4-7-360,-1-9-630,-5-11 2159,-3-12 0,-1-18 0,0-7 0</inkml:trace>
  <inkml:trace contextRef="#ctx0" brushRef="#br0" timeOffset="105269">20949 10841 22374,'-24'-36'1709,"3"2"-1619,3 7-90,4-4-180,7 13-359,2-1-631,10 15-1168,4 2 2338,6 8 0,4 5 0,2 8 0</inkml:trace>
  <inkml:trace contextRef="#ctx0" brushRef="#br0" timeOffset="105847">21327 11090 22724,'0'11'989,"2"5"-451,2 6-358,4 10-90,2 5 0,3 6 0,1 0-90,0 2 0,2-2-4026,-1-4 4026,-3-7 880,-2-8-880,-4-12 126,-2-4-126,-2-12 0,-2-7 0,0-34 90,-4 2 44,4-1 1,0-3 0,-2 12 0,0 0-135,2-29 0,2 21 0,5 31 3392,6 6-3392,7 12 0,5 4 0,14 14 0,-9-4 0,5 4-90,-17-14 0,-4-4-89,2-12-1,-7-6 90,2-28 90,-8-3 0,-1-23-418,-2 5 418,-2 26 0,0 0 90,0-1 0,-1 1-45,1-1 0,0 0 45,-7-30-45,6 29 0,1 3 45,-4-11-90,2 2 0,4 38 0,2 37 0,1 0 0,1 5 0,0 2 0,0 2-178,2 4 1,1 0 177,2 18 0,1-4-180,-2-7 0,-2-5-179,-2-8 401,-2-7-1031,0-2 449,-2-12-359,2-3-1170,-2-11 2069,0-10 0,-5-3 0,-2-8 0</inkml:trace>
  <inkml:trace contextRef="#ctx0" brushRef="#br0" timeOffset="106088">21376 10774 21924,'-15'0'2159,"7"0"-2069,2 0 90,23-4-90,26-7-90,7-2-45,-16 4 0,1 0-45,16-2-180,-2-2-179,-5 3-1,-5-1-180,-6 2-539,-7 0-540,-8 2-450,-5 3 2159,-8 2 0,-3 2 0,-2 0 0</inkml:trace>
  <inkml:trace contextRef="#ctx0" brushRef="#br0" timeOffset="106657">21327 12234 22644,'-18'0'2609,"1"0"-2160,3 0-359,8 0-90,4-8 90,35-28-90,0 5 0,9-7 0,-2 3 0,8-6 0,5-4 0,1-2 0,-4 1-821,-10 8 1,-1-2 0,0-1 0,0 1 0,0 1 0,0 1 676,7-4 0,1 2 0,0 1 0,-3 1 1,-6 2-397,8-14 0,-5 2 0,-23 28-539,-38 47 1079,-16 15 0,-3 2 0,0 1 0,2-4 0,0-1 0</inkml:trace>
  <inkml:trace contextRef="#ctx0" brushRef="#br0" timeOffset="107045">21364 12406 22104,'-10'8'2879,"1"-2"-2519,3-6-1,2 0-179,4 0 0,6-6 0,4-4-90,12-8 0,11-4 0,11-8 0,13-4-369,-23 14 1,1 0 412,3-3 1,2-2 15,-1 2 0,4-2 0,-2 1-60,6-5 0,-1 0-60,-7 5 0,2-1 0,-2 0 150,13-8 0,-3 1-90,-15 7 0,0 2-90,7-6 0,-1 1 90,3-1 0,4-4-90,-18 13 0,2-2-180,-19 13 0,-2 3-270,-3 3-269,-3 1 556,-3 2-2355,-1 0-1530,-3 10 4048,-3-3 0,-5 10 0,-1-5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23:13.36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10919 4876 22194,'0'-43'2249,"0"2"-7550,-5-2 5661,-2 3 1070,-7 1-980,-2 3 916,-4 2-1096,-3 2 0,-5 5 0,-3 2-90,-7 9 90,-10 7-90,-13 13-5,24 3 1,-1 2-86,-7 5 0,0 4 0,-4 3 0,0 3-118,-1 3 0,-2 5 28,6-1 0,-1 4 0,1 1 0,6 2 0,1 1 0,2 0 0,-1-2 0,1 0 0,5 2 0,8 2 0,5 3 0,9-3 0,12 1 0,8-1 0,1 1 0,8-3 0,24 1 0,8-7 0,-13-14 0,3-4 0,11 3 0,7-1 0,-4-1 0,0-1 0,-1 0-560,-5-2 1,3 2-1,-4 1 560,4 3 0,-4 2 0,-1 2 0,-3 2 0,-2 2 0,-2 2 0,-5 2 0,-3 2 0,-5 2 0,-3 2-544,-6 1 0,-4 1 544,-3 3 0,-6 0 818,-5-2 1,-7 2-819,-13 15 0,-10 1 0,1-20 0,-4-3 0,-2 0-89,2 0 0,-1 0 0,-2-3 89,-3-5 0,-3-3 0,2-4 0,-3-2 0,2-5 0,0-4 0,1-4 0,3 1 0,1-4-503,-29-10 503,10-6 0,8-11 1342,2-16-1342,18 10-1011,4-14 21,17 25 567,6-2-2726,4 11 3997,11 6 0,5 1 0,10 4 0</inkml:trace>
  <inkml:trace contextRef="#ctx0" brushRef="#br0" timeOffset="534">11874 5604 22104,'-18'-41'2429,"-5"3"-2069,-7 6 90,-7 7-1,0 7-89,-3 9 0,1 13-90,-3 14-180,-1 18-371,21-9 1,1 2 325,0 6 0,2 3-45,0 5 0,3 3 0,0 2 0,3 1 0,5 2 0,1 0 0,2-1 0,1 0 0,5-2 0,4-1 0,5 7 0,5-2-90,-4-16 0,5-4-228,16 6 0,3-8 48,13-13 225,-13-14 0,-1-7-45,15-16 90,0-16 0,-6-14-237,-24 21 0,-2-1 282,-2-5 0,-3 0 45,-3-1 0,-2-1 90,-2-2 0,-2-1 45,-4 3 0,-2-1 179,-5-11 1,-1 1-135,-8-15-225,5 26 0,-1 5 135,-6 5 426,10 25-606,0 46 0,13 11-225,7 5 0,4 3-534,-3-23 1,2-1 308,8 14 1,3-2-136,-6-18 1,1-4-856,21 23-539,-2-9-7852,-1-14 9232,-5-13 0,-1-12 0,-4-9 1</inkml:trace>
  <inkml:trace contextRef="#ctx0" brushRef="#br0" timeOffset="1144">12276 5717 22644,'7'-40'749,"1"-1"1,-2 5 0,1 3-480,1 4 449,9 9-449,1 19-90,12 15 0,0 22-90,5 18-648,-17-21 1,-1 3 557,-1 4 0,-1 1 0,-2 1 0,0 0 0,-3 1 0,-2 0-59,1 9 1,-2-2 58,-3-16 0,-1 0 45,0 3 0,-1-4-45,-2-3 0,-5-16 0,-2-16-90,-11-45-1082,13-3 1,2-6 1171,-2-1 0,1-3 0,5 10 0,2-2 0,1 2-443,1-9 0,3 2 443,1 1 0,2 1-196,0 5 0,2 2 196,-1 7 0,3 1 45,5 1 0,6 9 225,33 17 2148,2 23-2373,-26 19 0,-5 9-126,-5 2 1,-3 2 80,1 4 0,-1 1 45,-2 2 0,-1 0-1068,-2-2 0,-2-1 1068,-2-1 0,-1-2-45,-3-5 0,-2-1 23,-2 4 0,-2-2 67,-5 10 83,-15 1-173,-7-56 0,-2-12 0,11-37 0,12 1 0,6-4 628,0 12 0,4-3-628,1-7 0,2-5 0,3 6 0,7 1 0,2 4 45,-2 0 0,5 10 135,36 23-312,-23 47 177,-11 1 0,-3 5-45,-6 2 0,-3 2-162,1 2 0,-1 2 162,-2 0 0,0 0 0,-2-1 0,0-2 0,1-2 0,-2-1 0,-1-3 0,-1-2-90,8 24-180,-6-12-118,-2-9-1951,-2-13 3581,-2-10-3761,2-17 2618,1-14 0,2-18 1,2-8-1</inkml:trace>
  <inkml:trace contextRef="#ctx0" brushRef="#br0" timeOffset="1667">13624 5505 23094,'0'-9'2069,"0"4"-1889,5 13-1,4 3-89,9 11-90,6-2 90,9-2-90,6-2 0,7-6 0,-10-10 0,2-4-45,3-7 0,-1-3 45,1 2 0,-2-5-209,3-15 0,-5-5 119,-1-13 135,-15 13 0,-4-1-45,-2-19 0,-5-1 90,-6-1 0,-6 2 90,-4 5 0,-6 5 0,-5 8-90,-1 5 0,-6 7 0,-1 6 90,-7 10 269,-23 13-224,23 17 0,-1 6-90,-2-1 0,2 3-441,0 15 1,4 4 395,8-5 0,3 2-60,4-2 0,2 4 0,2 0-1,4 0 1,2 1 0,1-1-30,-2 20 0,6 0 0,8-20 0,5 0 0,1-7 0,2-5 0,3-3 0,7 6 0,3-3 0,19 3 0,2-9 0,2-6 0,0-12 0,-1-3 0,-1-6 25,-17 0 1,-1 0-26,16-4 0,8-1 0,-23-4 0,4-6 0,-13 4-1799,4-6-1619,-20 6 719,-2-1 2898,-11 3 0,-2 3 0,-4 1 0</inkml:trace>
  <inkml:trace contextRef="#ctx0" brushRef="#br0" timeOffset="4144">9880 11294 20935,'-5'29'2249,"-4"-3"-1799,8-6 89,-8-7 181,8-6-1,-3-3-89,4-4-90,0 0-181,0-6-89,0-5-90,0-12 0,0-13 0,0-11-380,0 14 1,0-2 244,1-7 0,0-4-604,-1-8 0,1-5 559,0 13 0,0-2 0,0-2-604,0-7 1,-2-3 0,2-1 603,0 9 0,0-2 0,1 0 0,-1-1-535,0-6 0,0 0 0,0-2 0,1 0 535,-1 11 0,1-2 0,-1 1 0,1-1 0,0-1-269,-1 0 1,1-1 0,-1 0 0,0-1 0,0 1 268,0 0 0,0 0 0,0 0 0,-1-1 0,1 1-124,0 0 1,-1 0-1,0 0 1,1 0 0,-1 0 123,0 2 0,0 0 0,0 1 0,0-2 0,0-1 0,0-1 0,0-3 0,0 0 0,0-1 0,0 2 0,0 3 0,0-9 0,0 3 0,0 1 0,0-2 0,0 4 0,0-2 0,0-1 0,0 3 0,0 5-129,0-4 1,0 5-1,0 2 129,0 4 0,0 2 0,0 1 0,1-13 0,0 1 420,1-1 1,0 4-421,-1 17 0,1 2 0,0-1 0,-1 2 0,-1 0 1486,0 13-1486,0-1 1877,0 16-1877,0-1 3151,0 6-5130,0-2 1716,0 11-1177,4 6-1168,6 14 2608,6 8 0,11 5 0,1 4 0</inkml:trace>
  <inkml:trace contextRef="#ctx0" brushRef="#br0" timeOffset="4663">11829 10335 12204,'0'64'3418,"0"-7"-864,0-17-2014,0-11 1391,0-15-1571,0-12 851,-5-17-1031,-2-21 89,0-23 952,4 16 1,1-4-1133,1-9 1,2-8-357,-1 10 1,0-8 0,0-1 0,0 2 266,0 9 0,0 2 0,0-1 0,0-3-456,0-2 1,0-4 0,0-1 0,0 0 0,0 4 455,0-3 0,0 2 0,0 1 0,0-1 22,-2-2 1,1-1-1,-2 0 1,1 0-396,0-1 0,1 0 0,-2-1 0,0 1 373,0 0 0,-2 1 0,0 0 0,0 0-160,1 3 1,-1 0 0,1 0 0,-1 1 159,0 3 0,0 1 0,0 1 0,0 0 50,-2-10 1,0 2 0,0 1-51,1 7 0,0 1 0,0 3 0,-3-13 0,1 4-45,2 11 0,0 2 1347,0-21-1302,-1 18-90,6 13 2077,-3 11-2077,4 8 2242,0 6-2242,0 4 1538,0 3-2707,0 2-798,0 6 2057,7 20 0,1 2 0,6 16 0</inkml:trace>
  <inkml:trace contextRef="#ctx0" brushRef="#br0" timeOffset="5049">13612 10263 25702,'4'17'1350,"0"-9"-901,-4-29 91,0-27-1047,0 9 0,0-5 507,0-15 0,0-4-1107,0 13 0,0-2 1,0-1 1106,0-8 0,1-1 0,0-2 0,0 12 0,0-1 0,1-1 0,-1 0-287,1-5 0,0 0 0,1-1 0,-1-2 287,0 10 0,1-2 0,-1 1 0,1-2 0,-1 0-196,0-2 0,1-1 1,-1-1-1,0 0 0,0 0 196,-1-2 0,1 0 0,-1 0 0,0 0 0,0 0-140,0 2 0,0 0 0,0 0 0,0-1 0,-2-2 140,1 2 0,-1-2 0,-1-2 0,0 1 0,0 2 0,0 4 0,1-7 0,-1 4 0,-1 1 0,0-5 96,-1 8 1,-1-5-1,0-2 1,-1 2-1,0 4 1,1 8-277,0-3 0,0 6 0,0 2-1349,-7-35 0,3 33-795,9 61 2324,6 44 0,0-13 0,2 2 0,0-8 0,1 0 0</inkml:trace>
  <inkml:trace contextRef="#ctx0" brushRef="#br0" timeOffset="5435">15098 9132 22914,'9'42'1169,"0"-1"1,4 20-676,-7-26 1,0-3 674,0 0-449,-2-16-270,-2-30-450,0-22 0,-3-3 0,-2-9 0,0 1-1148,-2-17 0,-1-3 1148,1 17 0,0-5 0,-1-1 0,0 1-530,-1 4 0,-1 1 0,0-1 0,0-1 530,-1-6 0,0-1 0,-1-1 0,0 0 0,-2-4 0,0 0 0,0 0 0,-1-1 0,2 13 0,0-1 0,0 1 0,0 0 0,0 0 0,-3-11 0,0 0 0,-1 1 0,0 0-483,1 5 1,-1 0 0,0 2 0,1 0 482,-4-10 0,0 1 0,1 3 0,0 7 0,1 2 0,0 2-645,-4-12 0,1 4 645,3 12 0,0 2 376,4 11 0,1 1-376,-10-25 1042,11 27-1851,1 11-1530,9 40 900,0 7 1369,4 17 70,0-9 0,5 2 0,-1 1 0</inkml:trace>
  <inkml:trace contextRef="#ctx0" brushRef="#br0" timeOffset="6119">9742 12755 23274,'-33'-48'1169,"10"20"0,-1 1-719,-8-11-90,-9 2 0,21 22-1,2 14-179,0 17 0,-2 26-135,7-10 0,1 4-415,-2 8 1,0 6 399,-1 4 0,-1 7 0,2-3-719,2-12 0,1-2 0,-1 3 659,-2 13 0,-1 4 0,1-6-60,2 2 0,0-4-180,2-7 1,0 0-939,1 3 1,2-3-233,-2 13-808,4-3 2248,6-46 0,5-19 0,3-12 0</inkml:trace>
  <inkml:trace contextRef="#ctx0" brushRef="#br0" timeOffset="6363">9535 12601 22104,'4'-36'1349,"0"1"1,0-28-1170,2 15 90,-4 18 179,6 21 1,4 23-270,6 22 0,8 23-796,-11-23 0,-1 3 661,4 6 0,0 1-45,2 1 0,-1 1 0,2 1 0,1 2-326,-1-9 1,1 2 0,0-3 190,0 6 0,2-1-165,-2-6 0,2 3 1,-3-4-601,-3-3 1,-1-3-450,13 26-990,-17-22 2339,-14-26 0,-10-5 0,-5-6 0</inkml:trace>
  <inkml:trace contextRef="#ctx0" brushRef="#br0" timeOffset="6546">9356 13329 22104,'-25'0'2879,"3"0"-2699,11-4-90,8-3 179,32-27-269,7 5-192,-5 5 1,3 0 56,-4 6 0,1 2-135,0 0 0,1 2-450,29-11-672,-26 13 1,-1 2 1391,22 0 0,-9 0 0,-18 10 0</inkml:trace>
  <inkml:trace contextRef="#ctx0" brushRef="#br0" timeOffset="6844">9961 12660 22194,'-4'-43'3059,"-2"2"-2520,-2 0 91,-2 5-90,5 6-271,-2 8-89,6 6-90,-3 9 90,4 13-90,4 17 90,4 22-135,-1-14 0,1 4-568,1 7 0,2 2 523,0 4 0,2 4 30,0-1 0,0 4 0,0-2-30,4 8 0,0-1-923,-3-8 0,1 2 0,-1-5 923,2-1 0,-1-3-45,-1-4 0,0-1-608,-1-5 0,-1-2 23,8 23-1619,3 0-2158,-7-24 4407,-2-8 0,-8-29 0,-6-12 0</inkml:trace>
  <inkml:trace contextRef="#ctx0" brushRef="#br0" timeOffset="7352">10383 12981 22284,'5'-5'3148,"0"11"-2698,-1 8-90,3 17-270,4 17 0,1 0 0,2 3-649,-3-9 0,2 3 559,2 5 0,1 5 0,0-2-180,4 10 0,0-4 0,-2-1 0,0-2-360,-1-5 1,-1-6-2,-3-8-808,-3-11 1169,-28-77 225,5 7 0,-1-5 45,-7-11 0,0-3-872,8 18 1,-1 0-1,1 1 962,-4-10 0,0 1 0,1 1 0,1 0-820,-1 3 0,2 0 730,2 5 0,3 0 13,2 6 0,2 2-13,1-30 0,14 14-90,8 13 0,13 15 0,9 13 0,6 17 0,-1 14 0,-3 17 1953,-9 15-1953,-9 7 0,-15-26 0,-5 2-45,-8 14 0,-5 0 45,2-12 0,-3 0-225,-12 17 0,-3-3-404,-4-4-451,-8 1-719,14-35-6436,7-13 8235,0-15 0,9-15 0,2-9 0</inkml:trace>
  <inkml:trace contextRef="#ctx0" brushRef="#br0" timeOffset="7719">10505 12284 22194,'2'-43'1889,"0"6"-1709,-2 10 450,9 28-360,3 20-1,11 34-179,-9-19 0,-1 2-375,2 8 1,1 3 344,-1 1 0,2 4 0,-1-2-451,3 9 0,-1 1 391,-4-15 0,0 4 0,1 0 0,-2-7-1443,2 7 1,-1-3 1442,1 10 0,-1-4 90,2-2-352,-6-12 262,-2-15 383,-3-13-473,-4-35 685,-1-12-595,1-14 0,0-5 0,1 17 0,0-1 0,1-25 0,1 1 0,0 26 0,1 4 90,6-22 3149,3 38-3239,0 32 461,4 13-641,1 14-180,1 5-449,2 6-181,1-1-899,-7-22 1,1 0 1888,8 9 0,4 0 0,-11-22 0</inkml:trace>
  <inkml:trace contextRef="#ctx0" brushRef="#br0" timeOffset="8129">11212 12637 21745,'-16'-34'2968,"-13"6"-2698,3 18 0,-9 16 89,5 43-269,12-3-90,8-10 0,3 1 0,7 17 0,8 3-270,15 5 1,-2-18-1,8-3 90,-10-27-90,4-16 180,-7-12 90,2-15 0,-12-10 0,-2-9 180,-4-6 45,0 16 0,0 1-135,0-16 0,0-12 0,0 45 0,1 16-90,10 36 0,2 18-210,4 0 165,-1 0 0,1-1 45,1-15-180,-2-7 0,-1-7 0,-1-11-180,-4-2-629,-4-24 269,-2-1-629,-4-21-630,0-5 1979,-4-10 0,-2-5 0,-4-4 0</inkml:trace>
  <inkml:trace contextRef="#ctx0" brushRef="#br0" timeOffset="8594">11321 12081 21835,'0'-34'3418,"-3"-4"-3239,2 13-89,-3 2 270,4 28-270,0 16 0,6 19 0,1 8-393,-2-9 0,0 4 303,5 8 0,2 7 0,-1-4-512,-1-4 1,1-1 511,3 14 0,1-2 0,-6-26 0,0-2 0,8 23-660,-5-13 660,-6-13 90,-2-8-90,-4-13 495,0-7-495,0-13 902,0-34-902,0-2 0,1-3 0,1-2 0,1-10-45,1 15 0,3 4 937,8 10-892,0 10 0,3 32 0,-8 19 0,0 35 0,-6-10-471,-1-16 0,-2 0 471,-1 14 0,0-6 0,0-9 0,-4-9-180,0-9 0,-6-9-179,-2-5-631,-8-16 1212,4 1-1031,-3-15-1620,8-9 540,5 3-7645,3-8 9534,6 9 0,3 1 0,5-2 0</inkml:trace>
  <inkml:trace contextRef="#ctx0" brushRef="#br0" timeOffset="9069">11618 12343 18686,'8'-16'5127,"-2"2"-4497,-4 5-180,-2 3-360,0 3 0,0 1-90,4 2 0,2 0 0,6 0 0,6 0-90,3-2 0,5-2-90,4-13 180,-8-1 0,-2-11 90,-14 4 90,-8-4 90,-6 4-1,-7 0 1,-5 9 0,-2 7 270,-14 33-360,11 5-135,9 10 0,3 4-45,2 15 0,10-19 0,4-1 0,10 9-180,11-6-90,7-11-90,4-14 0,3-10-359,17-29 539,-16-2 135,-8-13 0,-4-5-102,-15 11 1,-3-2 266,-1-10 0,0-6 0,-4 3-279,-3-1 0,-3 2 339,-2-17 0,-1 1-45,-2 20 0,0 3 0,-1 3 0,1 1-60,0-2 1,0 1 14,-3-6 45,16 72 0,5 20-270,-1-8 0,0 4-75,2 5 0,1 6 1,-1-2-1132,4 12 1,-2-8-729,1 4 2069,-10-24 0,-1-2 0,0 1 0,-4-2 0</inkml:trace>
  <inkml:trace contextRef="#ctx0" brushRef="#br0" timeOffset="9239">11817 12167 21655,'-7'-27'2338,"2"-3"-2158,5 1-180,5-5 0,7 0-180,13-2-765,1 13 1,4 1 378,1 4 1,1 2 0,-1 1 0,1 3 0,20 0-1</inkml:trace>
  <inkml:trace contextRef="#ctx0" brushRef="#br0" timeOffset="11233">11886 3591 21565,'-17'-40'329,"0"-1"1,-3 1 0,-1 1-240,-1 0 0,-3 1-742,-2 1 1,-2 1 786,-3 2 0,-1 1-90,-4 2 0,-3 2 45,-3 2 0,-3 2-45,-7 3 0,-2 4 45,-6 1 0,-4 4-630,18 6 1,-1 2 0,-1 1 569,-4 2 0,-1 1 0,-1 2 0,-4 2 0,-1 1 0,0 3 0,-3 1 0,-1 1 0,0 3-519,14-2 0,0 1 0,0 2 1,0 0 533,-1 1 0,0 2 0,0 0 0,1 2-23,0 1 1,0 2-1,0 0 1,1 1-380,-1 1 1,0 0 0,1 2 0,1 0 400,0 1 1,1 1 0,1 0 0,0 1 0,0 1 0,0 0 0,0 1 0,1 0 0,2 0 0,0 1 0,0 1 0,1-1-258,1 2 1,1-1 0,0 1 0,1 1 279,1-1 1,0 1-1,1 1 1,2 0-39,-10 12 1,1 1 0,2 2 30,3 0 0,1 2 0,3 6-25,11-9 1,0 4 0,2 3 0,2 2 0,3 1-6,5-6 0,2 2 0,1 1 0,3 1 0,2 2 0,1 1-30,2 1 0,1 3 0,2 2 0,2 0 0,2 0 0,0-1 0,2-3 15,1 1 0,1-2 0,1 0 0,3-2 0,3 1 0,5 0-4,0-9 0,5 2 1,2 0-1,3 0 0,1-2 1,0-2-1,0-2 0,0-4-31,6 4 0,-1-4 1,2-4-1,1 0 0,4 1 35,3 2 0,3 1 0,2 0 0,1-2 0,1-2 0,-1-4 3,4-3 0,0-4 0,0-2 0,1-2 0,1-1-18,-6-3 0,2-1 0,0-2 0,1 0 0,0-1 0,1 0-52,4-1 0,0 0 0,1-1 0,1-1 0,0-1 0,1-1 52,-7-1 0,0-2 0,2 0 0,-1 0 0,1-1 0,0-1 0,1 0 25,2-1 1,0 0 0,1-1 0,0 0-1,0-1 1,0 0 0,1 0 7,-7-1 1,-1 0 0,0-1 0,0 1-1,2-2 1,0 1 0,2-2 0,3 0 23,-4-1 0,2-1 0,3 0 1,0-1-1,2 0 0,1-1 0,-1 1 1,0-1-1,-1-1 0,-2 1 0,-2 0-27,1 0 0,-2 1 0,-3 0 0,-1 0 0,0-1 0,2-1 0,3-1 0,4-2 0,5-2-12,-18 1 0,4 0 0,3-2 0,2-2 0,3 0 0,2-1 0,2-1 0,1 0 0,0-1 0,1 0 0,0-1 0,0 0 0,-1 0 0,-2 0 0,-1 0 0,-2 0 0,-2 1 0,-3 0 0,-3 0 0,-4 2-18,13-5 0,-4 0 0,-5 1 0,-2 1 0,-2-1 0,0 0 0,0-1 0,2-1 0,3-1 0,4-2 0,-8 3 0,4-1 0,2 0 0,3-2 0,2 0 0,1 0 0,0-2 0,0 1 0,0-2 0,-2 1 0,-2 0 0,-2 0 0,-4-1 0,-3 1 0,-5 1 0,-4-1 15,16-14 0,-8 1 0,-6-1 0,-4 0 0,-1-1 0,0-1-15,0 0 0,-2 0 0,-1-1 0,-1 0 0,-2-1 0,-1-1 18,2-7 0,-1 0 0,-2-2 0,-3 0 0,-2-1 34,-3 2 1,-2-2 0,-2 0 0,-2-1 0,-4 0-53,-2 0 0,-2-1 0,-3-1 0,-2 0 0,-3 0 0,-2-1 0,-2-1 0,-3 0 0,-2 0 0,-2 0 0,-3-1 0,-2-1 0,-3 1 0,-2 0 0,-2 0 0,-2-1 0,-2 1 0,-3 0 0,-2 1 0,-1 0 0,3 11 0,-1 0 0,-2 0 0,-1 2 0,-2 0 0,-1 1 0,-2-1 0,-1 2 0,-2 0 0,-1 1 0,-2 1 0,-1 2-15,-2-1 0,-2 2 0,-1 0 0,-2 2 0,0 1 0,-2 1 15,5 4 0,-1 2 0,0 1 0,-2 0 0,0 1 0,-1 1 0,-1 1-25,-2-1 0,-1 2 0,0 0 0,-1 1 1,-1 1-1,-1 1 0,0 0 12,-2 0 0,-1 2 0,0 0 0,-2 0 1,1 2-1,-1 0 0,-1 0 13,7 4 0,0 0 0,-1 0 0,0 1 0,0 1 0,-1 0 0,0 0 0,0 1-12,-2 1 1,0 0 0,-1 1 0,1 0 0,-1 1-1,0 0 1,-1 1 0,1 1-1,-2-1 1,0 2 0,0 0 0,0 0 0,0 1 0,-1 1-1,1 0 1,-1 1-23,-1 1 0,0 0 1,0 1-1,0 0 0,0 2 1,0-1-1,0 1 0,0 1 0,0 0 0,-1 1 1,1-1-1,-1 2 0,1 0 1,-1 1-1,1 0 0,0 1-11,0 1 0,1 0 0,-1 1 0,1 1 0,0 0 0,0 1 1,0 0-1,1 1-12,1 0 1,0 0 0,1 1 0,0 0 0,0 1-1,1 1 1,0 0 0,1 0-1,2 0 1,2 1 0,0 0 0,0 0 0,1 2 0,-1 0-1,-1 2 1,0 1-62,-2 2 0,-1 2 0,0 0 0,-2 2 0,1 1 0,1 1 0,0 0 0,2 2 0,2 0-152,-2 3 0,1 2 0,2 1 0,1 1 0,0 0 1,2 1-1,-1 0 0,1-1-45,1-1 0,0 0 0,0-1 0,1 1 1,0 1-1,3 0 0,3 1 0,3 0 315,-4 8 0,2 2 0,3 0 0,4 1 0,5-2 0,5-1 0,1 17 0,11-2 0,2 0 0,7-2 0,-1 1 0,1 0 0</inkml:trace>
  <inkml:trace contextRef="#ctx0" brushRef="#br0" timeOffset="12147">15869 3732 22425,'20'-32'720,"5"-2"-450,13 0 179,13-2-867,-18 16 1,4 2 596,5-2 1,6 1-30,4 1 0,6 0 0,-1 1-120,-11 4 0,-1 2 0,5 0-8,10 0 1,7 0-1,1 2 1,-7 3-408,-9 4 1,-4 3 0,2 1 384,13 0 0,2 3 0,-6 3 0,-2 8 0,-6 6 0,6 13 0,-7 8 0,-13 4 0,-7 5 45,-3 0 0,-9 2-45,-15-1 0,-10-1 0,-7-13 0,-7-3 0,-2 0 0,-4-2 0,-4-2 0,-2-3 0,-1-2 0,-1-2 34,-1-4 0,1-3-34,2-2 0,0-3 0,-24 1 90,13-6-65,15-14-25,27-20 537,22-2-537,17-6 0,7 0 0,-9 11 0,2 2 505,14-10 0,4 3-505,3 7 0,-1 6 51,-13 5 0,-1 2-51,13 4 0,-3 4-1565,10 15 1565,-14 12 0,-14 5 0,-19 2 0,-21 0 0,-17-2 199,-16-7-199,-11-5 0,-4-10 0,-2-6 0,4-11 0,6-6 415,8-8-415,14-6 1686,13-7-1731,20 2 0,7-3 0,-2 6 1,2 0-187,12-14 0,2 1 186,-5 9 0,1 2 0,1-2 0,1 0 0,-2 3 0,-1 1 45,-2 2 0,1 0 0,1-2 0,-1 1 0,7-12 0,0-3 0,-12 4 0,-9 11 90,5-9-90,-10 17 90,5-9 90,-4 11 0,11-3 0,-7 20 0,7 12 0,0 23-1081,4 20 946,-9-17 0,1 3 0,0 8 0,0 2-45,0 5 0,-1 3 0,-1 4 0,0 1 0,0 1 0,-2 1 0,-1-1 0,-1-1 0,-1-2 0,0-2-90,-2-3 0,-2-1-180,-1-7 0,0-1-90,-1-5 0,0-2-629,1 25-450,2-17-990,6-19 2429,4-20 0,10-20 0,3-13 0</inkml:trace>
  <inkml:trace contextRef="#ctx0" brushRef="#br0" timeOffset="12767">18846 3433 21835,'4'-41'509,"1"0"1,-6 3 0,-3 3-240,-18-15-91,-18 21 1,-8 24-90,-4 26-1021,2 20 976,26-11 0,2 3-45,3 4 0,3 1 0,1 6 0,4 0-400,3 0 0,3-1 445,4 2 0,2-2-45,4-3 0,3-2-45,2-3 0,2-3 45,17 23 403,5-15-492,1-18 89,2-10-90,-4-24 90,-5-12-2661,-6-21 2661,-8-18 0,-9 24 0,-1-1 136,-2-7 0,-1-1-91,0-2 0,-2-3 75,0 6 0,0-4 0,0 4-76,-2-3 1,1 1 0,0-11 0,0 6-45,-2 6 0,4 23 90,0 27-45,0 27 0,0 14-45,1-4 0,2 3 717,-2 2 1,1 3-1,1-1-717,2 15 0,2-1 0,1 2 0,0 1 0,2-4 0,1 0 0,-1-6 0,2 0-111,7 4 1,1-3 110,-6-19 0,2-3 0,4 3 0,3-8-90,9-14 180,5-19-90,3-19 0,3-20-190,-19 15 1,-1-2 189,0-4 0,-1-3 45,1-1 0,0-4 45,-3 5 0,0-3 0,-1 3 41,2-4 0,-1 1-86,4-9 0,-1 3-45,-1 5 845,-6 32-845,-7 56 0,-9 21-363,-2-13 0,-1 3 363,0-7 0,-1-1 0,2 3 0,1 0 0,0 0 0,2-2 0,2-2 0,1-1 0,1-4 0,3-2 0,2-6 0,2-3-90,19 23 76,1-17-436,5-12-269,0-14-1,-3-13 539,-1-12-1528,-5-11-539,-3-11 2248,-5-11 0,-6-10 0,-2-7 0</inkml:trace>
  <inkml:trace contextRef="#ctx0" brushRef="#br0" timeOffset="13195">18489 3157 21205,'-39'-9'659,"1"0"1,-18-1 0,0 0-1086,14 2 1,0 1 695,-11 1 0,4-1 90,-4-1 175,20 3-445,25-4 0,32 2 89,37-2-89,-13 3 0,5-1-958,-8 3 0,3-1 1,1 0 927,9-2 0,2 0 0,1-1-15,-11 2 0,0 0 0,2 0 0,3-1-344,5-2 1,5 0-1,2-1 1,-1 0 0,-3 0 320,-1 1 1,-3-1-1,0 1 1,2-1-5,-1 0 0,3-1 0,0 0 0,-2 1 0,-5 0 12,6-2 0,-5 1 0,0-1-30,8-1 0,1-2 0,-5 2 0,2-1 0,-4 0-45,6-1 0,-7 2 192,-12 4-866,-23 5-211,-25 12-779,-25 8-8122,-25 16 9694,15-10 1,-2 3 0,-8 6 0,-3 1 0,-5 5 0,1 0 0</inkml:trace>
  <inkml:trace contextRef="#ctx0" brushRef="#br0" timeOffset="16721">19455 9240 21835,'-7'-45'1978,"-4"-2"-1888,-11-1-514,-5-4 784,-7 0-136,14 24 1,-1 0-45,-2-1 0,-2 1-45,-3-2 0,-1-1 0,-4 1 0,-1 1-446,-4-2 0,-3 1 356,-4 2 0,-3 1 0,-7 2 0,-4 3-45,17 8 0,-2 3 0,-5 4 22,-9 2 1,-7 4-1,-2 3 1,4 2-510,10 0 1,2 2-1,-1 2 1,-5 5 550,4 0 0,-4 4 0,-4 2 1,0 2-1,0 1 0,3 1 1,5 0-438,-1 4 0,4 0 0,3 2 0,-1 3 0,-4 6 403,7-4 0,-2 4 0,-2 3 0,-1 3 0,0 2 0,0 1 0,1 1 0,3 1 0,2-1-167,3 1 1,2 1 0,2 1 0,0 2 0,2 0 0,0 0-1,1 1 1,-1 0 0,0 0 146,-1 0 0,0 1 0,0 0 0,0 1 0,1-1 0,0 1 0,1 0 0,1 1 0,1 0-105,2-1 1,-1 0 0,2 1 0,0 0 0,1 1 0,1-1 0,2 1 0,0 0 0,3 0 94,-1 4 0,3 1 0,1 1 0,1 0 0,2-1 0,0 0 0,2-3 0,0-1-19,0 4 0,1-3 0,1-1 0,1-1 0,2 2 0,-1 1 19,2 1 0,-1 1 0,1 3 0,1-1 0,1-1 0,3-4 0,3-4 39,4 11 0,4-5 0,3-4 0,2-1-39,1-4 0,0-1 0,5-3 0,6-1 77,12 3 0,9-3 0,3-2 1,0-7-78,5-1 0,0-6 0,6-4 0,-1-6 0,6-2 0,2-4 0,-4-8 0,-8-8 0,-1-5 0,-1-4 0,1-2 0,4-2 0,0-3 0,0-1 0,1-3 0,-9 2 0,1-1 0,-1-2 0,1-1 0,-1 0 28,2-1 0,1-2 0,-1 0 0,1-1 1,0 0-29,1-2 0,0 0 0,0-1 0,0 1 0,0 0 0,-1 0 0,1 1 0,-1-1 0,1 1 0,-1 0 0,-2 1 0,1 0 0,-1 1 0,0 0 0,0 1 0,8-5 0,0 2 0,0 1 0,3 1-28,-3 4 0,2 0 0,0 1 0,0 2 1,-4 2 49,-3 1 1,-3 1-1,1 3 1,3 3 46,4 4 1,4 3 0,2 3 0,-3 4-1,-8 3 21,0 8 0,-7 5 0,0 6-23,-3 1 1,1 5-1,-3 2 1,-6 3-68,-2 11 0,-7 4 0,-4 8 0,-7-6 0,-1 8 0,-3 3 0,-2 0 0,0-3 13,-3-9 1,-1-3 0,-1 0 0,-2 3-1,-2 6-13,-2-3 0,-1 6 0,-2 4 0,-1 3 0,-1-1 0,0-1 0,-2-3 0,0-4 0,-1-2 0,-2-3 0,0-3 0,-1 0 0,-1 1 0,-1 3 0,1-4 0,-2 3 0,0 1 0,-1 1 0,0-1 0,-1 0 0,0-3 0,-1-2-24,-3 3 0,0-2 1,-1-2-1,-1-1 1,0-1-1,-1 1 24,-1 1 0,-1-1 0,-1 0 0,0-1 0,-2 0 0,0 0-78,0-1 1,-2-1-1,0 0 1,-1 0 0,0-2-1,-2 0 78,0-1 0,0 0 0,-1-1 0,-1-1 0,-1-1 0,0 0 0,-8 5 0,0 0 0,-2-2 0,0-1 0,-1-1 0,1-2 0,-1-2 0,-1-1 0,0-1 0,0-2-10,0-2 0,0-2 0,0-1 0,0-1 0,-1-2 10,-9 3 0,0-2 0,-1-2 0,-4-4 0,11-7 0,-3-3 0,-1-1 0,-1-2 0,1-1 0,3-2 0,-9 1 0,4-3 0,-1-2 0,-5-5 0,6-3 0,-6-3 0,-2-2 0,1-3 0,4-1 0,6-1 119,4-4 0,6-2 1,2-2-1,-1-3-119,-10-6 0,-1-3 0,4-2 0,7-1 0,9-5 0,7-1 0,4-2 0,5 0 0,4-2 0,5 0 0,5-1 0,5-1 0,5 0 0,5 0 0,5 1 0,5 1 0,5 1 0,5 1 0,4 2 0,5 0 0,4 3 0,4 2 147,4 3 1,4 3 0,1 3-148,2 1 0,3 4 0,5 5 0,-14 9 0,4 2 0,3 3 0,-2 1 0,-2 1 0,-2 1 0,-2 2 0,1 1 0,2 4 0,9 5 0,4 3 0,2 2 0,-4 2 0,-6 1 0,-1 3 0,-6 2 0,1 4 0,-5-2 0,1 3 0,-2 1 0,-5 0 0,8 10 0,-6 1 0,-5-1 0,-4 0 332,-6-4 0,-3-2-377,-4-3 0,-2-2 1181,10 15-2126,-9-12-359,-6-11 1080,-8-9 269,3-31 0,-4-10 0,5-27 0</inkml:trace>
  <inkml:trace contextRef="#ctx0" brushRef="#br0" timeOffset="17094">20783 10376 22291,'7'-35'944,"0"1"0,7-27 49,-3 16-93,6 13-73,-2 34-378,5 34 1,0 21-405,-5-7 0,-2 8 0,0 5 0,0-1-664,-2-9 0,1-1 1,-1 2-1,0 4 0,0 4 619,-1-8 0,-1 4 0,1 4 0,-1 3 0,1 0 0,-1 1 0,0-2 0,0-2 0,-1-4-328,1 9 1,-1-6 0,0-1 0,0 1 0,0 6-1,1 9 328,-4-26 0,2 4 0,-1 4 0,1 3 0,0 2 0,1 4 0,-1 1 0,1 1 0,-1 2 0,1 0 0,0 0 0,-1-1 0,1 0 0,-1-2 0,0-1 0,-1-3 0,1-2 0,-1-4-138,0 12 0,1-3 0,-1-3 0,-1-2 0,1 0 1,-1-2-1,0 1 0,1 0 0,-1 2 0,1 1 0,0 3 138,0-7 0,0 2 0,0 2 0,0 2 0,1 1 0,0 0 0,-1 1 0,1-1 0,-1 0 0,1-2 0,-1-1 0,-1-2 0,0-2 0,0-3 0,-1-4-304,1 23 0,0-2 0,-1-4 0,-1-3 0,0-5 0,-1-6 0,0-7-461,0 22 1,-2-11-740,-2 7 1,-5-21 1503,-3-46 0,-10-47 0,11 8 0,0-1 0</inkml:trace>
  <inkml:trace contextRef="#ctx0" brushRef="#br0" timeOffset="17696">20556 13650 16701,'-46'-27'749,"0"0"1,3 2 0,2 0 224,3 1 1,3 0-1065,7 4 0,6-4 0,15-13 0,10-2 90,9 6 0,9 1 0,17-17 0,9 1 201,-12 21 1,2 2 0,5 0-202,5-2 0,6 0 0,2-1 0,1 3-238,3-1 1,3 2 0,0 1 0,0 0 237,-1-1 0,-1 1 0,2 1 0,1 1 18,-7 4 0,3 1 0,0 1 0,-2 1 0,-6 2 394,0 0 0,-5 1 0,2 1-323,10-3 1,1 1 0,-5 0 90,-6 3 0,-5 0 45,-6 1 0,-3 1 225,23-5-238,-17 3-212,-7 5 566,-9 2-566,7 30 0,-14 4 0,-1 5 0,2 3 0,-2 6 708,-1 8 0,-1 8 1,0-1-709,-2-1 0,0-1 0,-1 1-108,1 2 1,-1 0-1,0-1 108,-1-2 0,1 0 0,-3-5 0,1 0 0,-1-4 0,-2-4 0,0-1 29,-1 1 0,0-2-29,-1 11 0,-5-16 0,-8-47 0,-2-26 0,0-12 0,2 2 0,0-2-684,2-2 0,0-3 0,1-1 684,2 6 0,2-1 0,0-3 0,3-3 0,1-5 0,1 0 0,0 4 169,1-1 1,2 2-1,2-2-169,3-3 0,3-5 0,2 3 0,1 7 0,7-1 0,4 6 0,8-8 0,5 9 0,-10 25 0,1 8 0,-1 2 0,3 6 85,9 11 1,-1 6-86,17 11 0,-26-2 0,-4 4 0,-5 15 0,-23 18 0,-14-19 0,-9-9 0,-5-4 0,-14-9 0,-15 0 0,22-16 2510,4-6-3949,14-6 736,7-9-1725,19-8 2480,9-5 0,9-5 1,5-1-1</inkml:trace>
  <inkml:trace contextRef="#ctx0" brushRef="#br0" timeOffset="17928">23321 12302 25792,'17'-32'1349,"-2"3"-449,-1 8-360,-1 22-540,8 56 0,-12-20 0,-2 4-1418,0 0 1,1 5 0,-1 0 1417,1 19 0,0 1 0,-3-18 0,1-1 0,-1 2 27,1-1 1,-1 1 0,0 3-28,1-4 0,-1 3 0,1 0 0,-1 0-383,0 2 1,0-1 0,0 1 0,-1-2-818,2 11 1,0-2 0,-3-3-150,1 10 0,-6-14 1349,-7-26 0,-11-45 0,0-8 0</inkml:trace>
  <inkml:trace contextRef="#ctx0" brushRef="#br0" timeOffset="18080">23098 11384 24893,'-8'-48'239,"1"0"1,1 5 0,0 2-465,2 7 1,2 1-406,-2-17-180,4 12-629,7 11-1079,8 7 2518,9 10 0,9 14 0,2 9 0</inkml:trace>
  <inkml:trace contextRef="#ctx0" brushRef="#br0" timeOffset="18485">23869 12049 26332,'21'18'1889,"-1"2"-1709,-2 5-180,2 11 90,4 9-45,-10-14 0,-1 1-423,2 3 0,0 3 378,0 4 0,1 4 0,-2-2-709,4 8 1,-1 1 708,-3-7 0,0 2 0,-1-3 0,-2 2 0,-2-3 0,-1-5 0,-2-1-794,2 28 794,-4-17 0,-6-15 0,-2-28 0,-4-23 0,3-32-22,3 13 1,1-3 21,2-9 0,3-3 252,0-8 1,2-3-253,0 18 0,1-1 0,1 0-407,0 0 0,1 0 0,0 1 407,6-19 0,1 3 0,-1 8 0,1 4-689,0 9 1,2 4 688,16-8 336,7 29-336,-7 35 0,0 12 0,-7-3 0,-1 5 18,2 13 0,1 9 0,-3-1-18,-8-6 0,-3-1 0,0 0-120,0-1 0,0 0 0,-1-1-840,-3 0 1,-1-1 0,0-6-571,7 12 1231,4 0-1769,3-43 1792,7-14 276,11-17 0,8-17 0,-23 16 0,1 0 0</inkml:trace>
  <inkml:trace contextRef="#ctx0" brushRef="#br0" timeOffset="19040">25481 11809 20880,'14'-53'899,"0"0"1,0 0-1,-2 3 1,-1 1-1,-2 1-674,1-16 0,-4 3-206,-3 11 0,-4 3 251,-3 10 0,-4 6 360,-14-3-91,-13 30-255,-6 33-284,17-4 0,1 9 0,2 10 0,1 9 0,2 2-601,5-6 0,1 2 0,2 1 1,0 0 600,0 1 0,0 0 0,2 1 0,2 1 0,4 9 0,2 3 0,2-2 0,2-8 0,5 9 0,3-6-510,-1-12 0,1 1 0,3-8 330,3-9 0,2-7 108,23 5-198,4-28 180,0-30-8,-24 4 0,-1-6 98,-1-6 0,-2-7 450,-3-6 0,-3-7 1,-2-2-316,-3 10 0,-1-2 0,-1-1 0,0 1-68,-1-1 0,1 1 1,-1-1-1,-2-1-67,-1-8 0,-2-2 0,-1 2 0,0 6 0,-2-6 0,-1 4 0,1-12 0,-1 6 0,-1 4 0,5 21 1822,4 17-1822,6 26 0,10 26 0,-5-3 0,1 5-485,3 13 1,0 5 484,-4-10 0,0 2 0,0 6-461,-1 0 1,0 6-1,0 3 1,0 0 0,-1-2 460,0 3 0,0-2 0,0 1 0,0 7 0,-3-14 0,1 4 0,0 4 0,0 2 0,1 0 0,-2-1 0,0-3 0,-1-4 0,1 8 0,-2-5 0,0-2 0,0 2 0,0 2 0,0 2 0,1 3 0,0 2 0,-1-1 0,0-2 0,-2-3-284,0 7 0,-1-4 0,-1-1 0,0 0 284,-2-1 0,0 0 0,-1-1 0,-2 0-346,-1-3 1,0-1 0,-2 0-1,-2-1 346,0-3 0,-2-1 0,-2-1 0,-1-1 0,-5 11 0,-4-1 0,-2-2-229,-2-6 0,-3-2 1,-2-4 228,-1-4 0,-3-3 0,-2-4 230,-1-4 1,-3-5 0,-1-3-231,-20 2 0,-3-9 366,-2-9 1,0-10-367,22-4 0,1-4 0,-1-6 0,1-7 0,-2-7 0,1-4 0,3-3 0,0-7 0,3-5 0,2-2 0,0 0 0,-1 1 0,1 0 0,2-2 0,5-5 0,7 2 0,4-5 0,2-2 0,4 3 0,3 5 0,3-2 0,3 5 0,7-3 0,4-5 0,2-4 0,9 1 0,13 8 0,6 21 0,11 4 0,7 5 0,3 1 0,-3 2 0,-7-1 0,-1-4 0,-5 1 0,1 2 0,6 2 0,6 12 0,1-1 0,-1 0 0,0 1 0,0-1 0,0 1 0</inkml:trace>
  <inkml:trace contextRef="#ctx0" brushRef="#br0" timeOffset="19686">17461 18372 23813,'-59'0'2609,"4"0"-1710,3-4-269,26-9 0,14-10-630,40-19 0,0 13 0,6-1-1105,14-10 0,7-2 1105,-7 7 0,4-1 0,2-1-530,-4 5 0,2 0 1,2-2-1,1 1 530,-5 2 0,0 0 0,3 0 0,2-2 0,5-2-218,-9 7 0,4-3 1,3 0-1,2-2 1,2 0-1,0 0 1,-1 1-1,0 0 1,-3 1 217,0 1 0,-2 1 0,-2 1 0,0 0 0,2-1 0,2 0 0,3-1 0,4-2-82,-15 8 0,2-1 0,3-1 0,2-1 0,2-1 1,1 0-1,1-1 0,1 1 0,0-1 0,0 0 1,-1 1-1,0 1 0,-1 0 0,-2 1 0,-2 1 0,-2 1 82,7-3 0,-2 2 0,-2 1 0,-2 1 0,0 0 0,0 0 0,0 1 0,0 0 0,2-1 0,1-1 0,2 0-38,-2 1 1,1 0 0,2-2 0,0 1-1,2-1 1,0 0 0,1 0 0,0 0 0,-1 1-1,0 0 1,-1 0 0,0 1 0,-3 1-1,-1 1 38,4-1 0,-1 1 0,-2 0 0,0 1 0,-2 1 0,1 0 0,-1 0 0,0 0 0,1 1 0,0 0 0,0-1-7,2 0 0,-1 1 1,1-1-1,-1 1 1,1 0-1,0 0 0,-1 0 1,1 1-1,0-1 1,0 1-1,0 0 7,-1 0 0,0 1 0,-1 0 0,0 0 0,0 0 0,1 0 0,0 0 0,1 1 0,1-1 0,1 1 0,2 0 0,-4 0 0,2 1 0,2 0 0,1-1 0,1 1 0,0 0 0,1 0 0,0 0 0,0 0 0,-1 1 0,-1-1 0,-1 2 0,-1-1 0,-3 1 0,4 0 0,-3-1 0,0 2 0,-2-1 0,-1 1 0,0 1 0,1-1 0,-1 0 0,2 1 0,0-1 0,3 0 0,-3 1 0,1 0 0,3-1 0,0 0 0,1 1 0,0-1 0,0 1 0,-1-1 0,0 2 0,-2-1 0,-2 1 0,-1 1 0,-4 0 0,11-1 0,-2 1 0,-3 0 0,-2 2 0,-1-1 0,0 1 0,0 0 0,0 0 0,4-1 0,1 0 0,-2 1 0,1 0 0,-2 0 0,0 0 0,0 1 0,3-1 0,-1 1 0,0-1 0,-1 1 0,1 0 0,1 0 0,-4 1 0,2-1 0,1 0 0,-1 1 0,0-1 0,-3 1 0,-3 1 0,2-1 0,-2 0 0,-3 1 0,0-1 0,2 1 135,4-1 0,2 0 1,0 0-1,-4 1 1,-4-1-136,2-1 0,-4 1 0,-6 0 663,-2-1 0,-4 0-663,27-10 2007,-63 3-2726,-28-1-1800,-25-3 2519,14 7 0,-4 2 0,-7-1 0,-3 2 0,-6-1 0,1 1 0</inkml:trace>
  <inkml:trace contextRef="#ctx0" brushRef="#br0" timeOffset="22985">25644 2877 22374,'-5'-40'839,"1"1"1,-1 1 0,2 1-436,3 1 1,0 1-468,0-26 872,0 12-359,2 8 220,2 9-400,4 10-21,6 14-249,7 23 0,9 38-902,-10-6 1,-1 6 901,-4-5 0,0 5 0,0 2-591,-3-6 1,1 2-1,-1 1 1,0 2 590,0 7 0,0 1 0,-1 2 0,0 1 0,-1-9 0,-2 1 0,1 0 0,-1 2 0,0 0-370,1 4 0,-1 1 1,0 0-1,0 2 0,0-1 370,-2-8 0,0 1 0,0-1 0,0 1 0,0 1 0,0-1-206,0 3 0,0 0 0,0 0 0,-1 1 0,1-1 0,0 1 206,0-1 0,-1 0 0,1 1 0,0-1 0,-1 0 0,1 0-75,0-1 0,-1-1 1,0 0-1,1 0 1,-1-1-1,1 0 75,0 8 0,0-2 0,1 0 0,-1 2 0,1 1 0,0-3 0,0 3 0,1 1 0,-1 0 0,0-3 0,0-3 0,0-5 0,-1-4 0,0 0 0,0-1 0,1 2 37,0 7 1,1 3 0,0 0 0,0-3 0,0-7-308,0 4 0,0-7 0,0-2-360,3 15 1,1-3-46,-3-10 1,0-3 266,-1-10 1,0-4 407,4 12 0,0-26 0,1-17 0</inkml:trace>
  <inkml:trace contextRef="#ctx0" brushRef="#br0" timeOffset="23362">26797 3130 23274,'0'-57'359,"0"1"1,0 3 0,0 1-135,0 6 0,0 2 0,0 7 0,0 1 89,0-4 1,0 4-225,0-2 90,0 5 270,20 95-315,-9-23 0,1 6-1302,2 5 0,2 6 0,0 0 1227,0 3 0,0 0 0,1 3-16,-4-10 1,0 2 0,0 1 0,1 1-23,0 3 1,0 2 0,0 0-1,1 1-434,-4-9 0,1 0 0,0 2 0,0-1 0,-1 2 430,1 2 0,0 0 0,-1 2 0,0-1 0,1 2-172,-1 2 0,1 0 1,-1 1-1,0 0 0,0 1 154,-1-9 0,-1 0 0,-1 0 0,1 1 0,0-1 0,-1 1 0,1 0 0,-1 0 0,0 0 0,0 0 0,0 0 0,0 0-172,0-1 1,-1-1 0,1 1-1,-1-1 1,0 0 0,1-1 171,0 9 0,1 0 0,-1-1 0,1 0 0,-1-2 0,0-3 0,0-2 0,0 0 0,0 0 0,1 2-90,1 6 0,0 2 0,2 1 0,-2-3 0,1-4-90,-2-5 0,1-4 0,-1-1 1,1 2-432,3 12 1,1 4 0,0-4 0,-1-11-649,-1-9 0,1-7 1603,17 18 0,-11-81 0,1-28 1</inkml:trace>
  <inkml:trace contextRef="#ctx0" brushRef="#br0" timeOffset="23680">28182 2845 25253,'-13'-50'269,"1"-1"1,1 6 0,1 2-270,0-22 90,5 22 180,5 20 0,7 27-90,7 36-45,-2-2-1,1 7-795,-2-3 0,1 3 1,-1 2 750,2 11 0,-2 2 0,1 3-68,-2-10 1,0 0-1,0 3 1,0 4-8,-1-1 0,0 4 0,0 3 0,0 1 0,0 0 0,-1-4-476,1 2 0,-1-3 0,0 0 1,1 1-1,-1 4 473,0-8 1,0 3 0,0 2 0,0 1 0,0-1 0,-1-2 0,1-3-390,1 8 1,-1-3-1,0-2 1,1 0-1,-1 1 377,1 0 0,1 0 0,-1-1 0,0 1 0,1-2-270,0-1 0,1-1 1,-1-1-1,1 0 0,0 0 270,0-4 0,0 0 0,0-1 0,0-1 0,0 0-143,3 7 1,0-2 0,1 0 0,-1-2-38,4 11 0,-1-1 0,1-4-90,-1-7 0,0-3 1,0-2-316,4 12 0,1-4 239,-3-13 1,0-5-2173,12 3 2921,-7-32 1,-8-43 0,-4-17 0</inkml:trace>
  <inkml:trace contextRef="#ctx0" brushRef="#br0" timeOffset="24035">29144 2117 24893,'8'-55'269,"0"0"1,0 7 0,2 1-225,1 7 0,1 4-45,12-19 180,2 21 90,5 17 180,5 31-1,11 25-741,-21-5 0,1 11 449,-4-1 0,1 8 1,0 5-1,-2 3-578,-5-7 1,0 3-1,-2 3 1,0 2-1,1 0 1,-1-1 420,2 1 0,0 1 0,-1 0 0,1 0 0,-1 2 0,-1 0-300,-2-2 1,-1 1 0,0 1 0,0 0 0,-1 0 0,-1-2 0,0-2 299,1 7 0,-1-1 0,-1-3 0,0 0 0,1 1 0,-1 1 0,-1 0 0,1 0 0,-1-1 0,0 0-250,0-1 1,0 0 0,0 0 0,-1-1 0,1 0 249,-1-1 0,0 0 0,0-1 0,-1 0 0,1 0 0,-1-4 0,0 0 0,0 0 0,1-1 0,-1 0 0,1 8 0,1 0 0,-1-2 0,1-1-23,-2-6 1,1-2-1,-1 1 1,2 3-607,0 0 0,0 4 0,2 1 0,-2-3 1,0-6 118,-1-3 0,-1-5 0,0 2-38,5 21 1,0 3-1,-5-23 548,-8-32 0,-6-24 0,-5-12 0</inkml:trace>
  <inkml:trace contextRef="#ctx0" brushRef="#br0" timeOffset="27113">30334 1751 20935,'-4'-14'3058,"3"1"-2608,-2 1-90,3 3 0,0 4-91,0 3 271,3 2 0,5 6-90,9 6-1,7 17-89,3 16 0,0 9-270,-2-3 0,0 8-733,-6-8 1,2 9-1,1 4 1,0 1 0,-2-5 642,-1 0 0,-2-4 0,1 2 0,0 3-360,-2-7 1,0 4 0,1 2 0,0 0 0,0-1 0,-2-3 377,0-2 0,0-1 0,-2-2 0,1 0 0,0 0-41,4 13 1,0-1-1,0 0 1,-1-1-260,0-2 1,1-1-1,-1 0 1,0-2 258,0-3 1,-1-1-1,0 0 1,1-2-68,3 12 0,0-1 0,1-2-90,-3-5 0,0-2 0,0-2-90,-2-6 0,0-1 1,-1-2-381,6 13 0,-1-2-25,-3-9 0,-2-2-90,-2-7 1,-1-2-1664,6 16 2831,-6-15 0,-6-18 0,-2-8 0</inkml:trace>
  <inkml:trace contextRef="#ctx0" brushRef="#br0" timeOffset="27518">31597 1683 23094,'-16'-47'539,"1"1"1,0 2 0,2 1-315,1 6 0,1 0 44,2-3 1,2 3 0,-1-15 180,11 18-180,8 36 90,13 36-226,-9-8 1,1 3-481,3 11 0,1 5 526,3 10 0,0 4-694,-6-14 1,0 1 0,0 3 572,2 5 1,0 2 0,2 7-60,-6-16 0,1 4 0,0 4 0,1 1 0,-1-2 0,-1-2-483,1 1 0,-1-2 1,0-1-1,0 2 0,1 2 483,-1-5 0,0 2 0,0 2 0,0 1 0,1-1 0,-2-2 0,0-3-262,1 5 0,0-2 1,-1-2-1,0-1 0,-1 0 262,4 12 0,0 0 0,0-2 0,0 0 0,-1-3 0,-1-1 0,1 0 0,-1-2 0,0-4 0,-2-2 0,1 0 0,-1-1 0,4 10 0,-1-1 0,0-3-24,-2-6 0,0-1 1,-1-3 23,3 14 0,0-4 0,-2-11 0,-2-1-106,0-1 0,-1-4-3312,0 7 540,-8-13 3418,-13-39 0,-8-21 0,-5-11 0</inkml:trace>
  <inkml:trace contextRef="#ctx0" brushRef="#br0" timeOffset="29084">26107 8553 20395,'-21'5'3508,"3"-1"-3058,0-4 90,1 0 89,3 0-179,0 0 360,4 0-540,3 0-1,4-2-89,12-5 0,15-8 0,30-12-1831,-10 6 0,7-1 1681,-6 3 0,4-2 0,2 0 15,-3 1 0,1 0 0,3-1 0,1-1-27,-4 2 0,1-1 0,2 0 0,1 0 0,1-1-382,-5 2 1,1 0 0,1-1 0,1 0 0,3-2 0,4 0 372,-8 2 0,3-1 0,2-2 0,3 0 0,1 0 0,0-1 0,0 0 0,0 1 0,-2 0 0,-2 1-199,5-2 0,-2 1 1,0 0-1,-2 1 1,1-1-1,1 1 1,2-2-1,2-1 198,-6 3 0,2-1 0,2-1 1,1 0-1,1-1 0,0 1 0,0-1 1,0 1-1,-2 0 0,-2 1 0,-1 2-135,6-4 0,-2 2 0,-2 0 1,0 1-1,-1 0 0,2 0 1,1-1-1,4 0 127,-11 4 0,2 0 0,1-1 0,2-1 0,1 1 0,0 0 0,1-1 0,-1 1 0,-1 0 0,-1 1 0,-1 0 0,-2 1 0,5-1 0,-2-1 0,-1 2 0,-1 0 0,-1 0 0,1 1 0,0-1 0,2 0 0,1-1 0,-3 2 0,2-1 0,1 0 0,1 0 0,1-1 0,-1 1 0,0 0 0,-1 0 0,-2 1 0,-3 1 0,-2 1 0,16-4 0,-4 1 0,-3 2 0,-1 0 0,1 0 0,3-1 0,-2 1 0,2-1 0,1 0 0,0 0 0,0 1 0,-3 0 0,-3 1 0,4 0 0,-3 0 0,-2 1 0,0 0 0,2-1 0,-4 2 0,3-2 0,0 1 0,-1 0 0,-3 0 0,-5 2 232,12-2 1,-7 1 0,1 0-233,3-2 0,1 0 0,-4 0 0,-11 4 0,-3 1 0,0 0 0,14-5 0,-5 1 0,7-2 1359,-37 12-1359,-8 1 1314,-2 4-2754,-7 0 169,-2 4-1517,-10 1 3635,-7 10 1,-18 7 0,-8 8 0</inkml:trace>
  <inkml:trace contextRef="#ctx0" brushRef="#br0" timeOffset="29801">28425 8462 22284,'-34'-36'2519,"-8"8"-2249,-13 19-698,20 13 1,-1 5 697,-6 8 0,-1 5-45,-5 7 0,0 3-802,-3 6 1,0 2 621,0 3 0,2 2 0,3 0 0,2 1 0,5-2 0,3 0-45,6-3 0,3 0 45,6-5 0,7 0 204,11 4 1,9-2-250,17 9-45,2-21 0,6-7 45,3-11 0,3-5-304,6-2 0,3-2 304,4-1 0,4-1 30,-2 0 0,4 0 0,-3 0-278,7 2 1,-1 1 247,-10 1 0,1 2 0,-5 2 45,-4 6 0,-5 3-45,-3 4 0,-5 5 45,-4 4 0,-5 4 426,-4 2 1,-6 5-472,-8 26 0,-8 4 0,-2-16 0,-3 1-844,-1-6 0,-3 3 0,-1-4 844,-8 4 0,-3-4 0,-2-1 0,-3-2 131,-1-2 1,-3-3-132,2-8 0,-2-2 0,1-2 0,-4 2 0,0-3 0,-10 3 0,1-5-90,-8-9 551,8-8-1091,10-12-1472,11-20-237,21-6 2339,16-23 0,23-2 0,-11 25 0,0 0 0</inkml:trace>
  <inkml:trace contextRef="#ctx0" brushRef="#br0" timeOffset="30070">28868 8711 15225,'6'-40'1019,"1"0"0,-2 2 1,-1 2-166,1-23-404,-4 9 1333,1 16-1333,0 10 1268,4 30-1449,1 23-179,-1 24 0,1 14-210,0-12 1,1 3 0,-1 1 119,1 2 0,-1 0 0,2 4-90,1-4 0,2 5 0,0-1 1,0-7-388,-1-7 1,-1-5 0,1 1 146,3 11 0,1 2 1,-1-6-987,1-2 0,-1-5 551,-2-6 1,0-3-255,-1-4 1,-1-2-1410,6 18 2428,-8-16 0,-2-16 0,-6-10 0</inkml:trace>
  <inkml:trace contextRef="#ctx0" brushRef="#br0" timeOffset="30535">28758 9439 19613,'-49'-38'1709,"6"2"-1529,14 2 0,14 0 1544,20-2-1454,17 5 0,7-1-90,-2 6 0,4 1-329,16-8 0,3 1 239,-8 9 0,0 3-45,0 2 0,1 2 45,-2 0 0,0 3 168,-4 1 0,-1 3 12,29-3-90,-26 17 0,-2 4 0,15 17-136,-21-4 1,-4 5-45,2 27 0,-9 7 45,-13-28 0,-2 0-45,-1 12 0,-2-2 0,0 16 0,-2 7 806,0-39-896,-11-14 90,3-16 0,-4-18-90,6-15 90,6-12 0,2-8 90,6-6-90,3 3 0,5 5 933,2 9-933,1 8 339,1 10-339,2 7 90,2 11-180,3 3 90,3 12 0,-3 1 0,1 9-180,-2 4-809,-4-5-91,-8-2-449,-7-9-630,-7-4 2159,0 4 0,2-3 0,0 3 0</inkml:trace>
  <inkml:trace contextRef="#ctx0" brushRef="#br0" timeOffset="30745">29997 8838 24263,'2'-16'2069,"2"2"-1619,-4 5 89,4 5 1,-2 6-270,4 9 0,9 35-270,-1-1-135,-3-11 0,0 2-495,5 18-359,-2-1-450,0-4-360,-3-3-720,-5-6 2519,-2-4 0,-4-6 0,0-3 0</inkml:trace>
  <inkml:trace contextRef="#ctx0" brushRef="#br0" timeOffset="30913">29895 8304 24623,'-12'-39'540,"3"3"-900,6 11-270,12 5-2788,27 11 3418,4 13 0,21 10 0,-12 11 0</inkml:trace>
  <inkml:trace contextRef="#ctx0" brushRef="#br0" timeOffset="31279">30358 8535 23004,'-4'-7'1079,"0"2"-989,4 9 180,5 8 0,4 10-90,7 8 0,5 6-90,1 5 90,4-2-91,8 9 1,-9-19 90,2 0-90,-13-22 0,-2-9 180,2-11 360,11-26-360,-2 3-1,10-12-89,-4 16-90,5 7 0,5 11 0,7 6-90,5 20 0,6 7 0,-27-2 0,-1 2-45,-1 0 0,0 3-450,5 10 1,-1 2-766,-9-4 1,-2 0 359,0-1 1,-2 0-1529,-4 7 2428,-11-25 0,-4-13 0,0-5 0</inkml:trace>
  <inkml:trace contextRef="#ctx0" brushRef="#br0" timeOffset="31748">31414 8277 21205,'-2'-34'809,"0"-1"1,-9-24 332,-14 21-602,-12 18 89,-11 24-359,10 19 0,1 11-225,1 15 0,4 6-464,0 1 0,4 2 374,8 5 0,8-1-90,10-20 1,6-3-1,1-4 0,4-2-135,16 22 90,9-19 462,3-18-282,6-20 179,-4-19 125,1-17 56,-5-17-135,-19 24 0,0-3 269,4-16 1,-2-1-360,-5 13 0,0 2-45,1-9 0,0 3 0,4 2 90,27 43-180,-11 29-92,-2 7 1,-1 10 91,-9 9 0,-3 6 30,-5-16 0,-1 3 0,0 6-12,-3-4 0,0 5 0,0 4 0,-2 1 0,0 0-504,-2-6 1,-1 1 0,0 1 0,-1 1 0,0-1 0,-1 1 485,1 0 0,-1 0 0,0 1 0,0-1 0,-2 0 0,-1-1 0,-1 9 0,-1 0 0,-1 0 0,-2-4 0,-3-4-202,-3 8 0,-4-5 0,-7-2 202,-3-9 0,-5-1 0,-3-1 0,1-6 0,-2-2 0,-1-5 0,-4-2 0,-10 3 0,-5-2 0,2-13 0,-6-17 0,1-14 0,4-9 0,2-9 0,4-13 0,7-8 0,15 8 0,4-3 0,4-2-60,1-7 0,4-2 0,3-2-460,3-4 1,2-2-1,4-1 220,3-1 0,2-1 1,3 0-121,3 1 0,2 0 0,2 1-120,3 4 1,2 0-1,3 2-210,1 3 1,2 2 0,2 1 749,0 5 0,2 1 0,1 2 0,0 5 0,1 2 0,1 1 0,0 2 0,-1 1 0,1 0 0</inkml:trace>
  <inkml:trace contextRef="#ctx0" brushRef="#br0" timeOffset="35269">32332 4347 19316,'-5'-9'3058,"2"2"-2788,3 0-90,0 5 90,0-2-180,0 1 90,0-1-180,0-1 90,3 3 90,0 0-1,3 2 451,-2 0-360,-2 0 1259,0 0-1349,0 0-90,2 0 90,0 0 90,4 6-180,-2 3 89,2 7 1,0 6-90,2 3-90,1 7 180,6 26-135,-6-19 0,-1 1-45,0 2 0,0 1-399,0 6 1,-1-1 398,-3-8 0,0-1 0,0 3 0,0 0 0,0 1 0,0 0 45,1 0 0,0 0-45,1-1 0,1 0 0,1-1 0,2-1-45,0-2 0,1-1 45,2-2 0,2-2-32,-1-2 0,1-1 32,19 20-180,-3-5 1,-3-11-181,-5-7-1799,-5-9 270,-9-13 1889,-11-10 0,-15-13 0,-8-5 0</inkml:trace>
  <inkml:trace contextRef="#ctx0" brushRef="#br0" timeOffset="36069">31308 4537 12750,'-8'-5'6296,"4"3"-4407,0 0-180,4-2-1259,0 1 90,0-4-1,0 3 451,0-1-451,0 3-89,0 0-180,4 10 180,9 34-315,2 2-1,1 6-44,0 5 0,0 4-366,-2-11 1,1 2 0,0 2 297,-2-4 0,0 2 1,1 0-1,-1-2-833,0 4 0,1-3 0,0 2 811,-1-2 0,1 3 0,0-2 0,-1-3 0,6 18 0,-1-5-859,-2-4 1,1-1 858,-1-6 0,0-3-113,-3-6 0,0-3-246,12 24 215,-9-16-2374,-4-13 2285,-17-16 233,-10-20 0,-17-15 0,-7-14 0</inkml:trace>
  <inkml:trace contextRef="#ctx0" brushRef="#br0" timeOffset="36880">30046 5640 19946,'0'-9'3598,"0"2"-3149,0-1 1,0 5 0,0-1 359,0 4-629,0 10 0,1 8 0,3 14 0,2 5-90,5 26-491,-1-13 0,0 1 401,-1-8 0,0-2 44,0 3 1,1 3-45,4 16 0,1 1-45,-6-17 1,1 1-76,0-2 0,1 1 0,-2-4-330,5 21 45,-7-29 0,-1-3-674,-1-1-720,-4-10-8032,-4-9 9298,-7-10 0,-9-11 0,-5-6 0</inkml:trace>
  <inkml:trace contextRef="#ctx0" brushRef="#br0" timeOffset="37585">28839 6138 15898,'5'-9'5757,"-1"-2"-5038,-2 1-269,0-1 0,-2 2-1,0 2 721,3-2-631,0 6-89,1-1 0,-2 4 449,-2 0-629,2 0-90,2 6 90,9 26-90,1 8-135,-4-10 0,1 7 15,2 7 0,0 7 0,2-2-60,5 14 0,2 0-332,-7-11 0,1 3 1,0-4 331,4 4 0,-1-6 0,6 10-45,-11-25 0,1-2-585,9 10 91,-5-7-271,-10-23-1708,-9-12 629,-9-12-540,-3-5 2429,-8-18 0,-2-3 0,-1-4 0</inkml:trace>
  <inkml:trace contextRef="#ctx0" brushRef="#br0" timeOffset="38192">27573 6685 17697,'13'-9'6386,"6"0"-5846,-6 0-90,1 2-91,-10 0-179,-3 5 0,-1 0-90,4 14 90,-3 9-45,2 9 0,1 7-45,-1 10 0,-1 5-90,0-7 0,1 3 0,0-2-390,0 16 1,0-3 389,0-1 0,0-5 0,-1-17 0,0-4 0,2 25-180,0-10-1619,0 5-1889,-1-31 3688,-9-5 0,-5-35 0,-7-11 0</inkml:trace>
  <inkml:trace contextRef="#ctx0" brushRef="#br0" timeOffset="38937">26306 6956 19766,'0'-13'3508,"0"-1"-2969,0 3-89,0 0 0,0 2 0,0 2-91,0 0-179,0 5 90,3 0-90,2 2 180,12 24-180,4 32-180,-9-22 0,-1 3-334,2 11 0,-2 1 379,-3-7 0,0 2-45,4 21 0,0 1 0,-3-16 0,0 1 0,0-1 0,1 4 0,0-4 45,0 1 0,1-4-45,-2-2 0,1-2 0,5 16 0,-7-34 0,0-4 0,-3-12 0,-2-3 0,-3-6-90,0-8 668,0 0-848,0-9-180,0 2-90,0-2-359,0 1-90,0-2-720,0 0-720,-5-1 2429,-2 1 0,-5 2 0,0 1 0</inkml:trace>
  <inkml:trace contextRef="#ctx0" brushRef="#br0" timeOffset="51149">21883 5762 20485,'-30'-58'2519,"-2"1"-2339,-3 3 89,9 22 1,-3 4 90,-15-8-90,2 20 0,-1 8 90,-13 20-634,16 5 0,1 5 409,8 5 0,1 4-371,-2 7 0,1 2 326,0 4 0,-1 5-60,6-3 0,-1 4 0,3-2-803,-1 8 0,2-1 803,4-9 0,2 1 0,3-3-30,6-1 0,4-4-553,1-5 0,2 0 553,7 20 256,5-11-256,19-12 486,0-14-486,19-9 0,-4-15 1881,8-2-1881,2-5 30,-3 31 0,10 16 0,-9-2-30,-20-8 0,-2 2 250,18 13 1,4 6 0,-18 3-251,-33 8 0,-13-1 0,4-14 0,-2 1 0,-6 12 0,-6 0-45,-8-5 0,-3-6 45,8-10 0,-2-3-90,-7 7 0,-3-5-501,-23-4 231,19-17-179,-9-15-181,25-16-1619,1-27 91,13 8 2248,6-19 0,14 20 0,5-2 0</inkml:trace>
  <inkml:trace contextRef="#ctx0" brushRef="#br0" timeOffset="51533">22074 6468 23094,'-16'-45'2249,"-2"3"-1980,-2 6-89,-3 9 90,-1 7 90,-6 15-360,10 14 90,-3 18-90,17 9 0,5 4 0,-5 24-351,8-17 0,2 0 351,4 19 0,9-7 0,3-7-90,3-11 90,1-12 0,0-13-90,6-16 90,-10-16 0,2-40 0,-20 3-668,-2 14 1,-2-1 667,-11-22-90,-3 6 240,1 22 0,-1 2-510,-7-9-1169,-25-2 540,21 32-3149,-20 17 4138,22 3 0,4 10 0,13-5 0</inkml:trace>
  <inkml:trace contextRef="#ctx0" brushRef="#br0" timeOffset="51933">22444 6233 22824,'2'-21'1619,"0"5"-1529,-2 5 180,-4 17-270,3 12 90,-2 21-90,5 13 0,3 7-90,4-15 0,2 0 0,9 17 45,-6-23 0,2-3-45,6 2 0,1-10 0,-5-13 90,-2-10 0,-2-15 180,0-28-45,-8 7 0,-1-2 0,1-2 0,0-1 45,-3-4 0,0 1 179,3-17-179,-2 8-90,2 0 90,9 29-180,6 35 90,5 22-90,-13-3 0,-1 1-476,7 22 296,-1-1-269,-4-3-181,-1-8-270,-3-7 1,-4-8-2159,-2-6 809,-2-12 2249,-9-8 0,-1-13 0,-6-5 0</inkml:trace>
  <inkml:trace contextRef="#ctx0" brushRef="#br0" timeOffset="52431">22931 5767 16168,'8'4'5846,"0"3"-5306,-1 2 90,4 13-360,-4-3 89,5 10 181,3 21-360,-3-10-90,6 22 0,-8-15 0,2 3 0,-6-15 0,0 0-90,3 14 0,0 9 90,-6-31-90,-2-3 0,-1-13 0,-3-1 0,-4-16 0,-5-6 0,-8-34 0,6 0 0,6-5 0,3-5 0,6 5 0,3 0-242,-1-1 1,2 2 196,3 5 0,2 4 1,11-14 134,1 26 0,6 8-90,-2 35 90,1 18-90,1 13 90,1 14-90,-11-14 0,-1 4-90,-1-2 0,-2 1-315,3 6 0,-2-2 90,-6-16 1,-3-4-766,3 7 26,-9-28-1104,0-17 2158,2-13 0,0-19 0,2-8 0</inkml:trace>
  <inkml:trace contextRef="#ctx0" brushRef="#br0" timeOffset="52880">23565 5030 21385,'9'-35'1034,"0"1"1,7-23-766,-4 19 91,-2 20 90,0 18 270,6 50-451,-2 12-828,-5-8 0,-1 3 604,-1-1 0,-2 0-753,2 5 1,0 1 752,-1-1 0,1 2-45,0-10 0,2 1 0,-2-3 0,0 6 0,0-3 0,4 10 0,0-5-418,-1 0 418,0-16 90,-5-14-90,-2-11 1032,-3-17-1032,0-13 1441,-5-18-1351,-4-10-90,-3 5 0,-3 0 0,-8-15 0,7 19 0,-1 4 90,-10 9 568,-1 22-568,-4 19-45,8 10 0,2 5-45,6-8 0,2 2-604,-4 12 1,3-1 603,7 14-61,12-23 0,3-2 151,7 9-180,18 3 180,20-32-90,-6-8-90,19-11 0,-16-8 0,-4-4-180,-16 1 0,-1-3-180,10-9-225,-13 4 1,-4 0-2294,-3-4 2968,-8 6 0,-19 14 0,-6 10 0</inkml:trace>
  <inkml:trace contextRef="#ctx0" brushRef="#br0" timeOffset="53232">24706 6251 22194,'0'-11'2519,"0"1"-2159,-6-1 539,-13 6-539,-6 1-90,-18 12-90,-7 10-45,15-1 0,-3 2-732,-9 7 0,-4 3 627,11-6 0,-3 1 0,-1 1-565,-8 5 0,-2 1 0,-2 1 535,8-5 0,-1 1 0,-2 0 0,0 2-481,5-4 0,-1 0 0,-1 1 0,0 0 0,-1 0 481,-4 3 0,-1 1 0,-1 0 0,0 0 0,0 0-252,6-4 1,1 0 0,0-1 0,-2 2 0,-1 0 0,-3 2 251,2-1 0,-2 2 0,-3 1 0,-1 0 0,0 1 0,1-1 0,1 0 0,3-2-222,-5 2 1,3-1 0,1 0-1,1-1 1,-2 1 0,-2 1 41,7-3 0,-3 0 0,-1 2 0,-1 0 0,1-1 0,2 0 0,1-2 1,4-1-419,-9 3 0,5-1 0,1-1 0,1-1 1,-1-1 597,2-1 0,0 0 0,0-1 0,0-1 0,1 0 0,-10 4 0,0-2 0,1 0 0,0 0 0,1-3 0,1 0 0,-1 1 0,1-1 0</inkml:trace>
  <inkml:trace contextRef="#ctx0" brushRef="#br0" timeOffset="56453">26850 9069 17157,'-8'-16'4767,"-2"0"-4227,-9-4-90,-3-1 0,-1 1 449,-8-5-359,7 10-180,-4-2-91,10 12-89,2 1 90,-2 4 90,-1 6 270,-14 30-271,4 3-134,2 8 0,-2 8-90,2 3 0,2 2-455,8-19 1,0 0 0,1 1 349,1 2 0,0 1 0,3-2 15,1 6 0,4-1 0,1-1 0,1 1 0,1 0 0,3-1-45,2-1 0,3 0 45,1-1 0,2-1-45,3-1 0,3 0 45,2-2 0,4-1-45,4-1 0,2-1-348,4 0 0,6-1 348,6-5 0,7 1 0,0-2 0,-8-6 0,-1-1 0,4-1-507,0 0 1,3-1-1,1 0 1,-2-2 506,7 1 0,-2-3 0,0 0 0,5 0 0,1-1 0,0 0 0,3 0 0,2 1 0,0-1-456,-13-5 0,1 0 1,1 0-1,0-1 456,2 2 0,0-1 0,1 1 0,1-1 0,2-1 0,0 1 0,2-1 0,-1 0 0,3 2 0,1-1 0,0 1 0,1-1 0,1-1 0,1 1 0,0-1 0,1 0-222,-11-1 1,-1-1-1,1 1 1,0 0-1,1-1 222,0-1 0,-1 1 0,0-1 0,3 0 0,3 0 0,-2-1 0,3 0 0,2 1 0,2-1 0,0 0 0,-2-1 0,-3 0-163,-1-1 0,-2-1 0,-1 0 0,0-1 0,2 0 0,2 0 163,2 1 0,2 0 0,2 0 0,1 0 0,1-1 0,-1-2 0,-1-3 0,-6-1 0,0-2 0,0-2 0,0 0 0,0-2 0,-1 0 0,-2 0 0,-1 0-52,6-1 0,-3 0 0,-1-1 0,0-1 0,1-1 0,2-1 52,-5 0 0,1 0 0,3-2 0,-1-1 0,0 0 0,-1-1 0,-2 0 0,-4-1-31,13-7 0,-4-1 0,-3-2 0,-1 0 0,1-1 31,-1 0 0,-1-1 0,0-1 0,1-2 0,1-2-7,-7 2 0,2-2 1,1-2-1,0 0 1,-1-1-1,-1 1 1,-3 2 6,6-5 0,-4 2 0,0 0 0,-1-1 0,3-1 35,-10 6 1,2-2 0,1 0 0,-1 0 0,0-2 0,-2 1 0,-3 0-36,8-11 0,-3-1 0,-2 0 0,-2 0 0,-2 2 0,-2 1 0,-3 1 0,-2-1 0,0-2 0,-3 1 0,1-2 0,-1-1 0,-3 0 0,-6 2 0,0-12 0,-8 1 0,-3 0 0,-3-2 0,-3 0 0,-4-2 0,-3-1 0,-3-2 0,-5 1 0,1 15 0,-2 0 0,-2 0 0,-2 0 0,-1-2 0,-2 1 0,-3-1 0,-5-2 0,-1 6 0,-4-2 0,-3-2 0,-2 1 0,0 2 0,1 2 0,-1 0 0,0 3 0,-1 1 0,-1 1 0,-3-2 0,5 5 0,0 0 0,-2-2 0,-1 1 0,-3 1 0,-4 1 0,-3 3 0,1 5 0,-3 1 0,-3 1 0,-4 1 0,-1 1 0,-1 1 0,-1 1 0,-1 1 0,2 2 0,1 0 0,1 3 0,1 1 0,0 2 0,-1 1 0,0 1 0,0 0 0,-1 1 0,-1-1 0,0 1 0,-1-2 0,3 1 0,-2-1 0,0-1 0,-1 1 0,-1-1 0,0 0 0,0 2 0,0 0 0,0 1 0,1 1 0,1 3 0,1 1 0,-4 1 0,0 3 0,-1 0 0,2 2 0,0 2 0,0 0 0,2 2 0,0 0 0,2 1 0,2 1 0,-12 2 0,3 2 0,1 1 0,2 2 0,0 0 0,0 1 0,-1 1-32,7-1 1,0 1 0,-1 0-1,1 1 1,0 1 0,0 0-1,1 0 1,-1 2 31,1-1 0,1 1 0,0 0 0,1 1 0,-1 1 0,-1 1 0,0 1 0,-2 1 0,2 0 0,-2 3 0,-1 0 0,-1 2 0,0 0 0,0 1 0,1-1 0,1 1 0,2-1 0,2-2 0,-8 5 0,3-2 0,2 0 0,1 0 0,0 0 0,-3 3 0,-2 2 0,12-6 0,-3 3 0,-2 1 0,-1 1 0,-1 1 0,0 0 0,2 0 0,1-1 0,2-1 0,4-1 0,4-2 0,-16 11 0,6-4 0,4 0 0,1 0 0,-3 5 86,6-4 0,-2 2 0,-1 2 0,1 1 0,2 0 0,3-2 0,6-1-86,-2 8 0,6-2 0,4 0 0,0 0 0,-8 12 0,3 0 0,8-1 0,5 10 0,13-5 0,11-23 0,4-4 1313,10 24-1313,3-12 0,1-11 1963,-3-10-1963,0-6 2936,-3-4-2936,-5-7 1378,-4 1-1378,-4 3 0,-2 0 0,1 0 0,2-3 0,-1-3-720,2 0 270,-2-1 1,2-4-361,0 0 450,-2 0-1439,0 0 0,-2 0 0</inkml:trace>
  <inkml:trace contextRef="#ctx0" brushRef="#br0" timeOffset="63699">26314 12628 21835,'0'-9'2788,"0"0"-2338,0 0 89,0 2 271,1-2-1,9 2-179,7-2-180,15 0-180,12 0-270,17-2 0,-22 4 0,1 0-1696,7 0 0,2-2 1696,7 0 0,2-2 0,5 0 0,2 0-757,-19 2 1,2 1 0,0 0 756,2-2 0,0 0 0,1 0-282,1 0 0,1 1 0,0-1 282,-1 0 0,1 0 0,3 0-133,-2 0 0,4 1 1,2-1-1,-1 0 133,-1 1 0,0 0 0,0 0 0,-1 0 166,1 0 1,-1 0 0,0 1 0,-2 0-167,9-2 0,-2 1 0,-5 1 0,-3 0 0,-5 1 0,-6 1 0,-3 0 0,-5 2 0,-3-1 0,17-1 1697,-13 3-2416,-13 1 942,-9 2-1393,-9 0 990,-14 4-1439,-8 1 1324,-17 4 295,-12 0 0,-12 0 0,-7 0 0</inkml:trace>
  <inkml:trace contextRef="#ctx0" brushRef="#br0" timeOffset="64364">26996 11832 18416,'2'-18'4588,"0"2"-4048,2 0-181,0 7 1,-2 0 0,0 5 90,-2-1-360,0 3 90,-9 6-1,-4 7 1,-12 9 0,-3 3 90,-21 22-150,16-14 0,-5 5 0,-2 6-53,1 4 1,-1 7-1,-1 2 1,3-3-763,4-8 1,2-2 0,0 1 0,0 1 694,-4 7 0,-1 3 0,2-2 0,7-4 0,-2 10 0,14-7-90,29 11 90,10-7 0,19-29 0,9-6-237,-14-7 0,2-3 147,10 2 0,6 0 0,-4-2-319,-1-1 0,-1 0 364,16 2 0,-1-1 45,-23-2 0,-3 0 0,-3-1 0,-1 2 1271,3 3 1,-2 2-642,16 24-270,-17 1-270,-25-3 742,-30-12-742,1-17 963,-6-1-1053,-3-14-90,-1-24 0,1-9 45,15 7 0,4-3-243,2 0 1,2-3 227,0-6 0,1-4 0,0 1 60,1-9 0,1-2-45,-1 12 0,0-5 0,-1 0 0,1 3-105,1 3 0,1 3 0,-2 0-30,-2-21 1,0 4-91,0 16 0,0 7-450,-2 2 1,0 6-181,-2 10-89,0 4 989,-10 7 0,6 5 0,-5 2 0</inkml:trace>
  <inkml:trace contextRef="#ctx0" brushRef="#br0" timeOffset="66733">29514 12280 23004,'-5'0'989,"1"0"-719,4 0-90,0-2-90,0-1 0,0-1 0,0-3 0,0 2 90,0-3 0,0-1 89,-3-13-89,-2 2 0,-5-9 180,0 7-180,-2 1 180,0 1-270,-2 4 90,-1 2-90,-5 7-90,-6 7 179,-28 31-89,4 7 0,15-5 0,1 3-1412,7-2 0,3 2 1366,-1 5 1,1 2 0,2 1 0,1 3-479,2 2 0,2 1 434,1-1 0,3 0 0,5-1 0,1-1 0,2-3 0,3-2-45,6-4 0,4-1-45,0-4 0,6-3-252,17-1 0,8-6 72,8-9 0,4-5 90,1-3 0,1-3-45,1-8 0,-2-4-225,-4-7 1,-3-1-91,16-6 225,-25 5 0,-4-1-314,-2-6-91,-12-2 2096,-8 2-1376,-6-2-2069,-10 4-6126,0-4 8195,-8 2 0,-1-2 0,-1 0 0</inkml:trace>
  <inkml:trace contextRef="#ctx0" brushRef="#br0" timeOffset="67232">29704 11931 19046,'3'-43'4408,"-2"5"-3869,-1 4-179,0 7 0,0 6-90,0 6 0,0 8 89,0 3-89,4 10 90,1 9-90,3 17-90,0 20-90,-4-18 0,0 2-320,0 7 1,0 2 274,-1 4 0,-1 4 15,-1-1 0,0 4 0,0-2-15,-1 7 0,0 0-45,0-9 0,0 3 0,0-4 0,0-1 0,0-4 0,0-3 0,0-1 0,0-5 0,0-1 0,0 0 0,0-1 0,0 9-90,0-3 0,0-30-90,6-21 90,0-12 0,7-25 90,1-7 247,2-10-292,-6 31 0,0 0 135,11-28-133,-4 26 1,1 3 42,7-10 90,10 3 90,-9 28-90,1 15-90,3 12 90,-1 16-90,-1 9 0,-3 9 0,-5 2-270,-4 1-180,-4-4-449,-3-6-271,-2-6 209,1-10-1107,6-13-7763,5-6 9297,7-16 1,7-8-1,4-10 1</inkml:trace>
  <inkml:trace contextRef="#ctx0" brushRef="#br0" timeOffset="67621">30821 12135 21655,'-9'-39'2878,"-9"7"-2428,-17 8-1,-8 12 1,-8 16-135,12 15 0,0 7-940,9-2 0,0 4 670,-10 15 0,2 3-45,13-4 0,3 2 45,2 2 0,2 1-45,1 1 0,3 0-226,6-2 0,1 0 181,2-5 0,1-2 0,6-2 0,2-2-225,6 20 0,11-12 0,5-16-179,25-24 269,-10-15 135,-13-4 0,-1-7 0,-1-18 0,-5-6-150,-4 8 0,-2-1 240,3-17 0,-1 0-228,-8 15 1,-2 2 271,-1 2 1,0 1 90,2-24 774,-2 4-684,2 37-270,-2 11 90,10 63-90,-3-3 36,-4-13 0,0 1-576,5 20 170,-4-21 1,0 1 369,0-4 0,0-1 0,12 26 0,-1-18 0</inkml:trace>
  <inkml:trace contextRef="#ctx0" brushRef="#br0" timeOffset="68047">31069 12234 22554,'2'-30'2968,"0"6"-2698,-2 12 180,0 18 0,0 19-90,0 21-181,-4 17-44,4-7 0,-1 1-561,0-12 0,-1 0 471,1 14 0,2-1-45,-1-20 0,0-3 83,0 4 0,0-1-83,0 12-90,0-3 0,-4-33 0,3-18 0,-2-19 643,3-18-553,0-20-363,1 24 1,1-3 317,2-4 0,2-1 90,1-1 0,3-1-45,6-12 0,3 1 0,-5 19 0,1 2 45,4-6 0,2 5 45,7 8 90,15 23-90,-11 15 0,9 15 180,-17 6-180,-3-1 90,-5 1-180,-6-4 90,-4-4-90,-4-6 588,-2-8-1847,0-3-91,0 0-449,-5 1-809,-2 8 2608,-9 1 0,-4 11 0,-5 0 0</inkml:trace>
  <inkml:trace contextRef="#ctx0" brushRef="#br0" timeOffset="68400">30005 14514 23274,'-31'-32'3867,"3"1"-3147,3 1-180,5 3-360,4 6-180,2 10 0,-2 17 0,-2 23 0,-5 26 0,10-17 0,0 3-474,-1 7 1,1 2 473,-1 3 0,0 3 0,0 1 0,-1 1-1764,1 0 0,0 0 1494,1-2 0,-1-1-135,2-4 1,0-2-115,2-5 0,0 0-651,-2 1 1,2-2-630,0 10-719,-1-8 2518,11-45 0,6-23 0,0-12 0</inkml:trace>
  <inkml:trace contextRef="#ctx0" brushRef="#br0" timeOffset="68649">29960 14202 21475,'15'-41'3238,"-3"7"-2968,-2 9 179,0 13 1,4 20 0,4 18-180,2 15 0,1 6-225,-3-6 0,0 1-376,-1-1 1,1 2 0,0-1 330,4 10 0,1-2 0,1 1 0,1 0-135,0-2 0,2 0-482,0-4 1,0-2 256,-2-4 0,2-1-823,4 4 0,0-3-346,9 14-270,1-2 1799,-29-29 0,-16-18 0,-7-6 0</inkml:trace>
  <inkml:trace contextRef="#ctx0" brushRef="#br0" timeOffset="68835">29972 14953 19496,'-49'0'1319,"0"0"0,3 0 1,1 0-1096,4 0 1,2 0 45,-25 0-1729,15 0 1549,16 0 425,19-2-695,20-3-179,19-4-181,21-4 183,-15 4 0,3-1-93,6 1 1,2 0-640,5-1 0,1 0 54,2 0 1,0 2 1034,1 0 0,-2 0 0,-3 0 0,-2 0 0,-2 1 0,0 0 0</inkml:trace>
  <inkml:trace contextRef="#ctx0" brushRef="#br0" timeOffset="69219">30512 14713 20215,'0'-18'3508,"0"0"-2968,-3 2-90,2 0 90,-3 5-91,4 4 1,0 7-180,0 13-90,4 12 0,2 17 0,6 15-304,-4-22 1,-1 1 123,1 1 0,0 1 45,0 1 0,0-1-45,0-2 0,1 0 0,0 4 0,0-2 0,4 14-180,-3-7 90,-7-34-90,-3-17 90,0-19 0,0-16 90,2-20 0,0 27 0,0-3 90,5-19 0,2-1 179,1 6 1,3 2-45,-3-1 0,3 4 495,22-10-203,-10 62-517,3 8 0,-5 24 0,-9-9-180,-1-4-450,-7-3-1709,-2-3 810,-4-6-270,0-6-539,0-3 2338,0-12 0,0-6 0,0-9 0</inkml:trace>
  <inkml:trace contextRef="#ctx0" brushRef="#br0" timeOffset="69583">31000 14528 18866,'18'-17'5037,"-3"6"-4407,-4 4-90,-4 9-91,-3 9 91,-1 10-180,-2 13 90,1 31-450,-2-11-301,0-17 1,0 0 300,0 8-90,0-6 0,0-8-180,0-12 0,0-8 90,0-11-180,0-31 270,3-31 90,0 28 0,1-1 45,0-6 0,2 1 45,8-10 1141,6-3-961,-3 23 0,5 4-1,-6 20 1,-1 16 0,-1 5-90,2 28-540,-3 3-449,1 1-451,-6-11-2427,-1-12 1168,0-12 2519,3-2 0,2-17 0,2-3 0</inkml:trace>
  <inkml:trace contextRef="#ctx0" brushRef="#br0" timeOffset="69935">31739 14211 24533,'-22'12'1529,"-4"9"-989,-9 22-270,15-16-1,1 1-134,-1 1 0,1 1-90,2 0 0,1 1-45,-10 28-90,13-7-180,6-6-629,23-6 449,1-20 1,17-4 179,-1-24 180,1-8 90,1-16 90,-3-11 180,-7-9 134,-14 14 1,-4-1 0,-6 4 0,-4 2-136,-5-29-89,-15 30 0,3 28-90,0 15-90,1 12-540,3 27-179,7-7-540,9 14-270,9-21-540,9-8-360,5-12 2429,3-8 0,3-14 0,-1-2 0</inkml:trace>
  <inkml:trace contextRef="#ctx0" brushRef="#br0" timeOffset="70270">31820 14157 20665,'-12'-28'3328,"-2"5"-3148,1 8 0,1 8 0,6 3 0,2 10-180,4 1-90,16 17-180,1-8 90,21 8-90,-1-17 90,7-1 1,3-8 179,2-6 179,-18-4 1,-1-2 180,11-12 270,5-11 719,-22 8-629,-12 9-1,-1 9-269,-18 24-90,-6 23-315,0-6 0,-2 4-1316,-2 8 1,-1 4 1270,-3 7 0,-1 3 0,-1 5 0,1 3-332,7-21 0,1 1 0,-1 2 332,1 0 0,-1 3 0,1 1 0,-1 0-449,-4 13 1,1 0 0,-2 1-384,4-11 0,0 2 0,-1-1 0,1-4-8,0-1 0,-1-3 1,1-3 839,-5 6 0,-2-9 0,-14-3 0,-3-9 0</inkml:trace>
  <inkml:trace contextRef="#ctx0" brushRef="#br0" timeOffset="71323">28839 16405 19553,'-40'23'1049,"-1"1"1,3-2-1,0-1-869,6-2 0,-1-1 590,0-2 1,3-1-52,-4 0-449,15-3 235,41-16-415,31-9-45,-13 1 0,3-3-987,13-7 0,5-4 942,-11 6 0,1-2 0,3-1-386,-9 3 0,1-1 0,2 0 1,6-1 280,0-1 0,6-1 0,3 0 0,2-2 0,-1 2 0,-3 1-346,1 0 1,-3 1 0,0 0 0,3 0 0,6-1 360,-16 6 0,2-1 0,4-1 0,1-1 0,2 1 0,1-1 0,-1 1 0,0 1 1,-1 0-1,-3 2-120,6-1 1,-1 1 0,-1 2 0,0 0 0,0 0 0,-1 0 0,0 1 0,1-1 209,-1 0 0,0-1 0,0 1 0,0 0 0,0 0 0,0 0 0,0 1 0,1 1 45,2 1 0,2 0 0,1 0 0,0 1 0,-1 1 0,-3 0 0,-3 1 0,-4 0-2,13 0 0,-7 0 1,-2 2-1,3-1-7,-4 2 0,2 0 0,1 0 0,-3 0 0,-6 2 24,4 0 0,-5 1 0,-2 0 75,17 1 0,-4 0 219,-8 1 0,-4 0-85,-9 0 1,-3 0 1509,20 0-1239,-15 0-90,-13-4 2051,-10-1-2501,-9-18 0,-6-20 0,-5-11 139,-2 16 0,1-2-139,0-1 0,1-1 0,-2-8 0,0-2 0,2-10 0,0-2 0,0 15 0,0-1 0,0-1 0,0-5 0,1-3 0,0 0-467,0-6 1,0-2-1,1 0 467,-1 14 0,0 0 0,0-2 0,0-4 0,1 6 0,-1-5 0,0-1 0,1-2 0,-1 2 0,0 3-372,0 0 0,0 3 0,-1 0 1,1-1-1,-1-2 372,0-2 0,0-2 0,0-2 0,0 0 0,-1 2 0,0 4 0,-1-8 0,-1 4 0,0 1 0,-1 0 0,-1 0 0,-1 0 0,0 0 0,-2 1-191,1 2 0,-1 1 0,0 0 0,-3-3 191,-2 1 0,-1-2 0,-2-1 0,0 1 0,1 3 0,0 2 0,1 3 0,-1 0 0,-3-4 0,1 4 0,-4-4 0,0-1 0,-1 0 0,0 2 0,3 6 0,-7-12 0,2 7 0,-2-2 0,3 5 0,-3-3 0,1 2 0,0 1 0,-6-8 0,1 3 0,0 4 204,-1-5 1,-3 2-205,-1 6 0,-4-3 0,2 10 0,4 12 0,-1 5 0,-10-4 0,-4 7 0,-9 15 0,-5 7 0,14 2 0,-2 3 0,-7 1 0,9-1 0,-5 2 0,-4 1 0,-2 1 0,0 0 0,1 0-15,-3 0 0,-1 1 0,0 1 0,0 0 0,-1 0 0,0-1 15,6 0 0,0 0 0,-1 0 0,1 0 0,-1 0 0,1 0 0,1 0 0,-6 1 0,-1 0 0,1 0 0,1 0 0,1 0 0,3 0 0,0 0 0,2 0 0,2-1 0,-1 1 0,0 0 0,-1 0 0,-1 1 0,0 0 0,1-1 0,-1 1-64,1 0 1,-1 0 0,1 0-1,0 1 1,-1-1 63,2 1 0,-1-1 0,1 1 0,-1-1 0,1 1-175,2-1 1,-1 0 0,1 0 0,0 1 0,1-1 174,-11 3 0,1 0 0,0 1 0,1-1 0,4-1 0,1 0 0,0 0 0,-1 1 106,-7 3 1,-2 1 0,2 0-1,4-2-76,2 0 0,4-2 0,0 1-30,-7 2 0,-1 1 0,9-3 344,13-4 0,5-2-344,-19 8 1280,21-4-1280,16 1 2280,8-4-2280,14 17 0,2 22 0,-3-19 0,-1 3 536,1 13 0,-2 4-536,-1 1 0,-2 2-10,-1-12 1,-1 2-1,0 1 10,0 6 0,-1 1 0,1 2 0,-2 4 0,0 2 0,0 0-481,1-10 1,0 0 0,1 1 0,-1 0 480,0 2 0,0 1 0,0 1 0,0 5 0,1-3 0,-1 5 0,1 3 0,-1 1 0,0-2 0,1-2-398,-1 0 0,0-2 0,1-1 0,-1 1 0,0 4 398,1-7 0,-1 3 0,0 1 0,0 1 0,1-1 0,0-1 0,0-4-221,0 7 1,0-3-1,1-1 1,0-1-1,0 1 221,-1-1 0,0 1 0,0-1 0,0 0 0,1 0-119,0-2 0,1 0 1,0 0-1,0-1 0,0 0 101,-1-2 0,0 0 0,0 0 0,0-1 0,1-1-47,1 10 0,1 0 0,0-1 0,0-1-48,1-3 1,0-1 0,1 0-1,1-2 41,3 14 1,1-3 0,2-1-289,1-4 0,2-2 0,1-2-150,1-5 1,1-3-1,3-1-270,-1-6 1,2 0 0,2-4 779,13 11 0,3-5 0,1-10 0,3-3 0,2-6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6:24:31.76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11183 4302 24083,'0'-40'659,"0"0"1,1 3 0,-2 1-390,-4-27-90,4 13 0,-8 14 90,8 13 179,-3 22 1,8 26-90,4 34-225,-2-13 0,0 5-647,0-8 1,-1 3 0,1 2 511,-1 10 0,0 3 0,-1 1-714,-1-8 1,1 0-1,-2 2 1,1 0 713,0 6 0,0 0 0,-1 1 0,0 0 0,0 2 0,0 0 0,-1 1 0,0 4-319,0-11 1,0 4 0,0 1 0,-1 1 0,1-2 0,0-4 318,-1-1 0,1-4 0,-1-1 0,0 1 0,0 2 0,0-1 0,0 3 0,-1 0 0,0 0 0,1-3 0,-1-4-106,0 17 1,-1-6-1,0 2 106,0-8 0,-1 2 0,0-1 0,-1-4 18,2-3 0,-1-2 0,-1 0-18,1 7 0,-1 0 0,0-4 0,0-1 0,0-7 1599,-5 9-2229,5-1-359,0-39 2389,-1-14-4458,0-38 809,-1-8 2249,3 8 0,2-2 0,1 3 0,0 0 0,0-2 0,0-1 0</inkml:trace>
  <inkml:trace contextRef="#ctx0" brushRef="#br0" timeOffset="592">12207 4365 24533,'2'-67'1259,"0"9"-1079,-2 14 270,0 21 449,-17 54-719,-3 25-881,0-1 0,-4 6 701,8-17 0,-1 1 0,-2 5-506,-1-3 0,-2 5 0,-1 2 0,0 0 0,0-3 506,-1 2 0,1-2 0,0 0 0,-3 3-400,0 1 0,-1 3 0,-2 1 0,1-2 0,1-5 400,0-3 0,2-3 0,-1-3 0,0 1-256,-8 10 0,-1-1 1,0-1 255,2-6 0,0-2 0,0-1 0,1-7 0,0-1 0,0-2 0,-11 8 0,-1-3 182,5-9 0,-2-4-182,-4-6 0,0-8 45,11-15 0,2-6-45,-21-15 0,35-30 0,34 9 0,14 1 0,23 8 769,-20 23 1,3 5-725,9 5 0,1 5 815,6 7 0,4 7-838,-12 2 1,3 6 0,1 1-1,-3 0-418,5 3 1,-2 0 0,1 3 395,0 0 0,2 3 0,-1 0 0,-4-1-30,-1 0 0,-4-1 0,2 1-434,9 9 0,1 3 0,-3-4 284,-14-11 0,-2-2 0,0 1-86,6 5 0,-1 1 1,-4-4-185,-6-6 0,-5-3 79,16 13-2327,-8-18 3304,-9-16-606,10-52 0,-20 22 0,-2-3 0,6-17 0,0-1 0</inkml:trace>
  <inkml:trace contextRef="#ctx0" brushRef="#br0" timeOffset="852">12779 5690 22104,'12'-50'929,"-1"-1"1,-1 7 0,-2 0-526,-4 4 1,-3 4 225,-6 3 0,-13 28-91,-7 49-359,10-8 0,0 5-232,-2 4 0,3 8 97,6-6 0,2 6 0,2 3 0,3-4-526,5 1 1,4-1 0,1 0 480,-3 13 0,1 2 0,10-11-45,26-3 0,8-20-233,-11-24 1,1-11 277,0-1 0,-3-10-45,-4-33 0,-10-11 45,-15 12 0,-6-4-337,-2 3 1,-1-5 0,-3 3 336,-8-11 0,-4 2 0,-2-1 0,-3 0 0,-2 5 0,-3 2-90,0 4 0,-1 3-135,1 6 0,-1 2-180,3 7 0,-3 3-961,-3 3 0,-2 8 1366,-21 21 0,2 12 0,16 31 0</inkml:trace>
  <inkml:trace contextRef="#ctx0" brushRef="#br0" timeOffset="1403">13490 5147 25792,'-8'-34'719,"0"-1"1,-9-25-630,-3 16 0,0 19 0,-2 23 90,1 24-90,1 30-518,11-13 1,3 4 427,1 9 0,2 5-553,3 6 0,4 3 553,-1-19 0,2 0 0,1 0 0,2 0 0,0-1 0,3 0 0,5 18 0,6-1-30,-1-16 0,4 0 0,-1-5 30,5 2 0,2-5 0,8 5 0,2-9-1001,16-19 1001,-2-23-674,-2-24 674,-29 6 0,-2-5 0,1-5 0,-3-4 45,-2-6 0,-1-5 15,-5-1 0,-1-3 0,-2 1 30,-1-6 0,-1 0-429,-1 9 1,-2-1 0,-1 5 383,-2 6 0,-2 5-45,1-19 896,0 26-896,5 56 0,2 21 0,0-7 0,1 7 0,2 0-528,2-2 0,2-1 1,1 0 527,-2 1 0,0-1 0,4-1 30,7-1 0,2-1 0,1-8 145,-2-9 1,2-7-176,9 2 0,1-8 0,16-18 89,-17-17 1,-3-9-90,-10 5 0,-2-3 0,3-18 0,-4-3 0,-11 5 0,-6 1 511,-5-6 0,-4 0-511,-1 1 0,-6-2 0,-5 7 0,-5-1 0,0 2 0,-4-4 0,-4 1-180,-4 3 0,-5-3 1,2 7-271,3 9 0,0 5-135,-11-8 1,1 6-1035,-11 4-720,10 8 2339,10 8 0,14 3 0,4 4 0</inkml:trace>
  <inkml:trace contextRef="#ctx0" brushRef="#br0" timeOffset="1866">15419 4437 23993,'1'-25'1170,"-10"6"-901,-11 8 181,-13 17-90,3 9 0,0 5-180,-19 20-439,17-10 0,2 2 349,-3 22 0,21-16 0,5 1-90,7 21 74,16-17 0,12 4-38,1-12 0,9 1 0,4 4 0,-1 3 0,-5 6-366,-8 0 0,-1 4 1,-1 5-1,-2 2 1,-4 3-1,-3 0 1,-4 1 398,-7-7 1,-5 2 0,-3 2 0,-2 1 0,-3 0 0,1 0 0,-1-1 0,2-1 0,2-3-58,4 5 1,3-1 0,2-1 0,-1-1 0,-4-3 0,-6-2 0,-10-5-13,-15 6 0,-13 3 0,-6-5 0,-1-8 0,6-14 0,13-19 72,-4-49-72,17 3 0,4-3 90,11-29-180,10 0 135,8 24 0,3 3 206,16-13-386,0 20 1,6 5-586,-7 17 0,1 5-539,32-7-360,-10 16-630,-25-3 2249,-5 3 0,-7-4 0,-4 0 0</inkml:trace>
  <inkml:trace contextRef="#ctx0" brushRef="#br0" timeOffset="2474">15845 4329 24443,'9'-54'659,"1"0"1,-3 6 0,0 1-570,-1 9 0,0 2 180,0-19 359,2 23-89,-2 23-90,4 31-360,0 33-959,-3-13 1,0 4 868,0 14 0,-1 4-350,-1-13 1,0 2 0,-1 2 349,0 6 0,-1 3 0,0 1-618,0-13 1,0 2 0,-1-1 0,0 2 617,0 0 0,0 2 0,-1-1 0,1 0 0,-1-1 0,1 0 0,-1 0 0,0 2-239,0-2 1,0 2 0,-1 1 0,0-2 0,1-3 238,-1 12 0,1-4 0,-1 1 0,1-9 0,-1 2 0,0-1 0,-1-8 0,1 3 0,0-5 284,0-2 0,0-7-284,0-11 850,0-21-850,4-60 0,-1 18 0,2-3 901,3-10 1,2-1-902,3-4 0,3 0 0,2-1 0,2 2 0,3 4 0,1 2 0,2 5 0,1 2-427,1 8 1,3 4 426,0 4 0,3 5 0,1 7 0,1 7-399,2 5 1,1 6 398,1 6 0,0 5-62,-1 5 1,-1 5 61,11 16 0,-1 7-180,-9-1 0,-2 1-405,0 1 1,-3-2-46,-12-8 0,-3-3-629,-1 1 672,-6-10-582,-2-13 3245,0-15-2526,0-16 990,2-18-1,0-10 1,-1-5 139,-2 8 0,1-5-229,1-12 0,2-9 0,-1 5-418,0 3 0,-1 1 237,-2 7 1,2-2 0,-2 5 90,1 5 0,-1 4-136,-1 5 1,0 2 129,6-18 276,-2 22-630,0 23 0,-1 31 0,0 31-99,-5-15 0,-1 6 99,0 5 0,-1 6 0,1-2 0,-2-10 0,0-2 0,0 4 0,0 6 0,0 6 0,0-1 0,-1-7-225,0 8 0,-1-4-540,1 13 1,-1-7-1215,-1-2-809,0-20 3038,0-23 1,-3-23 0,-2-15-1</inkml:trace>
  <inkml:trace contextRef="#ctx0" brushRef="#br0" timeOffset="2639">17002 4320 21713,'-16'-34'599,"0"1"1,1 2 0,-1 1-690,-12-19 770,5 8-1309,5 11-20,10 8 649,2 11 0,6 10 0,0 7 0</inkml:trace>
  <inkml:trace contextRef="#ctx0" brushRef="#br0" timeOffset="3323">18103 4926 23184,'-12'-55'2248,"-4"3"-1978,-7 2 0,-3 9 270,-14 3-360,7 21 0,-6 17-90,9 30-2171,10 23 0,6 11 2081,2-10 0,3 4 0,1-1 0,2 5 0,1-2 0,4-11 0,1-1 0,1 0 0,1 0 0,0 0 0,2-1-500,0-2 1,1-1-1,2 1 410,4 5 0,2 1 0,0-5-25,1 3 1,3-5-66,7 7 0,3-10 90,2-22 0,12-48 90,-26-10 0,-6-9 846,1-2 1,-2-4-817,-3 10 0,-3-3 0,0 2 340,0-13 0,-2 0-235,0-3 0,1-1-45,0 3 0,1-2-203,0 12 0,0-1 0,0 2 293,0-3 0,1 2-109,3-19 1,-1 5 18,0 11 0,3-4-90,-6 38 945,5 19-945,0 22 0,2 25 0,0 10 0,-2-6 0,1 5 13,-1-1 0,1 9 0,0 1 0,0-4-13,-1-3 0,1-4 0,-1 4 0,1-2 0,0 4 0,0 0 0,0-5 0,1-1 0,0-3 0,1-2 0,0 0 0,0-1 0,1-1 0,6 17 0,2-3 0,0-5 0,1-3 0,1-8 0,0-2 0,0-6 0,1-4 0,0-5 0,1-3 0,20 12 811,15-20-811,-15-18 0,12-16 0,-20-20 0,-12-4 0,-3-6 0,-5 8 0,-2-3-678,3-18 1,-2-2 587,-6 15 0,-2 0-810,0-17 1,-1 0 269,-2 17 1,0 1-136,-1-10 1,-1 2-2147,-1-11 393,-3 6 2904,2 4 1,-3 2 0,4 0 0</inkml:trace>
  <inkml:trace contextRef="#ctx0" brushRef="#br0" timeOffset="3933">18960 4817 22824,'12'-52'2968,"-2"4"-2518,-2 7 0,-4 10-180,-2 6-1,0 9-89,0 5-90,2 6 90,2 13 0,-1 13 0,2 22-135,-2 11 0,0 7-783,1-9 0,-1 1 738,0-1 0,0 2 0,1-1 0,1 7 0,2 0 0,1-9 0,0 2 0,1-3 0,2 3 0,0 0-45,4 9 0,1-4-391,6-1 346,0-16 0,1-21 90,-1-18 0,2-20 0,3-20 0,3-19-495,-4-1 1,-1-5 539,-5 10 0,-1-2-15,-1 6 0,1-3 0,-1 1-37,1-9 0,-1 3 142,0 1 0,0 0-135,-4 13 0,-1-1 0,0 3 184,-1-1 1,1 4-185,5-5 0,0 11 0,-2 26 0,5 24 0,-6 23 0,-1 9 0,2 0 0,0 0 0,5-9 0,1-7 0,6-18 926,3-6-1016,5-16 0,1-9 0,0-17 90,-13-4 0,-3-6 324,-7 7 0,-2-3-324,5-14 0,-3-1 135,-10 11 0,-4 0-45,-4-13 0,-3 2-90,0 15 0,-2 2 0,-4-6 0,-6 5 0,-22 7 0,7 27 0,3 20 0,3 9 0,-1 28 0,13 6 0,5 4 76,10-22 0,4 0-76,5 15 0,5-1 0,3-15 0,5-3 0,16 14 0,5-3 0,-10-11 0,1-3-495,14 9 0,0-3-315,-15-17 1,-2-3-316,-2-2 1,-1-2 1124,21 12 0,-11-4 0,-5-3 0</inkml:trace>
  <inkml:trace contextRef="#ctx0" brushRef="#br0" timeOffset="5801">10578 8521 20677,'-43'0'3058,"1"0"-2788,5 0 254,3 0-344,5 0 90,7 0 149,5 0-150,9 0 77,5 0 103,3 0 230,5 0-319,7 0-90,15 0 0,15 0-90,22-4-738,-15-1 1,6-3-1,1 0 588,-6 0 0,-1-1 0,7-1-488,-2 0 0,8-2 0,3-1 0,3-1 0,-2 1 0,-4 0 458,-3 1 0,-3 0 0,-1 1 0,3-1 0,7-2-184,-11 3 0,4-1 0,5 0 0,2-1 1,2-1-1,1 1 0,-1-1 0,-1 1 0,-3 1 1,-3 0 183,8-1 0,-3 1 0,-2 1 0,-1-1 0,1 1 0,2-1 0,4 0-123,-9 1 0,1 0 0,1 0 0,2-1 0,1 1 0,1-1 0,0 0 0,1 1 0,0-1 0,1 1 123,-7 1 0,1 0 0,0 0 0,0 0 0,1 0 0,1 1 0,0-1 0,1 0 0,2 0 0,1 0 0,1 0 0,1 0-25,-10 1 1,2 0 0,0 1 0,3-1 0,0 0 0,1 0 0,1 0 0,1 0 0,0 0 0,0 0 0,0 1 0,0-1 0,0 0 0,-1 0 0,0 0 0,-2 1 0,0 0 0,-1-1 24,4 0 0,0 1 0,-2-1 0,0 0 0,-1 1 0,0-1 0,0 1 0,0 0 0,0 0 0,0-1 0,0 1 0,1 0 0,0 0 0,2-1 0,0 1 0,-5 1 0,1-1 0,2 0 0,1 0 0,0 0 0,1 0 0,1 0 0,-1 0 0,0 0 0,0 0 0,-1 1 0,-1-1 0,-1 1 0,-1 0 0,-2 0 0,-2 1 0,-2 0 0,-3 0 0,14-1 0,-4 1 0,-3 0 0,-1 0 0,-3 1 0,0 0 0,-1 0 0,0 1 0,1-1 0,1 0 0,6-1 0,-1 1 0,0 0 0,1 0 0,-2-1 0,1 2 0,0-1 0,-1 0 0,0 0 0,-3 0 0,1 1 0,-1-1 0,0 1 0,-1 0 0,1 0 0,-1-1 0,0 2 0,-1-1 0,5 0 0,-2 0 0,0 1 0,0-1 0,-1 1 0,2 0 0,0 0 0,2 0 0,0 0 0,3-1 0,0 1 0,2 0 0,-1 0 0,0 0 0,-2 1 0,-2-1 0,-2 1 0,-1-1 0,-1 1 0,-3 0 0,-1 0 0,0 0 0,1 0 0,2-1 0,6 1 0,3 0 0,2-1 0,-2 0 0,-1 1 0,-4 0 0,-5-1 95,7 1 0,-6 0 0,-3 0 0,-1-1-95,10 0 0,-3 0 0,-2 0 0,-9 1 0,-2 0 0,-2-1 0,10 0 0,-4 0 0,-10 1 0,-3 1 0,18-1 1203,-17 2-1203,-13 0 0,-10 0 1799,-6 0-1799,-2 0 2690,-4 0-2690,-2-2 2120,-2-4-2120,0-10 0,2-13 0,2-18 0,-2 13 0,0-2-343,1-11 1,0-3 342,1-11 0,-1-5-469,-2 16 1,1-2 0,-1-6 468,-1 1 0,0-6 0,0-4 0,-1 0 0,0 4-540,0 8 0,0 1 0,0 1 0,0-1 0,-1-4 540,1-3 0,-1-5 0,1-2 0,-1 1 0,0 0 0,0 4-292,0 0 1,0 3-1,0 1 1,0 0 0,0-1 291,0-1 0,0 0 0,1 0 0,-1 0 0,-1-1-227,0 1 1,0-1 0,-1 1 0,1-1-1,-1 1 227,0-1 0,1 1 0,-1-1 0,0 1 0,0-1 0,-1 1 0,0-1 0,-1 1 0,1-1 0,0 1 0,0 1 0,0 0 0,0 1 0,0-2 0,0-3-36,0 9 0,1-2 0,-1-2 1,0 0-1,-1-1 0,1 1 1,0 1 35,-1-6 0,1-1 0,-1 1 0,0 1 0,0-1 0,0 1 0,0 2 0,0-1 0,0 1 0,0 0 0,-1 2 0,1 2 0,-1-2 0,-1 1 0,1 2 0,-1 3 0,0 5 0,-1-5 0,-1 5 0,-1 2 353,-5-17 1,-2 4-354,-1 7 0,-5 2 0,-14-3 0,-7 5 493,6 15 1,-4 5-494,-16-4 0,-4 7 0,2 15 0,-2 6 110,13 1 0,-1 1 0,-3 1-110,-7 2 0,-3 2 0,-6-1 0,13 1 0,-6 0 0,-3 0 0,-2 0 0,1 0 0,2 0 0,6 0 0,1 0 0,0 0 0,0 0 0,-2 0 0,-3 0 0,2 0 0,-4 1 0,-1-1 0,-1 0 0,-1 1 0,0-1 0,1 0 0,2 0-187,-3 0 0,3 0 1,2-1-1,-2 1 1,-1-1-1,-3 1 1,-4-1 186,16 0 0,-2 1 0,-3-1 0,-1 0 0,-2 1 0,-1-1 0,0 0 0,-1 1 0,0-1 0,1 1 0,1-1 0,1 0 0,2 1-70,-2-1 1,1 0 0,1 0-1,1 1 1,0-1 0,1 0-1,-1 0 1,-1 0 0,-1 1-1,-2-1 1,-1 1 69,6-1 0,-2 0 0,-1 1 0,-1-1 0,-2 1 0,0-1 0,0 1 0,-1-1 0,1 1 0,0-1 0,0 1 0,1-1 0,2 1 0,1-1 0,1 1-48,-8 0 1,2-1 0,1 1 0,0 0 0,2-1 0,0 1 0,0 0 0,1-1 0,-1 1 0,0 0 0,-1-1 47,-1 1 0,1 0 0,-1 0 0,0 0 0,0 1 0,0-1 0,0 0 0,0 0 0,0 0 0,0 0 0,0 0 0,1 0 0,-1 0 0,1 0 0,0 0 0,-1 0 0,1 0 0,0 1 0,0-1 0,0 0 0,0 0 0,0 0 0,2 1 0,-1-1 0,0 0 0,1 1 0,-1-1 0,1 1 0,-1-1 0,1 1 0,0-1 0,0 1 0,0 0 0,-4-1 0,0 1 0,0 0 0,0 0 0,0 0 0,1 0 0,-1 0 0,1 1 0,0-1 0,0 0 0,2 1 0,1-1 0,-1 0 0,1 1 0,-1-1 0,1 1 0,1-1 0,-1 1 0,1 0 0,-1-1 0,-3 2 0,-1-1 0,1 0 0,0 1 0,0-1 0,0 1 0,1 0 0,0-1 0,0 1 0,3 0 0,-1 0 0,1 0 0,1 0 0,-1 0 0,1 0 0,0 0 0,1 0 0,-1 0 0,-4 1 0,1 0 0,-1 0 0,1 0 0,1 0 0,0 0 0,0 1 0,1-1 0,-4 1 0,1 1 0,0-1 0,1 1 0,0-1 0,-1 1 0,-2 1 0,3 0 0,-3 0 0,0 0 0,-1 1 0,0 0 0,2 0 0,3-1 0,2 1 0,-1-1 0,3 0 0,3 1 0,0-1 0,-1 0 0,-1 1 19,-6 2 1,-3-1 0,0 2-1,2-1 1,3-1 0,6 0-20,-10 3 0,6-1 0,4 0 259,6-1 1,2 0 0,2 0-260,-10 2 0,5-1 0,10-1 0,3-1 0,-16 6 1458,15-8-1458,8-4 2182,9-2-2182,3-3 2725,10 13-2725,4 0 930,-1 17-930,-1 7 0,-2 5 0,2-3 0,-1 3-1131,0 0 0,0 5 1,0-1 1130,1-2 0,1 0 0,1 2 0,0 4 0,1 2 0,0 5 0,1-5 0,-1 3 0,1 4 0,0-1 0,1-3 0,-1 5 0,1-2 0,0 1 0,1 3 0,-1-9 0,1 4 0,0 0 0,0 2 0,0-2 0,0-2-289,0 0 1,0-2-1,0 0 1,1 1-1,0 4 289,1-1 0,0 3 0,1 3 0,0 1 0,0-1 0,1 0 0,-1-4-299,-1-1 1,1-3 0,-1-1-1,1 0 1,0 2 0,1 2 298,-1 2 0,2 3 0,-1 2 0,1 0 0,0-1 0,0-2 0,0-4-240,1 4 1,-1-2-1,1-3 1,0 0-1,1 0 240,-1 1 0,1-1 0,-1 1 0,1-1 0,0 0 0,0-2 0,0 1 0,1-1 0,-1 0 0,0 0 0,0-2 0,0 0 0,-1 0 0,1 0 0,0-1-26,1 11 1,0-1-1,0 0 1,0-2 25,-1-3 0,0-2 0,0 1 0,1 1 0,-1-5 0,0 2 0,1 1 0,-1-3 0,0-2 0,1 11 0,-1-5 0,1 2 0,-2-8 0,1 1 0,0-1 0,-1-7 0,1 7 0,-2-7 573,0-6 0,-1-1-573,-1 1 0,0-2 0,0 9 1715,-2 8-1715,-2-31 2563,0-2-2563,-4-3 2501,-1-7-2501,-3 9 0,-2-4 0,2 5 0,-4-2 0,4 0 0,1-4 0,4-3 0,6-6 0,5-3 0,9-9 0,11-6 0,10-6 0,6-3 0,-4 3 0,3 0-1131,0 0 0,4-1 1,0 2 1130,-4 2 0,0 1 0,1 0 0,3 1 0,0 0 0,5-1-984,5-1 0,5 0 1,1-1-1,-3 1 84,4 1 1,-3 0 0,3-1 899,-3 1 0,4-2 0,-1 1 0,-5 1 0,-3 2 0,-3 0 0,-1 1 0,-1-1 0,0 0 0,0 0 0</inkml:trace>
  <inkml:trace contextRef="#ctx0" brushRef="#br0" timeOffset="13490">11736 11556 23634,'-21'-18'2338,"1"2"-2158,1 2-180,3 3 90,8 2-90,2 2 90,6 1-90,0 1 0,0 3 90,0 0 0,0-2 0,-3-3 0,-5-9 180,-21-19-1,-4 7 1,-5 2 0,-5 2-135,10 14 0,-1 3-1651,-15-5 0,-1 4 1606,7 13 0,1 4-90,-4 2 0,0 4-711,-2 7 0,0 6 711,0 5 0,1 6-127,1 1 0,6 10 127,15 1 0,4 10 0,4 3 0,3-6 0,3-6 0,5-3 0,2 3-259,1 8 1,2 7 0,3-2-1,8-9 259,6-12 0,6-5 0,5-2 0,14 11 0,8-1 0,-1-5 0,-10-11 0,0-3 0,3-1 0,12 5 0,4-1 0,-3-7 0,5-6 0,-1-6 0,-2-4 0,0-3-79,-5-2 1,-1-4-237,-5-2 1,-2-3-30,-5-1 1,-1-4-917,2-11 1,-3-7-990,-7-11 1,-6-5 2186,0-1 1,-6-4-1,-6-7 1,-5 0 0,-6 10-1,0 1 1</inkml:trace>
  <inkml:trace contextRef="#ctx0" brushRef="#br0" timeOffset="13909">12219 10593 15082,'8'-40'899,"0"0"1,2-6-1,-2 3 1768,3-7-2127,1 13 1436,-4 56-1527,2 37-314,-3-11 0,0 5-153,2 13 0,0 5 78,-1-16 0,-1 2 0,1 6 86,-2-6 1,1 4 0,-1 4 0,0-1 0,0-3-147,0 2 0,0-3 0,-1 1 0,1 3-397,-1 0 1,1 4-1,-1 2 1,0-3 0,-1-4 396,0-5 0,-1-4 0,0-1 0,-1 0 0,2 13 0,-1-2 0,0-1-478,0-8 0,-1 0 0,0-3 478,0 15 0,0-4 304,0-11 0,-3-5-304,-9 22 1168,-2-40-1168,-12-34 0,1-39 0,12 10 0,2-6 689,1-5 1,1-5-1,4-3-689,3-5 0,4-2 0,3 1 0,2 5 0,3 1 0,3 3 0,7-14 0,10 16 0,2 35 0,5 14-423,11 22 1,-1 11 422,-8-3 0,-2 2 0,-4 0 0,2 2 0,-5-1 0,2 8 0,-5 0 0,0 0 0,-3 1-45,-4-4 0,-1 1-630,-2-3 0,-2-1-854,9 26-278,-12-26 1,0-4-713,5 1 2069,7-4 0,-4-39 0,5-6 0</inkml:trace>
  <inkml:trace contextRef="#ctx0" brushRef="#br0" timeOffset="14305">13571 11515 21835,'10'-42'1049,"-1"0"0,-1 2 1,-2 1-331,0-27 1,-4 12-90,-8 13-91,-4 12-89,-9 15-90,-7 16-180,-5 23-180,-3 22 0,15-14 0,1 3-456,1 7 0,1 4 456,1 2 0,2 4 0,4 0 0,3 4 0,2 1 0,4-2 0,3 0 0,2 1 0,3 7 0,3 1 0,2-4 0,6 6 0,4-9 0,2-14 0,1-10-304,9-7 124,-3-18 180,-3-16-90,-5-20 90,-5-14 0,-5-20-185,-11 26 1,0-2 229,-1-4 0,-1 0 45,0-2 0,-2 2-45,2 1 0,-2 2-45,-1 4 0,-1 0 0,-2-22 0,-1 13 0,-1 9 855,6 14-855,2 31 225,8 12-360,4 17 0,1 4-225,-3-11 1,1 1-1052,5 12 1,-1 0 780,-3-13 1,-1-1-1080,12 27-1095,-1-7 2804,-1-9 0,-4-15 0,0-7 0</inkml:trace>
  <inkml:trace contextRef="#ctx0" brushRef="#br0" timeOffset="14736">14058 11665 17895,'7'-37'1259,"-1"1"1,-1 1-1,-2 2-629,1-26 359,-4-3-629,0 25 1709,0-2-1890,1 30 626,5 15-805,5 19 0,5 25 0,-6-16 0,0 2-9,1 6 0,1 3 9,-2-1 0,1 4 0,-1-3 140,3 7 0,-1 0-140,2 14 0,-1-4 0,-5-26 0,-1-3 0,4 23 0,-6-20 0,-1-21 0,-10-23 0,1-28 0,-1-25-1212,3 22 0,2-4 1212,2-6 0,2-2 0,0-4 0,2-1 0,2 1 0,2 1 0,1 2 0,3 2-42,4-3 0,3 4 42,11-9-2027,10 10 2027,-10 48 0,2 14 0,-3 9 1907,6 10-1907,-10-6 850,0-7-850,-16-12 3392,-4-14-3392,-10-4-450,3-5-899,-6-1-270,6-3-360,-3 1-630,4 2 2609,2 1 0,4 1 0,3 1 0</inkml:trace>
  <inkml:trace contextRef="#ctx0" brushRef="#br0" timeOffset="15100">15443 11312 21284,'-41'0'1889,"6"0"280,9-2-1899,13-3 942,15-6-1212,22-5 0,25-6 0,-13 8 0,3 0-241,10-1 1,4-1 240,6-1 0,2 0 0,-17 5 0,0 1 0,3-1 0,13-2 0,3 0 0,-1 1 0,-7 1 0,-1 1 0,0 0-222,-3 1 0,0-1 0,-4 2 132,4 1 0,-7 1-540,-6 3-809,-10 4 449,-15 0-269,-11 6-180,-18 6 186,-15 8 1253,-3 1 0,-4 2 0,8-5 0,-2 1 0,-12 8 0,0-1 0</inkml:trace>
  <inkml:trace contextRef="#ctx0" brushRef="#br0" timeOffset="15334">15670 11561 22554,'-47'34'3148,"6"-7"-2428,6-4-270,19-14 629,19-3-629,22-12-360,18-3 0,7-2-90,-9 1 0,2-2-400,0 1 1,2-1 0,0 2 399,10-3 0,2 1 0,-4 1 0,3-1 0,-2 2 0,6-1 0,0 1 0,-10 2 0,1-2 0,-4 3 0,-3 1 0,-4 0 0,-5 0 0,-1 1-360,18-2-359,-11 0-1350,-11 3-899,-15-5 539,-9 2 2429,-15-6 0,-7 3 0,-3-1 0</inkml:trace>
  <inkml:trace contextRef="#ctx0" brushRef="#br0" timeOffset="16316">14927 11429 16797,'7'-9'5667,"-1"0"-5127,-2-2-180,0-2-90,-2-3-91,0-2 91,-2-1 90,0 1-90,0 2 0,0 3-90,0 4 179,0 2 1,0 5-90,0 10 0,-8 10-180,-2 18 0,-9 14-45,4-4 0,1 4-45,4-11 0,1 1-102,-2 13 0,2 3 57,7-6 0,3-3-575,1-13 0,2-1 620,1 8 0,2-4 0,8 0-90,8-4 0,-7-18 90,15-25 0,-10-44 0,2-8-114,-13 19 0,-2 0 204,-2-21 90,-2 3 0,-4 5 0,0 8 180,-4 5 1118,0 9-939,-5 1-449,5 13 0,-3 1-90,6 14 0,-3 7 464,4 12-374,11 41-90,1-11 0,2 2 0,4 1 0,3 1-90,3 6 0,6-1-360,13-5 0,3-4-609,-11-11 1,1-3 428,13 8 1,0-5-226,-16-15 1,-1-4-1665,27 6 2519,-6-8 0,-8-10 0,-5-5 0</inkml:trace>
  <inkml:trace contextRef="#ctx0" brushRef="#br0" timeOffset="17106">17632 9688 24173,'0'-62'1889,"0"6"-1619,0 13-180,0 9 540,0 18-1,0 20-89,0 35-405,0-1 0,0 6-782,0 16 0,0 5 647,0-12 0,0 2 0,0 2-978,0 6 0,0 0 0,0 2 978,0-13 0,0 0 0,0 0 0,0 1 0,0-1 0,0-1 0,0 2 0,0 2-265,0-1 0,0 3 0,-1 2 0,1-2 0,1-4 235,0 15 0,0-3 0,0 1-128,0-7 1,0 1 0,0 0 0,1-7-293,3 12 0,0-6-225,-1-8 1,0-3-46,1-8 1,0-3-1530,5 18 2249,2-28 0,5-19 0,1-15 0</inkml:trace>
  <inkml:trace contextRef="#ctx0" brushRef="#br0" timeOffset="17424">18245 10235 20756,'11'-43'539,"1"-1"1,-2 7 0,-2 2-180,0-17 1750,-10 27-1660,-13 31-91,-16 28-224,7-3 0,-1 4-296,-5 7 0,-3 5 221,-3 2 0,-3 5 0,1-3-313,7-10 1,2-2-1,-2 2 253,-9 11 0,-1 2 0,2-4 0,0-3 0,1-3 0,-6 5 0,1-3 45,14-16 0,1-1-45,-3 2 0,3-4 859,5-4-859,11-12 0,17-13 0,23-14 0,31-12-122,-16 10 0,8 0 144,-3 6 1,8 0 0,3 1-1,-2 1-172,-8 2 1,-2 0-1,2 1 1,6 0 149,-4 2 0,5 1 0,3-1 0,3 2 0,-1-1 0,0 2 0,-4 0 0,2 1 0,-2 1 0,-1 0 0,0 1 0,0 0 0,0 0-367,12-1 1,0 0-1,0 0 1,-2 0 0,-3 2 141,5 0 0,-2 2 0,-3-1 0,-8 0-765,7-3 1,-9 1-360,-12 1 0,-6 0 1349,3-6 0,-41-1 0,-22-4 0</inkml:trace>
  <inkml:trace contextRef="#ctx0" brushRef="#br0" timeOffset="17753">16925 9136 23274,'0'-42'2428,"0"15"-1978,0-7-270,0 25 0,0 5 0,0 18-90,7 35-90,-1-3 0,-1-9 0,2 1-546,3 23 186,-5-29 0,2 2-1214,2 13 0,2 2 1574,0-2 0,1-1 0,-1 0 0,1-2 0,-2-7 0,1 0 0</inkml:trace>
  <inkml:trace contextRef="#ctx0" brushRef="#br0" timeOffset="18002">18984 8833 25702,'41'-43'1214,"-8"11"1,-1 3-1035,4 12-180,21 2 0,-34 55-450,3 17-2053,-10-4 1,-2 5 1153,-5-10 0,-2 1 1349,0-4 0,-1 4 0,-2-3 0,-6 14 0,-3-2 0,-1 5 0,0-1 0</inkml:trace>
  <inkml:trace contextRef="#ctx0" brushRef="#br0" timeOffset="19033">11329 14573 22284,'-18'-52'2609,"-2"-2"-2070,-6 1 1,-5 3-180,-7 12-90,-9 10 0,-9 21-1253,23 12 0,0 5 1118,-4 11 0,1 6 0,-2 9 0,3 7-90,-2 10 0,4 5-15,12-14 0,2 1 0,2 2-30,1 2 0,3 1 0,3 4 22,6 0 1,3 4-1,2 1 1,3-3-496,2 0 0,3-2 0,3 1 450,0-4 1,3 3 0,3-2 0,2-5-98,3-6 0,4-5 0,4-2-530,14 5 1,7-2 0,3-7-670,2-8 0,3-5 0,0-4 1203,0 0 0,0-3 0,-1-7 0,-2-9 0,-1-6 0,-5-5 0,0-12 0,0 0 0</inkml:trace>
  <inkml:trace contextRef="#ctx0" brushRef="#br0" timeOffset="19367">11853 14265 15262,'-9'-52'503,"-1"0"1,1 0 0,0 5 0,0 1-1,0 2 670,-3-11 0,0 4-1083,2 10 0,0 5 1721,-5-10-1271,7 37-181,4 48-663,6 13 0,2 16 0,-1 0 334,0-6 0,-1 0 0,1 5-30,0-10 0,0 5 0,0 2 0,-1-1 0,1-2 0,0 2 0,-1-2 0,0 0 0,1 4 196,-1-12 0,1 3 0,0 1 1,0 1-1,0-1 0,0-2-196,1 3 0,0 0 0,1-1 0,-1-1 0,0 0 22,2 12 1,-1 0-1,0-1 1,1-6-23,1-2 0,0-3 0,0-10 0,5 17 327,10-51-327,-4-33 45,-3-10 0,-1-8-173,-1-5 1,-1-5 127,1-4 0,1-5 0,0 1 508,-1 4 0,1 1 1,0 1-509,-2-1 0,0 0 0,3 6 45,8-6 0,3 20 698,26 60-1013,-25-7 0,0 4-524,5 20 1,-3 4 118,-6-8 1,0 1-1485,14 13 0,2-2 2159,-9-14 0,2-2 0,9 5 0,2-4 0,-13-19 0,1-1 0</inkml:trace>
  <inkml:trace contextRef="#ctx0" brushRef="#br0" timeOffset="19691">12998 15156 14542,'-3'-42'1079,"-1"0"1,-1 4-1,-2 3 1723,-20-17-2622,-7 25 1498,-9 29-1588,-4 25-45,24-3 0,3 4 229,0 5 0,3 5-319,2 21 0,6 2-90,4-16 0,5 0-105,2 0 0,4 3 1,2-6-301,17 16 3219,12-6-2949,-6-42 360,10-48 180,-13-7-91,-13 6 1,-3-4 90,-6 1 0,-4-2-718,-5 0 1,-3-4 0,0 2 717,0-4 0,-1 0-180,-5-15 0,-2 5-214,-2 0 214,8 22-15,2 24-75,17 60-270,3 8-319,-1-5 1,2 2 93,-1-8 1,2-2-226,1 3 0,1-2-269,-1-2 0,1 0 1351,5 6 1,1-2 0,8 14 0,-12-26 0,0 0-1</inkml:trace>
  <inkml:trace contextRef="#ctx0" brushRef="#br0" timeOffset="20034">13222 14993 22775,'0'-64'2339,"2"-2"-1979,2 35 462,6 21-462,4 40-180,6 27-135,-8-22 0,1 2-557,0 3 1,0 0 511,2 2 0,-1 0 45,-1-3 0,0 0-45,-1-5 0,-1-1-279,7 22 279,-6-17 208,-4-17-208,-4-31 0,-2-23 0,0-20 0,0-6 119,0 13 0,0-1-119,1 2 0,0-2 0,1 3 0,1-1 0,2 4 90,6-4 0,1 5 581,11-3-581,15 12-90,-6 43 90,5 13-90,2 9-90,-15-7 0,-1 1-270,11 13-450,5 8-359,-21-21-450,-4-8-720,-3-2 2339,-4-7 0,0-4 0,-1-3 0</inkml:trace>
  <inkml:trace contextRef="#ctx0" brushRef="#br0" timeOffset="20908">15163 13840 22851,'-4'-55'2878,"0"6"-8100,-1 8 5222,-2 11 1598,6 14-1418,-3 14 44,12 41 1,8 22-225,-8-16 0,1 3-109,2 10 1,3 6 0,-2-1 108,-4-13 0,-1-2 0,0 4 0,1 0 0,-1 4 0,1 0 0,-1-4 0,-1 1 0,0-2 0,0 0 0,2 11 0,0 2 0,-1-8 45,-1-8 0,-2-5 67,0-8 1,-1-3 67,2 13 2571,-1-28-2751,13-48 0,1-5 0,2-5 0,10-12 0,2 0-439,-3 8 0,3 4 439,0 8 0,0 8 1732,11 9-1732,-4 24 0,-5 16 0,-9 19 0,-7 9 0,-10 7-1543,-12 3 1543,-8-3 0,-13-5 778,-5-9-778,-7-8 0,-3-12-90,-2-12-179,2-7-721,-7-28-899,10-20 540,8-13 224,19 21 1,5 0 956,11-23 0,4-2 1,7 0-1</inkml:trace>
  <inkml:trace contextRef="#ctx0" brushRef="#br0" timeOffset="21167">16523 14093 23903,'2'-22'2069,"2"-3"-1889,6 0-90,8-2 90,34-12-90,0 9-225,3 6 0,7 2-3140,-6 7 0,-1 2 2735,2 0 1,-2 3-271,-7 2 0,-3 3 1146,15 3 0,-26 8 0,0 2 0</inkml:trace>
  <inkml:trace contextRef="#ctx0" brushRef="#br0" timeOffset="21335">16868 14365 17519,'-22'27'1034,"-1"0"1,-16 21 1267,9-12-2122,15-9 708,6-15-798,18-4 393,10-8-663,14-7 1,6-4 284,-5 3 1,1-1-781,18-7 0,1-3-584,-12 5 0,-2-1 1259,-1-2 0,-1 0 0,-3 0 0,-1 0 0,-1-1 0,-1 0 0</inkml:trace>
  <inkml:trace contextRef="#ctx0" brushRef="#br0" timeOffset="22202">19272 13216 15398,'5'-34'3328,"-2"4"-385,-3-1-2313,0 8 998,0 3-1178,0 4 431,0 7-521,-10 2 0,-8 39-180,-5 7 574,10-1 1,2 4-755,5-1 0,1 2-511,0 5 1,3 1 555,4 2 0,3 1-45,1 0 0,3 0 0,3-3 0,4-1 0,1-2 0,5-1-45,12 5 0,4-3 45,-9-15 0,1-3 0,9 0 0,1-7-653,13-14 653,-7-23-238,-7-15 238,-10-18 0,-15-15 10,-11 26 1,-4-1-11,-4-4 0,-4 0 0,-2-1 0,-3 0 0,-4 1 0,-2 2 0,-2 2 0,-1 2-90,-2 3 0,-1 2 90,-1 3 0,-1 2-450,1 2 1,-3 3-991,-12-2 1,-2 3 270,10 7 0,0 2 1169,-10 0 0,0 3 0,-18 4 0,-1 4 0</inkml:trace>
  <inkml:trace contextRef="#ctx0" brushRef="#br0" timeOffset="22469">18212 12877 25253,'0'-39'899,"0"7"-539,0 5 0,0 21-360,2 42 0,1 4 0,0 7-300,0-3 0,1 5 0,0-2-620,0 17 0,2 1-190,0-13 1,1 2 0,-1-6-3807,1-8 1,0-2 4362,2 9 1,2-3 0,9-1-1,0-5 1</inkml:trace>
  <inkml:trace contextRef="#ctx0" brushRef="#br0" timeOffset="22711">20470 12429 26422,'22'-32'764,"0"0"1,9-13-675,0-7-90,-19 41-180,0 19-360,-2 32-45,-5-9 1,-1 6-826,-1 10 1,1 7 0,-1-2 1040,0 14 1,-2 1-1,-1-4 1,-1 3-1,-1-2 1,-1-17 0,0 1-1,-1-1 1</inkml:trace>
  <inkml:trace contextRef="#ctx0" brushRef="#br0" timeOffset="23558">12268 17467 21295,'-15'-2'2249,"3"0"-1890,6 2-89,2 0 0,4 6 0,0 1-180,0 7 90,13-2 0,2-5-90,7-3 89,-3-20-89,-12-3 90,-13-18 90,-14 0 90,-21-2 0,-14 7-388,22 20 1,-1 4 252,-4 4 0,0 5-90,-2 6 0,1 4 0,0 5 0,2 7 0,-7 23 0,7 7-135,12-10 0,6 3-393,-2 17 0,10 1 393,16-14 0,8-3-45,4-1 0,9-3-255,7-6 0,8-2 0,-1-3-240,9 3 1,3-5-836,-5-5 1,4-2 0,-3-4 339,7-8 1,-3-4-316,-1 0 1,-1-4 1048,-5-7 0,-1-4 1,-4-1-1,-3-3 0,-4-5 1,0-1-1</inkml:trace>
  <inkml:trace contextRef="#ctx0" brushRef="#br0" timeOffset="23904">12836 16726 20427,'5'-64'2339,"-2"67"-512,-3 27-1692,0 21 0,0 11-76,1-19 1,-1 2 0,1 1-155,0 4 1,0 1-1,1 4 95,0 2 0,0 4 0,1 1 0,0-4-147,0 3 0,1-4 0,0 3 147,-1-5 0,1 2 0,0-1 0,1-5 0,1 13 0,0-6 0,1-8 0,0-2 516,-1 0 0,-1-6-606,1-6 420,-1-42-330,-1-46 0,-1 6 0,1-2 209,0 4 0,2-1-209,-1-1 0,2-1 0,4-8 0,5 4 0,3 15 0,3 6 0,21-15 632,-9 56 0,1 17-1307,-2 11 1,-3 6 44,3 1 1,0 2-541,-6-9 1,1 1 0,1-5 1169,9-2 0,1-4 0,0-1 0,1-5 0,-1-13 0,0 0 0</inkml:trace>
  <inkml:trace contextRef="#ctx0" brushRef="#br0" timeOffset="24217">14087 17345 23274,'-7'-33'1214,"1"-1"0,-15-16-854,-18 24 180,-8 34-90,-4 24-861,25-3 0,1 4 501,1 3 0,3 3-45,2 2 0,3 2-45,5 0 0,4 0-90,1-3 0,5 0-95,9 7 1,8-2-266,2-11 0,6-6 270,6-5 0,4-9 270,21-20 225,-28-27 0,-7-11 314,-12-6 1,-7-3-654,2 0 1,-3 0 203,-5 1 0,-3 4-90,-6-4 0,7 16 0,2 18 426,5 22-516,5 19-359,8 20-586,4-1 1,4 1 224,-3-10 1,3 1-1665,15 21 0,1-3 2451,-14-25 0,0-3 1,6 3-1,0-3 1,8-2-1</inkml:trace>
  <inkml:trace contextRef="#ctx0" brushRef="#br0" timeOffset="24589">14570 17142 24353,'14'-47'1889,"-1"11"-1619,-2 22 180,2 23-136,-1 22 1,1 9-270,-2-6 0,0 1-1194,5 20 0,0 1 1149,-3-14 0,0-1 45,2 13 0,0-2-45,-3-16 0,-2-1 0,3 6 0,-3-5 449,-1-6-449,-3-17-90,-4-21 90,-2-22 0,0-24 0,-1 19 0,2-3-297,0-5 1,1-2 341,2-1 0,0 0 0,4 1 0,1 2 45,0 4 0,2 3 90,17-23 90,3 20 1428,6 19-1698,16 26 0,-13 8 0,-10 3 0,-4 3 0,-1 3 0,0 5 0,-17-19 0,-4 3-629,-6-4 473,-4 0-1194,-4-2-179,-2-6-360,1 0-449,5-4 2338,2-6 0,4-8 0,0-5 0</inkml:trace>
  <inkml:trace contextRef="#ctx0" brushRef="#br0" timeOffset="25692">16373 16590 25163,'2'-14'2158,"0"3"-1978,-2 4-90,0 1-90,0 3 90,0 1-90,0 0 0,4 2 0,4-2 0,4-3-90,5 0 90,-1-3 0,-2-1 90,-5-3-90,-4-2 90,-5 1 90,-11-1 450,-24 13-630,3 26 0,-4 16 0,4 3 0,9-6 0,3 1 0,1 5-711,0 7 1,1 6 0,3 0 0,7-3 710,10-5 0,6-2 0,4-2-150,5-2 0,3-2 0,4-6-1223,9-1 1,5-7 562,1-1 1,3-5-380,5-4 0,2-4-26,2-3 1,1-4 1214,4-6 0,0-4 0,4-4 0,0-3 0,1-4 0,0 0 0</inkml:trace>
  <inkml:trace contextRef="#ctx0" brushRef="#br0" timeOffset="25871">17754 16332 25073,'-17'-30'1529,"5"5"-1439,4 3 0,11 4-90,12 0-180,15 2-270,13-2-629,14 4-945,-13 8 0,0 1 2024,23-2 0,-28 9 0,-2 2 0,2 6 0</inkml:trace>
  <inkml:trace contextRef="#ctx0" brushRef="#br0" timeOffset="26039">17786 17051 17875,'-25'49'1349,"10"-9"1273,8-15-2622,20-14 89,14-15-178,22-14 295,-17 4 1,3-2-522,6-3 0,3-1-1001,4-2 1,2-1 685,5-1 1,1-2-361,1 1 1,3-2 1049,-5 1 1,4-3-1,-3 2 1,-12 6-1,-3 1 1,1-1-1,12-6 1,0 0-1,0-1 1</inkml:trace>
  <inkml:trace contextRef="#ctx0" brushRef="#br0" timeOffset="27054">20608 15586 20395,'0'-29'4768,"-5"-1"-3869,0-2 1,-5 3-1,2 2-269,3 4-540,-2 5-90,6 6 0,-2 22 0,3 16 0,7 26 0,0-19 0,2 0-285,4 4 0,3-1 285,3 1 0,4 1 0,15 10 0,6-2-1782,5-6 1,3-4 1601,0-2 0,0-4 45,-2-11 0,-2-9-151,-5-18 1,-3-7 285,14-18 45,-21 5 0,-6-6 0,-10 2 0,-6-2 90,0-1 0,-3-3 225,0-11 0,-2-1-315,-2 16 0,-2 0-45,0-6 0,0 3 0,0-2 0,2 24 363,6 14-363,4 24 3234,10 11-3234,7 5 0,7 0 240,5-5-240,0-7 0,0-13 0,6-18 0,-8-41 0,-8-8-427,-22 12 1,-5-2 426,-6 6 0,-2-1 0,-2-17 0,-4-1-360,-1 3 0,-2 2-180,0 0 1,-2 3-316,0 12 1,-1 5-1845,-13 4 2699,-7 14 0,-12 7 0,-8 6 0</inkml:trace>
  <inkml:trace contextRef="#ctx0" brushRef="#br0" timeOffset="27357">19691 15229 21475,'-29'-19'3058,"3"1"-2788,1 0 180,5 2 449,5 1-269,7 13-450,5 10-90,3 21-180,3 14-90,1-2 0,2 3-45,1-11 0,1 1-90,2 11 0,0-1-584,11 10-180,1-6-630,0-6 1709,21-3 0,-7-19 0,15-4 0</inkml:trace>
  <inkml:trace contextRef="#ctx0" brushRef="#br0" timeOffset="27606">22562 14433 26512,'22'-26'899,"1"1"1,17-20-720,-11 13-90,-4 12-90,-2 17 0,3 19 0,3 20 0,1 23-493,-13-23 0,-1 3-137,0 5 0,0 1-2042,0 1 1,-1 1 2671,-1-2 0,-1 1 0,-3-3 0,0 0 0,-2-3 0,0 0 0</inkml:trace>
  <inkml:trace contextRef="#ctx0" brushRef="#br0" timeOffset="31207">20690 7933 24963,'-62'-11'1889,"7"2"-1619,12 2 186,13 3-186,16-3 3,17-2-93,27-4-90,29-10-672,-14 10 0,3-1 582,12-4 0,3 0-868,-16 4 0,1 1 1,2-1 867,1-1 0,2 0 0,0 0 0,1-1 0,0 1 0,0 0-249,-2-1 1,-1 1 0,3-1 248,-4 1 0,2 1 0,0-1 0,-3 1 0,-2 0 0,-2 1 0,3-2 0,0 1 0,4-1 0,-1 0 0,-7 1 0,2 0 0,-4 1 0,17-6 0,-3 4-163,-3 4 163,9 11 0,-28 23 0,-2 9 0,-4-1 0,-2 7-300,-1 5 0,2 8 0,-1 4 0,-2-3 300,0 3 0,-2 0 0,1 4 0,-4-11 0,0 4 0,1 2 0,0-1 0,-1-1 0,2 6 0,-1-2 0,1 0 0,0 2 0,-3-8 0,0 1 0,0 1 0,0 0 0,1 1-35,1 3 1,1 2 0,0 0 0,0 0 0,-1 1 34,-1-7 0,-1 0 0,0 0 0,0 1 0,1 0 0,0 0-161,0 3 0,0-1 0,1 1 0,0 0 0,-1 0 0,1 0 161,1 1 0,-1 0 0,1 0 0,-1 0 0,1 1 0,0-1-158,0 0 1,0 0-1,0 1 1,0-1 0,0 0-1,0 0 158,1 0 0,-1 0 0,1 0 0,0 0 0,-1 0 0,1 0-8,0 0 1,0-1-1,0 1 1,0 0-1,0 0 1,0 0 7,0-1 0,-1-1 0,0 0 0,1 1 0,0 2 0,2 2 0,-1-4 0,1 4 0,1 1 0,0 1 0,0 0 0,0 0 0,0-3 0,-1-1 0,1 4 0,0-3 0,-1-1 0,0 0 0,1 1 0,1 2 0,-3-6 0,1 2 0,1 1 0,0 1 0,0 0 0,0-2 0,-1-2 0,-2-3 0,6 10 0,-2-3 0,-1-3 0,0 0 0,0 1 32,-1-2 1,0-1-1,0 0 1,0 2 0,1 2-33,-3-6 0,1 1 0,0 2 0,0 1 0,0-1 0,-1-1 0,-1-3 0,3 6 0,-1-2 0,-1-1 0,-1 0 0,2 3 0,0-1 0,0 2 0,0 2 0,0-1 0,-1-2 0,-1-4 161,0 3 0,-1-5 0,-2 0 1,2 2-162,-3-3 0,1 2 0,0 0 0,-1 0 0,0-4 245,3 12 1,-1-4 0,0 1-246,-3-7 0,-1 1 0,0 0 0,-3-2 0,-1 2 0,-4-2 0,-1-3 390,-2 8 1,-3-1-391,-2 12 0,-5-2 0,-6-17 0,-4-2 0,-2 2 0,-7 1 519,-6 1 1,-7 3-1,0-2-519,6-10 0,1-2 0,-6 3-268,1-3 0,-5 3 0,-3 2 0,-1-1 0,-3-2 103,4-6 0,-2-1 0,-3-1 0,1 0 1,0-1-1,1-1-105,-2 2 0,2 0 0,0-1 1,-1-1-1,-2-1-72,-8 3 0,-2 0 0,0-2 0,1-2 1,5-5-456,-4-3 0,5-5 1,0-3 796,-1-1 0,-1-4 0,1 0 0,1-1 0,0-1 0,0-1 0,1-3 0,0 0 0,0 0 0</inkml:trace>
  <inkml:trace contextRef="#ctx0" brushRef="#br0" timeOffset="32700">25234 7635 25432,'-5'0'1260,"1"0"-1080,4 0-90,0-2-90,0-3 0,0-4 90,4-8-1,1-8 181,-1-12-90,0-4 0,-12-2 0,-2 4 0,-16 8 0,-9 14-45,-4 23 0,-3 10-135,6 1 0,-1 6-758,-6 14 0,-4 9 0,6 0 758,2 6 0,6 2 0,4-4 0,1 3 0,6-2 0,6 7 0,9 0-396,10-8 0,5 3 0,3-3 396,5 6 0,5-3 0,1-10 0,4 1 0,2-6 0,9-3 0,3-6-180,2-4 0,4-5-1538,15-5 0,2-7 773,-17-5 1,-1-4-1406,11-6 1,-4-7 2349,-19-4 0,-5-4 0,0-5 0,-3-3 0,-1-3 0,0 0 0</inkml:trace>
  <inkml:trace contextRef="#ctx0" brushRef="#br0" timeOffset="33085">25558 6974 22208,'-12'-63'2609,"0"6"-2249,5 12-1,-2 11 173,8 11 97,-2 12-121,3 15-58,0 18-1,5 26-727,-1-12 0,1 4 323,1 9 0,2 7-45,-2-10 0,0 7 0,0 0 0,0-1-513,0 4 0,1-2 1,-1 3 512,1-1 0,-1 3 0,1-1 0,-1-3 0,1-3 0,-1-3 0,0-1 0,-1-3 0,1 0 0,-1-1 0,0 3 0,1 1 0,-1-4 0,-1 2 0,1-3 0,-1 3 0,-1-6 0,-1-8 0,-2-21 0,2-20 0,6-55 0,2 2-231,4-2 1,1-1 230,-4 26 0,1 2-74,4-10 0,2 5 74,6 1 1492,2 20-1492,3 19 0,1 20 0,5 17 0,-2 12-270,1 10-318,-18-26 0,-1-1-177,-1 1 1,0 0-1215,10 26-719,-1-6 2698,-3-11 0,2-9 0,0-9 0</inkml:trace>
  <inkml:trace contextRef="#ctx0" brushRef="#br0" timeOffset="33484">26545 7526 22374,'-9'-64'2699,"-2"8"-2070,-5 25 1,-3 4-90,-10-3-271,-13 7-89,10 34-90,-1 20-420,3 22 330,14-19 0,3 2 0,2 4 0,1 2 0,3 2 0,2 0 0,3 1 0,2-1-45,4-1 0,2 0-45,2-4 0,5-1-225,10 6 1,6-4-1683,3-13 0,2-4 1817,0 0 1,2-7-1,27-19 90,-25-22 135,-17-6 0,-2-5 135,4-25 89,-12 2 1,-5-4 135,-10 13 0,-4 2-386,2-2 1,-2 2 25,-3 10 0,0 5 45,-3 3 204,4 14-204,3 22-90,4 44 90,4 3-225,5 6 0,2 3-180,-3-24 1,2 0 1218,4 14 0,1-1-2254,5 8-538,1-7-541,-2-12 2429,-3-12 0,-1-13 0,-4-8 0</inkml:trace>
  <inkml:trace contextRef="#ctx0" brushRef="#br0" timeOffset="33909">26838 7449 22464,'0'-52'2879,"0"4"-2700,0 12 181,0 11 270,1 11-90,5 19-271,6 17 1,7 23-135,0 6 0,1 4-457,-5-11 1,0 2 351,2 7 0,1 5 0,-1-6-30,-4-8 0,-1-1 0,6 19 0,-2-4 0,-2-11 0,-2 0 90,-9-37-90,-3-17 90,-3-20-90,2-14 0,1-6 0,-2 4 0,2-2-1041,1 2 0,1-4 0,1 2 1041,2-10 0,2 1 45,1 1 0,2 1-972,1 6 0,1 2 927,0 7 0,0 4 90,15-19 179,15 28-269,-7 25 0,10 22 0,-17 16 0,-5 4 0,-5 0 2229,-6-2-2229,-2-7 0,-4-7 0,0-6 3302,-4-6-4112,0-7-359,-7-6-540,-2-13 1709,-11-28 0,7 3 0,-5-19 0</inkml:trace>
  <inkml:trace contextRef="#ctx0" brushRef="#br0" timeOffset="34651">29014 6902 21565,'-8'-18'1799,"0"0"-1440,0 0 91,3 2-90,-4 2 0,4 3 0,-7 2-91,2 0 91,-2 2 0,-4 2-90,-2 3 90,-9 9-91,-3 8-89,0 14 0,0 10-120,7-1 0,1 5 0,0 1-492,0 0 0,-1 0 0,3 3 462,-1 6 0,3 3 0,4-3-951,4 5 0,4-3 921,0-1 0,4-1 0,5-6 0,2-1-259,2-6 1,2-1 123,4-7 1,3-3-136,22 16-180,9-22 180,6-21 52,0-24 173,-25 1 0,-3-4 311,0-6 1,-3-3-267,-1-7 0,-3-2 90,-2-3 0,-4-4 30,-4 2 0,-2-4 0,-3 0-1,-5 1 1,-3 0 0,-1 0-60,3 0 0,-1 1 0,-3 2 30,-8-14 0,-3 7 180,-5-4 1726,3 14-1906,4 12 90,2 16 460,7 13-370,2 22 55,5 16-325,3 20 0,1-20 0,0 2-74,3 4 0,3 2 74,3 0 0,4 3 0,1-3 0,3 5 0,3-2 0,-1-5 0,2 1 0,0-5 0,5-2 0,2-5-1754,12 5 0,2-3 1754,-14-12 0,0-3 0,8 2 0,-1-5 0,8-9 0</inkml:trace>
  <inkml:trace contextRef="#ctx0" brushRef="#br0" timeOffset="35292">29798 6432 22284,'0'-39'2429,"0"3"-1889,0-2-450,0 16 179,0 2 91,0 26-90,0 19 0,2 25-135,0 10 0,1 11-658,1-11 1,-1 4 0,1 0 522,0 1 0,0 0 0,0 4 0,1-5 0,0 4 0,0-1 0,0-4 0,1-1 0,0-4 0,1 0 0,-1-1 0,0-1 0,1-4 45,2 7 0,1-8-705,8-6 660,5-18 0,9-18-90,7-18 90,9-18-135,-2-10 0,1-6-708,-9 8 0,0-1 633,-2 1 0,1-1 0,-2 1-240,2-4 1,-2-1-440,-6 6 1,1-1 0,-3 1-4028,2-5 1,-3 1 4630,5-8 0,-4 0 1,-11-12-1,-7 4 1</inkml:trace>
  <inkml:trace contextRef="#ctx0" brushRef="#br0" timeOffset="35484">29810 6513 21295,'-19'-27'1889,"7"0"-1709,14 2-90,37-12-180,7 11-319,-9 9 1,5 2-1076,14 1 0,2 4 1415,-14 2 1,1 1 0,13-2 0,-1 3 0,-19 2 0,-1 1 0</inkml:trace>
  <inkml:trace contextRef="#ctx0" brushRef="#br0" timeOffset="36535">12284 3578 23004,'-4'16'1799,"3"-7"-1349,-6-2 89,6-7-89,-2 0 90,19-17-450,8-7-45,0 0 0,4-3-1635,2-5 1,3-2 1589,8-7 0,1-2 0,-12 12 0,0-1 0,2-2-555,2-2 0,2-3 0,0 0 1,-2 2 524,1-2 0,-2 2 0,1-1-60,8-10 0,1-2 0,-3 5-283,-4 2 0,-2 2-662,6-10 1,-2 1 269,-12 18 1,-1 1-406,2-7 1,-2 5 1169,-1 6 0,-7 13 0,-3 8 0</inkml:trace>
  <inkml:trace contextRef="#ctx0" brushRef="#br0" timeOffset="36911">13254 4324 19856,'0'14'3598,"-3"-7"-2879,2-1-359,-3-10 0,4-7 0,4-9-91,2-12 1,8-11-135,3-2 0,3-4-636,-2 6 0,2-2 531,-2 2 0,3-3 0,3-1-446,-1 3 1,4-1 0,0 0 0,-1 2 415,2-3 0,-1 1 0,3-1 0,-2 2 0,3-3 0,-1 2 0,-1 4-90,9-13 0,-1 6-45,-4 6 1,-1 3-181,-4 7 0,-1 3-1081,15-14 317,-6 16-990,-9 13 2069,-5 12 0,-7 14 0,-4 4 0</inkml:trace>
  <inkml:trace contextRef="#ctx0" brushRef="#br0" timeOffset="37236">14140 4360 21924,'0'23'3598,"0"-9"-2968,0-5 0,1-9-271,3-9-89,6-7 0,7-15-180,9-12 0,7-14-593,-13 25 1,2-2 502,2-4 0,1 0 0,3-3 0,1 0 0,2-3 0,1 0 0,3-2 0,1 1 0,1 0 0,1-1-135,1 1 0,1 0-45,-1 4 0,2 0-450,-7 8 1,1 0-1,-2 2-135,3-1 1,-1 2-496,6-5 1,-3 3 1259,0 1 0,-11 12 0,-5 4 0</inkml:trace>
  <inkml:trace contextRef="#ctx0" brushRef="#br0" timeOffset="37604">15199 4075 22194,'-4'8'2339,"0"-2"-1889,4-12-90,0-8-1,7-15-179,8-16-90,-1 13 0,2-1-670,4-7 0,3-4 610,5-6 0,5-4 0,-1 1-421,-7 11 0,0 1 0,3-3 31,7-8 0,4-5 1,1 0-1,-4 7 0,-6 8 0,-1 5 1,1-1-361,7-9 0,1-1 1,-2 5 719,-2 5 0,-3 4 0,-3 4 0,-1 3 0,-3 2 0,0 1 0</inkml:trace>
  <inkml:trace contextRef="#ctx0" brushRef="#br0" timeOffset="37968">16016 3804 22464,'0'-15'1979,"0"-8"-1799,5-13-45,9-4 0,6-4-90,0 6 0,4-2-1493,0 2 1,2-2 0,2 2 1357,13-11 0,2 2-60,-13 15 0,2-1 1,-1 1-621,2 0 1,0 0-1,-1 1 50,16-13 1,0 1-698,-4 4 1,0 1 1416,-5 6 0,-1 1 0,-6 7 0,-1 2 0,-3 4 0,0-1 0</inkml:trace>
  <inkml:trace contextRef="#ctx0" brushRef="#br0" timeOffset="38319">17360 3537 23993,'6'-4'1439,"-2"-3"-1079,0-6-270,0-8 0,4-8 0,6-7-90,8-14-285,9-6 240,-11 22 0,2 0-401,4-4 1,1 1 85,4-2 1,1 0-584,2 0 1,2 0 87,0 2 1,1 1-451,-2 1 1,1 2 1304,-2 3 0,-1 3 0,-2 4 0,-1 1 0,-2 3 0,0 0 0</inkml:trace>
  <inkml:trace contextRef="#ctx0" brushRef="#br0" timeOffset="38721">18302 4053 22644,'-15'5'1889,"7"-5"-1709,2-9 90,14-9 90,8-12-444,16-12 129,-9 15 0,5-3-532,6-4 0,5-3 1,0 1 396,-6 7 0,0 0 0,1-1-120,13-10 0,3-1 1,-3 2-91,-10 10 0,-1 1 0,-1 1-375,17-15 1,-2 1-496,-1 1 1,-3 0 1169,-4 2 0,-2-1 0,-4 5 0,-1 0 0,-4 2 0,0-1 0</inkml:trace>
  <inkml:trace contextRef="#ctx0" brushRef="#br0" timeOffset="39033">19402 3944 22734,'7'14'2698,"0"-5"-2338,0-5 270,6-12-450,4-8-90,11-17-90,8-15 0,-12 18 0,1-1-725,3-4 1,1-1 724,3-2 0,0-1-540,-1 1 1,1-1-46,-1-1 0,-1 1-225,-2 1 1,-1 1-360,-2 1 0,-2 0 1169,-1 2 0,-1 2 0,14-25 0,-3 6 0</inkml:trace>
  <inkml:trace contextRef="#ctx0" brushRef="#br0" timeOffset="39303">20596 3786 23184,'-16'-51'1799,"0"-4"-1619,3-6-3114,5-5 3114,8 0-135,3 32 0,6-1-50,14-19 0,7 1-85,-3 10 0,5 1-30,-3 4 0,3-1 0,4 2-780,9-2 1,3 2 0,-1 1 899,-9 7 0,-1 2 0,2-1 0,11-8 0,2 1 0,-3 1 0,4-1 0,-1 0 0</inkml:trace>
  <inkml:trace contextRef="#ctx0" brushRef="#br0" timeOffset="40602">31260 6690 20036,'12'-12'3777,"-2"-1"-3327,-2 3 90,-2-1 0,-4 2 449,7 0-629,-5 2 0,6-1-91,-6 5 91,-2-1-180,0 4 180,-2 0-180,-4 0-90,-9 4-90,-7 1 0,-12 4 0,-3-4 0,-29-1 0,16-10 45,14 2 0,1-2-45,-6-12 0,5-3 0,-1-15 0,12 6 0,4-10 0,13 13 0,6-6 0,4 9 0,2-7 0,4 10 0,4 1 0,3 0 0,1 1 0,4-1 0,1 2 0,3 2 0,-1 1-90,-1 3 90,-2 3 0,-3 4 0,8 3 0,-5 2 0,11 4 0,-2 6 0,20 24 0,-12 3 0,-8 4 0,-4 8 0,-13 3 0,-3 2-516,2 2 1,-3 0 515,-8 5 0,-4-1 0,-1-15 0,-3-2-190,-2 1 1,-2 0 189,-6 15 0,-1-1 0,3-17 0,-1-2 0,-6 11 0,-1-5 0,-11 3 0,-4-10 0,1-9 0,1-8 0,2-9-90,5-6-90,5-6 269,5 0-988,10 0 151,2 0-961,10-6 1709,10-16 0,0-1 0,7-12 0</inkml:trace>
  <inkml:trace contextRef="#ctx0" brushRef="#br0" timeOffset="41137">31605 5857 23274,'-7'-32'899,"2"1"-899,14 0 0,9 9-90,17-2 90,10 11 0,-7 4 0,2 2 135,-4 1 0,0 0 45,1 0 0,-2 1 360,14 0-1,-29 3 1,-6 2-90,-6 0-91,-2-2-89,-2 2-90,0-2-90,-2 2-90,0 0 360,4 12-180,-1 7 90,5 21-180,-2 14-490,-4-18 1,2 1 399,0 6 0,0 2 0,1 6 0,0 2 0,2 2 0,2 4 0,-1-2 0,2 5 0,-1-3-564,-1-12 0,1-3 0,0 2 564,3 13 0,1 3 0,1-5 0,2 4 0,1-4 0,1-1 0,0-1 0,0-3 0,1 0 0,-5-10 0,1 1 0,0-3 0,1 3 0,-1-2 0,2 8 0,-3-4 0,0-2 0,-17 5 0,-10-18 0,-15 7-810,-9-17-1528,-6 3-7493,-12-3 8999,19-7 1,-3 1-1,-8 1 1,-2 1-1,-6 3 1,-1-1 0</inkml:trace>
  <inkml:trace contextRef="#ctx0" brushRef="#br0" timeOffset="41687">32689 6106 24083,'-18'-11'1529,"1"-1"-1439,9 3-90,2 0-180,6 4-449,0 1-3149,0 4 3778,2 8 0,2 8 0,3 10 0</inkml:trace>
  <inkml:trace contextRef="#ctx0" brushRef="#br0" timeOffset="41892">32921 6730 24173,'18'14'2249,"2"3"-1709,0 8-226,-4 5 1,0 6-2396,-2 17 1,-2 4 1945,1 3 0,-3 3-165,-8-15 0,-2 1 0,-4-1-424,-4 10 1,-9-1 723,-6-4 0,-7 2 0,-2-3 0,6-11 0,0-3 0,-3 1 0,-11 10 0,-1 0 0,1 0 0</inkml:trace>
  <inkml:trace contextRef="#ctx0" brushRef="#br0" timeOffset="44692">25969 11104 22194,'-14'-64'2789,"-1"3"-2519,-3 2-2250,0 5 2610,-1 4-90,1 5 557,4 8-917,-4 6-90,-1 11 395,-7 8-305,-28 32-180,6 11 0,5 12 0,1 6-190,18-14 0,2 2 190,-5 13 0,4 0 0,14-15 0,3-1 0,5 31 0,15-10-180,10-8 1103,13-11-1103,6-11-45,-8-18 1,4-6 134,-1-9 0,-1-6 90,2-1 0,-2-5 90,-6-7 0,-6-5 179,1-28 211,-18 18 0,-4-8 0,0 6-435,1 10 0,-1 1-45,-2-31 0,-1 16 89,-1 44 344,6 17-433,4 25-90,10 13-270,7 6-270,5-1-822,3-1-168,3-10 1620,-11-22 0,1-3 0,17 0 0,12-4 0</inkml:trace>
  <inkml:trace contextRef="#ctx0" brushRef="#br0" timeOffset="44958">26326 10547 24803,'-15'-59'1439,"3"7"-1079,6 18 359,2 20-179,4 25-270,4 27-180,-2-5 0,0 2-437,2 10 1,1 3 391,-1 7 0,1 2-1612,1 5 1,-1 0 1566,1 2 0,0 0 0,1-3 0,0 0 0,1-3 0,0-3 45,2-6 0,1-2-45,-2-7 0,4-1 0,5-2 0,7-6-45,5-13 0,5-6-90,-2-2 0,3-7-1767,22-24 0,0-12 1227,-21 8 1,-1-4-271,12-12 1,-3-3-800,-13 10 1,-5-1 1743,-1-1 0,-3-2 0,-2 3 0,-1-1 0,-3 0 0,0 0 0</inkml:trace>
  <inkml:trace contextRef="#ctx0" brushRef="#br0" timeOffset="45111">26590 10443 15502,'-22'-27'675,"0"0"0,-14-27 1884,17 2-2874,29 6 1,14 0-1799,14 11 1,6 4 2112,5-9 0,4 4 0,6 17 0,-1 9 0,-16 7 0,1 0 0</inkml:trace>
  <inkml:trace contextRef="#ctx0" brushRef="#br0" timeOffset="45434">27398 10480 23723,'-10'-27'2339,"-2"1"-1709,-3 6-181,-1 4-89,0 9-180,0 3-90,3 14-90,5 5 90,4 12-90,10 5 0,2 2 0,10 0 0,5-2 0,3-5 0,1-7-90,-1-8 0,-5-8-90,-3-25 180,-15-4-90,-10-22-180,-9 13 1,-5-1-631,-1-2 1,-2 0 224,-1 0 0,1 1-1574,-1 0 1,3 2 2248,6 1 0,2-3 0,14 16 0</inkml:trace>
  <inkml:trace contextRef="#ctx0" brushRef="#br0" timeOffset="45802">27560 9969 14632,'10'-37'1439,"10"-11"1093,0 13-2442,9-8 1319,-2 18-1319,18-8 179,-13 12 1041,9-4-591,-19 13 3753,-4 1-4113,-9 6 1,-1 9 0,-1 40-270,0 11-492,1-10 0,2 4 402,-2-4 0,4 3 30,3-1 0,4 3 0,1-1-30,3 9 0,2-1-431,-2-7 1,2 1 0,0-3 430,3 2 0,-1-3 0,0 0 0,-1-1 0,-3-5 0,-1-1-93,-4-2 1,-1-1 92,3 26 90,-16-9-180,-20-6 90,-15-10-225,-4-13 0,-6-2-809,-2-1 0,-1-1 224,-1-2 0,1 0-404,4-3 0,4-3 1214,-3-5 0,9-2 0,6-6 0</inkml:trace>
  <inkml:trace contextRef="#ctx0" brushRef="#br0" timeOffset="46054">28888 10091 24443,'-5'-66'1529,"3"7"-1439,-3 5-90,9 11 90,7 4-180,12 8-270,13 6-179,15 4-451,7 8-1034,-15 10 1,0 3 2023,15 5 0,-24 1 0,-2 4 0,-3 11 0</inkml:trace>
  <inkml:trace contextRef="#ctx0" brushRef="#br0" timeOffset="46202">28945 10240 22914,'-46'32'1799,"8"-5"-1619,16-7 0,13-10-90,21-4-90,19-6-270,22-6-90,-17 2 0,3-2-909,5-2 1,2-2 8,5 0 1,2 0 1259,-1-2 0,0-1 0,-2 1 0,-1-1 0,-1-1 0,-1 1 0</inkml:trace>
  <inkml:trace contextRef="#ctx0" brushRef="#br0" timeOffset="46471">30115 9467 24083,'16'-60'1844,"-5"25"0,-2 2-1574,-2-10 180,4 2-360,-7 34-90,4 23 0,4 26 0,1 19 0,0 7-818,-4-8 1,1 2 817,-1-3 0,2 4 0,-2-2 0,-3-14 0,-1-1 0,0 2-193,2 13 0,1 3 1,-1-1-1038,-1-7 1,1-2 0,-1 0 269,0-2 1,-1 0 0,1-5 633,-2 4 1,2-9 0,1-15 0,-3-15 0</inkml:trace>
  <inkml:trace contextRef="#ctx0" brushRef="#br0" timeOffset="46736">30927 9448 15981,'-48'6'1889,"-13"12"-322,22 0 0,-1 3-1297,-6 4 0,-4 5-158,9-3 1,-4 4-1,-1 1 1,6-2 196,-11 6 1,2 2-310,0-2 0,-2 4 0,13-4 973,11 9-973,22-4 2999,27-7-2999,21-7 0,-12-16 0,3-2-1116,6-1 1,3-3 1025,5 0 0,2-2-180,2-1 1,0 0-43,-1-2 1,-2 0-319,-4 0 0,-2 0-539,-6 0 0,-3 0 1169,15-4 0,-22-1 0,-15-5 0</inkml:trace>
  <inkml:trace contextRef="#ctx0" brushRef="#br0" timeOffset="46969">29412 9136 22859,'-7'-54'1349,"2"4"10,5 11-1359,0 12 559,0 13-649,2 22 244,4 20-603,4 24-1,-2-17 0,0 3-98,0 4 1,1 4 547,0 2 0,0 3 0,0-2 0,1 8 0,0-1 0,-1-6 0,1 0 0,-1-1 0</inkml:trace>
  <inkml:trace contextRef="#ctx0" brushRef="#br0" timeOffset="47208">31101 8680 25702,'17'-42'1889,"-3"6"-1799,-4 9 0,-2 9-90,2 9 0,2 11-90,4 11-539,5 13-451,1 8-719,3 6-1079,-3 4 2878,-3 3 0,-5 1 0,-4 1 0</inkml:trace>
  <inkml:trace contextRef="#ctx0" brushRef="#br0" timeOffset="47504">32125 9005 26962,'28'-43'1619,"-3"6"-1619,-7 6 0,-1 3-1080,-9 10-989,1 3-899,-9 11 2968,-7 14 0,-4 10 0,-7 13 0</inkml:trace>
  <inkml:trace contextRef="#ctx0" brushRef="#br0" timeOffset="47719">32303 9923 27321,'7'-7'1260,"-2"3"-1260,1 12 0,2 10 0,1 17 0,-3 14 0,-2 14-660,-8-23 0,-3 2 660,-2 6 0,-4 1-1566,-9 7 0,-5 1 576,6-16 1,-3 0 0,-2 0 989,-5 3 0,-2 0 0,-2-1 0,-6 3 0,-3-1 0,-1 0 0,9-11 0,-1 1 0,1-1 0,-1 1 0</inkml:trace>
  <inkml:trace contextRef="#ctx0" brushRef="#br0" timeOffset="48518">26001 13248 22734,'0'-53'3418,"-9"4"-3058,-4 5 0,-11 10-1,-5 12 361,-20 27-450,11 21-225,6 15 0,5 11-45,11 7 0,7 6-597,6-14 0,4 3 0,2-2 417,3 11 0,8-5-270,18-6 1,6-12-130,12-15 489,-16-18 1,-1-9-1,10-25 180,-9-21 269,-18 1 1,-4-5-135,-4 10 0,-3 0-1024,-1-18 0,-2 1 1024,-4 19 0,-1 3-45,-1-29-90,-4 8-90,9 31 1048,14 43-1498,6 20 45,-2-1 0,2 2-247,-3-5 0,1-2-203,2 1 1,0-1-316,0-2 1,-1-1 1169,21 20 0,-5-15 0,-1-6 0</inkml:trace>
  <inkml:trace contextRef="#ctx0" brushRef="#br0" timeOffset="48738">26594 13071 23094,'13'-40'1844,"0"0"0,14-8-1215,-2 19-269,-8 67 0,-3 25-300,-9-20 0,-2 2 0,-1 2-1461,4 8 0,0 3 0,-1-2 1401,-4-7 0,0-3 0,1-3 0,2-2 0,2-3 1028,8 25-1028,8-13-270,7-16 417,7-16-867,7-10-629,-7-16 0,0-6-900,21-12 2122,-19 2 1,-3-5 0,-12 1-1,-3-1 1,-1-3 0,-1 0-1</inkml:trace>
  <inkml:trace contextRef="#ctx0" brushRef="#br0" timeOffset="48877">26963 12750 23004,'-30'-34'2249,"3"4"-2159,7 6-90,9 6-900,20-4-449,11 7-1260,20-5 2609,7 9 0,10 2 0,5 2 0</inkml:trace>
  <inkml:trace contextRef="#ctx0" brushRef="#br0" timeOffset="49094">27552 12510 25073,'0'-25'2338,"-3"5"-1258,2 8-990,-3 14-90,4 18 0,4 21 0,2 24-295,0-25 1,0 3 294,2 6 0,0 1-1272,1 1 0,1 1 1272,0-1 0,0 0 0,0-4 0,1-1-582,-2-4 0,0-1-363,-1-5 1,0-2-1485,4 25-359,-3-12 2788,-5-10 0,-3-10 0,-1-5 0</inkml:trace>
  <inkml:trace contextRef="#ctx0" brushRef="#br0" timeOffset="49637">28052 12443 24533,'2'-44'2968,"0"4"-2068,-2 3-720,0-4-180,0 13 0,0-2 0,0 16 0,2 3 0,0 6 0,2 1 0,2 4 0,0 6 0,4 2 0,2 5 0,13 13 0,-2-3 0,9 14 0,-10-1 0,0 7 0,-1 5 0,-3 4 0,-2 2 0,-7-13 0,-2 1-851,4 23 851,-7-22 0,0-1 0,0 19 0,-4 0 0,1 3-148,2-1 148,0-19 0,1 1 0,0-11 0,-1 0 0,2 8 0,2-1 0,0-5 0,2-2 0,4 12-3061,10 14 3061,-11-36 0,1-4-1080,-8-24-69,-4-15-3618,-1-47 4767,-5 2 0,2 17 0,-1-3 0,-2 11 0,0-1 0</inkml:trace>
  <inkml:trace contextRef="#ctx0" brushRef="#br0" timeOffset="49788">27934 12452 23634,'-31'-41'1259,"8"0"-1169,15 0-360,18 1-360,18-1-6289,21 2 5749,-17 20 1,2 2 1169,3 1 0,1 3 0,1 3 0,0 3 0,-1 2 0,1 0 0</inkml:trace>
  <inkml:trace contextRef="#ctx0" brushRef="#br0" timeOffset="49985">28194 13496 23993,'-17'37'2159,"7"-7"-1979,10-10-90,16-11-360,14-11-180,19-10-674,0-5 0,3-2-556,-9 3 1,1 0 1679,16-7 0,0-1 0,-18 7 0,-1 2 0,-1-2 0,1 0 0</inkml:trace>
  <inkml:trace contextRef="#ctx0" brushRef="#br0" timeOffset="50204">29611 12673 24983,'-18'-45'1259,"1"2"-1259,9 2 0,2 3-90,15 2-989,30-15-91,4 18 132,-9 12 1,3 3-8794,26 2 9365,1 9 1,-3 9-1,-5 6 1</inkml:trace>
  <inkml:trace contextRef="#ctx0" brushRef="#br0" timeOffset="50354">29680 12963 24623,'-35'36'1439,"6"-6"-1259,15-14-180,10-8-90,16-12-719,12-7-721,15-8-988,12-10 2518,-21 12 0,1-2 0,2-1 0,1-1 0,2-2 0,0 1 0</inkml:trace>
  <inkml:trace contextRef="#ctx0" brushRef="#br0" timeOffset="50895">30651 11968 23274,'0'-35'2878,"0"6"-2248,0 2-91,-4 9-179,-1 2 90,-3 13-90,-3 14-270,-2 23-90,-1 20-308,8-17 0,3 1 308,-1 2 0,3 3 0,5 15 0,8 2 0,6-9 0,4-3-90,-1 0 0,5-6-45,4-14 0,3-9 45,18-17 0,-4-21 90,-2-17 45,-24-3 0,-4-6-45,-5 9 0,-4-2-161,-3-14 0,-7 1 206,-5 13 0,-5 4-45,-4 1 0,-4 2 0,-1 2 0,-5 4-405,-14 3 1,-4 5-1,11 4 0,0 5-270,-12 6 1,2 6-1125,-14 13-720,6 17 2519,6 1 0,7 3 0,4-2 0</inkml:trace>
  <inkml:trace contextRef="#ctx0" brushRef="#br0" timeOffset="51142">29936 11701 23634,'-15'-39'2338,"7"5"-2158,-1 7 0,8 7 0,-3 8 0,4 6-180,6 32-360,4 5-540,10 31-1079,1-19 1,1 0 1895,-3-11 0,1-1 0,7 11 1,1-2-1,15 10 0</inkml:trace>
  <inkml:trace contextRef="#ctx0" brushRef="#br0" timeOffset="51354">31455 11393 26332,'6'-30'1889,"0"9"-1799,-10 15-450,3 27-719,1 3-810,7 17-900,5-6 2789,0 3 0,6 0 0,-1 3 0</inkml:trace>
  <inkml:trace contextRef="#ctx0" brushRef="#br0" timeOffset="51525">32043 11429 23544,'10'-35'-60,"-1"0"0,0 2 0,0 0-1739,5-26-720,2 10 2519,-3 8 0,1 13 0,-2 7 0</inkml:trace>
  <inkml:trace contextRef="#ctx0" brushRef="#br0" timeOffset="51787">32429 12017 27861,'5'-50'720,"-2"9"-720,-1 18 0,-1 19 0,0 58 0,-3-3 0,-1 6-1391,-1 2 1,-2 4 850,0-14 0,-2 2 1,-1-3-586,-4 9 1,-4-2 1124,-4 0 0,-2 1 0,-5-2 0,-3 0 0,-3-1 0,0 0 0</inkml:trace>
  <inkml:trace contextRef="#ctx0" brushRef="#br0" timeOffset="52510">26521 15577 20485,'-21'-7'3778,"1"2"-3238,2-3 89,0 3 1,5-4 0,5 4 269,4-5-539,24-4-360,7-1-135,15-2 0,11-1-225,-7 3 0,4-1 1,0 1-1042,2-3 1,2 1-1,0-1 1101,9-2 0,1 0 1,-2 0 29,-9 5 0,-3 0 0,1 0-455,3 1 1,1 0 0,1 1 154,1 0 0,1 0 1,0 1 569,1 1 0,-1 1 0,0 1 0,-3 2 0,-1 1 0,1 1 0,-3 0 0,0 1 0,1 0 0</inkml:trace>
  <inkml:trace contextRef="#ctx0" brushRef="#br0" timeOffset="52721">26890 16807 24713,'-37'28'630,"8"-10"-541,41-26-89,19-14-45,4 1 1,5-3-1336,4-1 0,3 0 1110,7-3 0,2-1-30,-14 10 0,0 0 1,0 1-301,2 0 0,-1 0 1,1 1 599,0 1 0,0 0 0,0 1 0,19-4 0,-2 1 0,-1 2 0,0-1 0</inkml:trace>
  <inkml:trace contextRef="#ctx0" brushRef="#br0" timeOffset="52938">27597 17838 25702,'-14'18'990,"11"-6"-1440,24-25 180,26-12 225,-11 5 0,5-3-600,12-6 1,5-1 584,-12 8 0,3 0 0,1 0-840,7-3 0,3 1 0,2 0 607,-13 6 1,2 0 0,0 1 0,1 0-181,3 0 1,1 1 0,1 0 0,-1 1-1986,2 0 0,0 1 1,0 0-1,0 1 2287,-1 1 0,1 1 0,-1 1 0,-1 0 0,-1 1 0,0 1 0,-1 0 0,0 1 0,-2 1 0,0 0 1,0 0-1,0 0 0</inkml:trace>
  <inkml:trace contextRef="#ctx0" brushRef="#br0" timeOffset="53142">28234 18182 27591,'-36'15'-135,"0"0"0,-17 2-224,48-20 89,46-18 180,3 3 0,9 0-1477,-9 4 0,2 0 0,3 1 1267,6-3 0,3 1 0,2 0-38,-12 4 1,1 0 0,1 1 0,0-1-425,2 1 0,0 0 0,0 1 1,0 0 761,0 0 0,0 0 0,-1 1 0,0 0 0,14-1 0,-2 1 0,1 0 0,-4 0 0,0 1 0,1 0 0</inkml:trace>
  <inkml:trace contextRef="#ctx0" brushRef="#br0" timeOffset="53336">28608 18571 28581,'-54'14'-990,"39"-17"630,42-14 270,15-1 1,10-1-1284,-9 4 1,4 0 0,2 0 1132,7-1 0,4 0 0,5 0-552,-7 3 1,5 0-1,3-1 1,-1 1-1,-3 0 678,3 1 1,-2 0-1,0 0 1,3 1-1,-12 1 1,3 0-1,2 1 1,-1-1-1,-1 1 1,-3 0-1,5 1 1,0 0-1,0-1 1,1 1 0</inkml:trace>
  <inkml:trace contextRef="#ctx0" brushRef="#br0" timeOffset="56637">10237 1321 22882,'-50'4'154,"0"0"0,0 0 0,-1 0 0,0 2 1,0 1-1,0 2 0,0 1-1058,-2 3 1,0 2 0,0 1 0,0 2 1060,-1 1 0,0 2 1,-1 1-1,1 1-22,-2 2 0,0 1 0,0 0 0,1 2-23,-2 1 1,1 2-1,0 1 1,1 0-23,-1 2 0,0 1 0,1 1 0,0 1-253,12-5 1,-1 0 0,2 1 0,-1 0 0,2 2 216,-1 2 0,1 0 0,0 1 0,1 2 0,1 0-1,0 2 1,1 1 0,0 1 0,2 1 0,0 1-154,0 1 1,0 1 0,2 0 0,0 2-1,1-1 136,1 2 0,1 1 0,1 0 0,0 1 0,1 0-242,0-1 1,1 0 0,1 1 0,1 0 0,0 0 205,1 0 0,1 0 0,0 1 0,2-1 0,-1 0-46,1 0 0,1-2 1,1 1-1,-1 0 1,2 1 45,0-1 0,1 1 0,0 0 0,0-1 0,1 2-19,1-1 0,0 1 0,0-1 0,0 1 0,1 0 19,1 1 0,0 0 0,0 1 0,0-1 0,1 1 0,1 0 0,0 1 0,0 0 0,0 1 0,1-1 0,1 0 0,-1 0 0,1 0 0,0 0 0,1 0 0,0 0 0,1 0 0,0-1 0,1 1 0,0-1 0,0-1 0,1 0 0,0 0 0,1 0 0,1-1 39,-1 12 1,1-1 0,1 0 0,0-1-40,1-1 0,2-1 0,-1 0 0,2 0 0,1-3 0,1 0 0,0-1 0,2 1 0,0-2 0,1-1 0,1 1 0,1-1 0,0-1 0,1 0 0,1 0 0,1-1 0,2-1 0,0 0 0,1-1 0,1 1 98,0-3 1,1 0 0,1 1 0,4 1-99,3 2 0,3 2 0,2 1 0,1-2 0,0-2 68,0 0 1,1-3-1,1-1 1,2 3-69,0-2 0,2 2 0,1 0 0,3 0 0,1-2 0,-3-9 0,2 0 0,1-1 0,1-1 0,-1-1 0,-1-2 0,7 9 0,-2-3 0,2 1 0,7 3 0,-15-12 0,5 2 0,2 3 0,2 0 0,2 1 0,-1 0 0,0-1 0,-2-2 0,-4-2 0,7 4 0,-2-3 0,-2-1 0,0 0 0,0 0 0,3 1 0,-1-1 0,3 2 0,0 1 0,0-1 0,0 0 0,-2-2 0,-2-3-10,5 3 0,-2-3 0,-2-1 0,-1-2 0,-1-2 10,1-2 0,-3-3 0,0-2 0,2 1 0,1-1 0,0 0 0,1-2 0,1 1 0,1-1 0,0-1 0,1-1 0,1 0-108,0 0 1,0-2 0,0 0 0,1-1 107,1 0 0,0-1 0,1 0 0,-1-2 0,1 0 0,-1-1 0,0-1 0,1 0 0,0-2 0,-1-2 0,1 0 0,0 0 0,1 0 0,-1-1 0,1-1 0,0-1 51,1-1 1,-1-1 0,1 0 0,0-1-52,3 1 0,-1-1 0,1 0 0,1 0 0,0-1 0,1 0 0,0 0 0,1-1 0,0-1 0,1 1 0,1-2 0,4 0 0,-8 1 0,3 0 0,2-1 0,1-1 0,1 0 0,-1 0-21,-6 1 0,1-2 0,0 1 1,0-1-1,0 0 0,1 0 1,-1 1 20,1-1 0,-1 1 0,1-1 0,0 1 0,0-1 0,-1 1 0,0-1 0,-2 0 0,1 0 0,-1-1 0,0 1 0,-2 0 0,-1 0 0,-2 0 0,6-1 0,-3 1 0,-1 0 0,-1 0 0,0 0-24,1 0 1,-2 0 0,1 0 0,1 0 0,3 0 23,2-1 0,4 0 0,1-1 0,0 1 0,-1 0 0,-4 0 0,-1 0 0,-3 0 0,-2 1 0,2-1 0,2 0 0,0 0 0,3-1 0,1 1 0,-1-1 0,-1 0 0,-4 1 20,9-3 0,-4 1 1,-2 0-1,2 0-20,2-2 0,0 1 0,1 0 0,0-1 0,-13 2 0,1 1 0,-1-1 0,1 0 0,0 0 0,1-1 0,0 0 0,0 1 0,1-1 0,-1 0 0,1-1 0,0 1 0,0-1 0,0 1 0,0-2 0,1 1 0,-1-1 0,1 0 0,-1 0 0,1 0 0,0-1 0,1 0 0,-1 0 0,1 0 0,0 0 0,0-1 0,0 0 0,1 1 0,-1-1 0,1-1-61,0 1 0,1-1 0,-1-1 0,0 1 0,1 0 61,-1 0 0,1 0 0,-1 0 0,1-1 0,-1 0 23,-1 1 1,-1-1 0,0 0 0,2-1-1,2-1-23,-6 1 0,2-1 0,1-1 0,1 0 0,0 0 0,-2 0 0,-2 1-15,7-3 0,-2 1 0,-2 0 0,1-1 0,3-1 15,-9 3 0,3-1 0,1 0 0,0-1 0,-1 0 0,-2 1 0,-2 0 0,4-1 0,-2 0 0,-2 0 0,-1 0 0,1 0 0,2 0 0,0-1 0,-1 0 0,1 0 0,0-1 0,0 1 0,-1-1 0,0 0 0,2-1 0,2-2 0,-5 1 0,2-1 0,2-2 0,0 0 0,0-1 0,-1 1 0,-4 2 0,8-5 0,-4 1 0,-1 1 0,1-3 0,5-2-13,-13 7 0,3-3 1,3-1-1,0-2 0,1 0 1,0 0-1,-3 1 1,-2 2-1,-4 1 13,10-7 0,-5 2 0,-3 2 0,1-2 0,2-1 0,1 0 0,2-1 0,0-1 0,1-1 0,-2 1 0,0-1 0,-4 2 0,0-1 0,0 1 0,-2-1 0,0 1 0,-3 1 0,8-6 0,-3 1 0,0 0 0,2-6 0,-11 9 0,4-4 0,0-3 0,0 0 0,-1-1 0,-3 3 0,-4 2 0,3-7 0,-5 3 0,-1 0 0,0-3 34,-2-1 1,2-2 0,-1-1-1,-2 0 1,-4 3-35,-3 0 0,-4 3 0,-2-1 0,-1 0 0,-1-1 0,0 0 0,-2-1 0,-2-1 0,0 1 0,-1 1 0,-2-2 0,-2-4 0,-1-5 0,-2-5 0,-1-2 0,-2 1 0,0 3 0,-1-2 0,-1 3 0,-2 0 0,0-4 0,0 11 0,-1-3 0,-1-2 0,0 0 0,-2 3 0,0 2 0,-4-10 0,-1 4 0,-1 1 0,-2-1 0,0 0 0,-2-1 0,-1 1 0,-1 1 0,-1 0 0,0 1 0,-2 0 0,-1 1 0,-1 1 0,-1 1 0,-1 0 0,-1 1 78,0 3 0,-2 0 1,-1 1-1,0 0-78,-1 2 0,-1 0 0,0 1 0,-1 0 0,-1 2 0,0 1 1,-1 0-1,0 0 0,-1 2 0,1 1 0,-2 0 0,-4-2 0,6 6 0,-3-1 0,-1 0 0,-2-1 0,-1 1 0,0 0 0,-4-1 0,-2 1 0,0-1 0,-2 1 0,1 0 0,0 1 0,-1-1 0,1 0 0,-1 1 0,0 0 0,-1 1 0,0 1 0,1 1 0,-2 1 0,-1 0 0,2 2 0,0 2 0,2 2 0,-9-4 0,2 4 0,1 2 0,-1 1 0,-1-1 0,0 0 0,0 2 0,0 1 0,2 1 0,0 1 0,-1 2 0,-4-1-53,9 3 1,-4 1 0,-1 0 0,-1 0 0,1 1 0,4 1 52,0 0 0,3 2 0,1 0 0,-2 1 0,-1-1 1,-2 1 1,-2-1 0,-1 0 0,0 1 0,2 0 0,3 1-2,-7 1 0,3 0 0,1 1 0,0 1 0,1 0 0,0 0 0,0 0 0,0 1 0,2-1 0,-1 1 0,1 0 0,0 0 0,2 1 0,1-1 0,0 1 0,0 0 0,-15-1 0,1 0 0,0 0 195,3 1 0,0 0 1,1 0-196,2 0 0,0 1 0,-3-1 0,1 1 0,-3 0 0,-1 0 0,3 1 0,-4-1 0,2 1 0,-2 0 99,3 0 1,-3 1-1,0 0 1,4 0-100,-2 1 0,3 1 0,1-1 0,-4 0 0,1 1 0,0-1 352,0 1 1,0 0 0,-3 0-353,12-1 0,-2 1 0,-3-1 0,2 1 0,2 0 58,-1-1 1,2 1 0,1 0 0,-4 1-59,1-1 0,-3 0 0,-1 0 0,1 0 0,3 0 0,0-1 0,3 1 0,1 0 0,-1 1 0,-2 0 0,-2 0 0,1 1 0,-1 0 0,0-1 0,-1 1 0,0 0 0,-1 0-188,0 1 0,0 0 0,-1 0 0,1 0 188,0-1 0,0-1 0,0 1 0,0 0 0,1 0 0,0 1 0,0-1 0,0 1 0,3-2 0,0 0 0,0 0 0,1 1 0,1 1 0,0 0 0,1 1 0,1-1 54,-14 2 0,0-1 1,1 1-55,3 0 0,1 0 0,-2 1-14,2 1 1,-2 1-1,-1 1 1,-1-1 13,-2 0 0,0 1 0,0-1 0,0 1 0,0 0 0,0 1 0,0-1 0,1 0-14,1-1 0,0 0 0,2 0 0,3-1 14,-2-1 0,4 0 0,-1 0 0,-1-1 0,0 0 0,0 0 0,0 0 0,0-1 0,1 1 163,0-1 0,1 1 0,0-1-163,1 1 0,0 1 0,1-1 0,0 0 0,1 0 0,0 1 0,0 0 0,1 1 0,-3 0 0,-2 1 0,-4 0 0,0 1 0,3-1 0,-5 1 0,3 0 0,-4 1 0,4-1 0,-4 1 0,0 0 0,4 0 0,-2 0 0,3-1 0,1 1 0,-2 0 0,1 1 0,-3 0 0,1 0 0,-4 2 0,-1-1 0,5 0 0,-1 0 0,3-1 0,-6 1 0,13-1 0,-6 0 0,-3 1 0,0 0 0,2 0 0,6-2 0,-15 4 0,5 0 0,-1-1 0,7-1 0,-2 0 0,1 0 0,7-1-630,-10 3 1,9 0-1354,16-3 1,6 0 1982,-8 6 0,5 3 0,26-7 0</inkml:trace>
  <inkml:trace contextRef="#ctx0" brushRef="#br0" timeOffset="57337">24929 2375 23364,'0'-25'2068,"0"2"-1528,0 5 360,0 6 449,11 14-989,17 32-360,5 11-399,-10-9 0,0 3 399,-5-2 0,0 3 0,-1 3 0,0 3 0,-2 0 0,5 8 0,-2 1 0,-2-8 0,-1 3 0,-1-3 0,0 2 0,-1-3 0,-1-3 0,0-2-315,-2-4 0,-2-2-1304,7 24-630,-5-14 2249,-6-13 0,-9-16 0,-5-8 0</inkml:trace>
  <inkml:trace contextRef="#ctx0" brushRef="#br0" timeOffset="57640">25035 1506 23993,'-27'-56'1350,"3"1"-6831,5 10 5481,3 4-90,9 10 150,6 4-1769,7 12 1923,4 13 1,3 20 0,-1 10 0</inkml:trace>
  <inkml:trace contextRef="#ctx0" brushRef="#br0" timeOffset="58020">25286 2289 24983,'27'0'989,"-1"8"-719,-2 8-90,4 20-90,1 16-582,-13-18 1,1 4 491,-1 5 0,0 4 0,-1-2-524,1 9 0,0 0 524,-2-8 0,0 3 0,-1-5 0,-2-1 0,-2-4 152,1-2 1,-2-3-332,1-1 179,-5-47 0,-5-37-264,-1 5 1,0-4 308,2 3 0,0 0 45,1-1 0,2-1 0,3-13 0,1 3 0,0 18 0,2 3-45,3-6 0,4 6 504,10 16-459,9 20-90,5 20 0,9 18 227,-21-12 1,1 2-408,1 5 0,-1 2-270,1 0 1,-2 2-271,-2-1 1,-2 2 719,3 10 0,-2-2 0,-10-13 0,-1-1 0,2 7 0,0-1 0</inkml:trace>
  <inkml:trace contextRef="#ctx0" brushRef="#br0" timeOffset="58221">26318 2302 23993,'8'-57'1529,"-4"7"-1349,2 14 180,-2 18-90,4 16-90,4 24 0,6 21-426,-5-10-1,0 4 292,3 6 0,1 3-581,2 7 0,1 4 146,-2-1 1,0 5-1,-1-3-444,-4-12 1,-1-1-1,0 1 324,3 12 0,-1 2 1,-1-4-661,-2-2 1,-1-4 1169,-3-3 0,0-3 0,-2-7 0,-2-2 0,1 27 0</inkml:trace>
  <inkml:trace contextRef="#ctx0" brushRef="#br0" timeOffset="58472">26285 2235 23993,'-4'-53'390,"-1"1"0,2 3 0,6 3-76,16-1 1,7 5-225,-3 14 0,5 6-45,15 0 0,3 10 0,-7 13 0,0 10 0,16 14 0,-1 10-45,-11 8 0,-4 5-1917,-1 1 0,-7 2 1782,-14 2 0,-11-1-90,-12-13 1,-8-3 317,-2 0 0,-6-2-1083,-21 10 1,-6-4-135,11-12 0,-2-3 1160,-13 5 0,2-6 0,-13-9 0,9-9 0</inkml:trace>
  <inkml:trace contextRef="#ctx0" brushRef="#br0" timeOffset="59105">26959 1927 22284,'52'-28'1979,"-6"8"-1799,-7 9 0,-7 13-180,-2 7 90,-1 11-90,12 22-1011,-7-66 0,6-23 1,-3 15 1010,11 31 30,-13-36 0,1-16 0,-11 27-30,-17 43 45,12 22 0,3 7-45,-7-17 0,1 0-144,12 24 1,2-3 143,8-4-90,2-8 90,-1-11 0,1-13 3161,-2-12-3251,-1-16 45,-12-13 0,-3-7 45,-4 3 0,-2-3-383,6-19 0,-3-5 383,-6 5 0,-4-2 45,0-7 0,-1-5 90,-4 17 0,-1-5 0,0-1 0,-1 3-15,-1-3 0,1 1 0,-2-1-319,1 3 1,0-3 0,-1 1-1,0 5 334,-1-15 0,0 5-45,-3 9 0,0 1-61,1 2 0,-1 5 61,-3-1 0,-3 16 0,4 55 90,-1 25-136,4-15 1,0 3 26,2 9 0,0 2-71,2 4 0,0 1 262,1 5 1,2 1-263,2-2 0,2 2 0,3-8 0,2 2 0,1-4 0,1 6 0,3-2 0,-3-10 0,1 0 0,1-4-274,0-6 1,0-4 48,0-2 0,1-2-494,15 16-361,-3-11-629,-5-12-809,-5-10 2670,-5-15 1,-4-10 0,-2-9 0</inkml:trace>
  <inkml:trace contextRef="#ctx0" brushRef="#br0" timeOffset="59308">27893 1380 23813,'-16'-14'900,"5"1"-720,13-1-180,14-1 0,19-4-180,16 1-525,-19 7 1,3 2 74,3 0 1,1 2-676,1 0 1,-2 0 1325,-1 1 1,-2 1-1,18 0 1,-10 1 0</inkml:trace>
  <inkml:trace contextRef="#ctx0" brushRef="#br0" timeOffset="60254">26846 1778 16797,'0'-9'5937,"0"0"-5127,0 2-271,0-2 1,0 4 0,0-1-360,0 3-91,0 1 1,3 10 0,4 4-90,3 13 90,4 4-90,2 6 0,4 3 90,19 15-90,-5-13 0,-10-15 0,1-3 0,14 4 0,4-6 0,-2-5-90,1-7 90,-1-2-90,10-22 90,-6-20-90,-6-9 180,-14-16-180,-17 11 90,-4-6 90,-2 1-45,-2 17 0,0 1 45,0-15 90,0-9 0,-3 27 0,2 9 90,-7 1-180,8 9-90,-4 4 0,4 7 0,0 4 90,0 6-90,0 6 90,0 12 0,4 11-45,0-4 0,3 5 0,4 5-1,1 2-198,0-1 0,2-1 154,1 1 0,1-3 0,13 10 0,1-5 90,1-8-90,3-1 0,-12-15 0,1-3 0,-13-13 0,-3-4 0,-4 0-6977,-3 0 6977,-5 0 0,3 0 0,-3 0 0</inkml:trace>
  <inkml:trace contextRef="#ctx0" brushRef="#br0" timeOffset="60941">27873 1425 20845,'-5'5'2609,"2"-1"-2160,3-4 91,0 0-360,22-2-180,6-4 90,29-4-90,-25 3 0,1-2-288,2 0 1,2 0 287,0 0 0,3 0-200,11-5 1,0 0-1196,-7 0 1,-1-1 1394,-1 1 0,-4 0 0,6-8 0,-28 9 0</inkml:trace>
  <inkml:trace contextRef="#ctx0" brushRef="#br0" timeOffset="67270">2282 11999 22284,'-12'-13'2429,"0"-1"-2069,0 1 89,-1-1 91,1 0-180,2-1-90,-2-1 90,2-2-1,-4 0-179,-2 0 270,-30 1-360,1 14 0,8 5 0,-3 7 0,2 10 0,-2 6 0,3 2-546,-9 7 0,1 5 456,10-3 0,-4 6 0,2 1 0,6-2 0,-4 12 0,6 1 0,5-9 0,1 4 0,7-4 0,6-1 0,7-2 0,5-3 0,5-1 0,4-5 0,4-3 0,5-2 0,5-4-131,4-4 0,5-4 131,4-2 0,3-3 0,5-2 0,2-2-375,4 0 1,1 1 374,1 0 0,1 2 0,-2 1 0,1 5-30,-10 2 0,0 5 0,-3 0 30,2 6 0,-4 2 0,7 14 0,-9 3 0,-22-9 0,-8 1 0,-5 1 0,-8 0 0,-13 15 0,-8-2 0,4-15 0,-5-2 0,-5-4 0,-6 1 0,2-7 0,2-6 0,1-5 0,-12 0 0,2-5 0,-11-4-180,10-7-89,9-7-271,9 0 453,9-9-1172,10-2-7,2-6 1266,12-26 0,0 5 0,7-19 0</inkml:trace>
  <inkml:trace contextRef="#ctx0" brushRef="#br0" timeOffset="67574">2323 11068 25253,'-14'-42'689,"1"1"1,1 5-1,0 2-599,-9-20 180,7 22 90,10 24-90,15 33-225,5 5 0,3 5 0,8 17 0,3 5-856,-5-10 1,1 4 0,0 1 810,-3-8 0,-1 2 0,1 0 0,-1 2-647,2 2 0,0 1 1,0 0-1,0 1 602,0 1 0,1 0 0,-1 0 1,0-1-46,0-1 0,-1 0 0,0-1 0,-1 0-348,0-3 1,0 0-1,0-1 1,-1 0 107,5 8 0,-1-1 0,0-2-326,-3-5 0,0-1 0,-1-2-289,5 11 1,-1-2-316,-4-10 1,-2-3 1259,8 22 0,-11-20 0,-7-11 0</inkml:trace>
  <inkml:trace contextRef="#ctx0" brushRef="#br0" timeOffset="67987">2530 12253 24353,'-23'-30'479,"1"1"1,2-2 0,3-1-300,4-1 0,5-2-396,4-2 1,4-1 395,7-1 0,4 1-91,5-1 1,3 3 0,5 3 0,3 2 45,3 4 0,3 4 0,2 6 0,2 5-45,0 5 0,1 5-45,1 6 0,-1 5-45,0 5 0,-1 4 45,-1 5 0,-2 2-45,-2 3 0,-1 1-780,-5 0 1,-1 1 824,-4-2 0,-2-1 45,11 20 494,-9-11-584,-11-10 0,-13-23 0,-11-17 0,-10-27 0,-3-16-551,14 23 0,0-2 551,1-2 0,1 0 0,4 2 0,2-1 1019,-3-28-1019,16 13 0,6 11 0,13 14 0,9 13 0,23 22-270,-13 8-539,10 13-630,-25-2-1360,-1 7 2799,-14-18 0,-3 2 0,-12-18 0</inkml:trace>
  <inkml:trace contextRef="#ctx0" brushRef="#br0" timeOffset="68154">3391 11203 22824,'0'-34'2698,"2"6"-2158,2 15-90,4 17-180,6 17-180,4 15 0,7 16-270,3 5-946,-14-24 1,1 0 360,0-2 1,0-1-495,-1 2 0,-1-1 1245,9 22 0,-5-4 1,-6-6-1</inkml:trace>
  <inkml:trace contextRef="#ctx0" brushRef="#br0" timeOffset="68305">3249 10787 23544,'-33'-50'989,"4"7"-1619,7 11-2698,8 12 3328,9 19 0,8 11 0,7 13 0</inkml:trace>
  <inkml:trace contextRef="#ctx0" brushRef="#br0" timeOffset="68606">3590 11000 22734,'20'29'2339,"2"3"-1890,-5 6 181,3 3-270,-2 4-180,1-2-90,-1-6 0,-2-8 0,-2-9 179,-1-10 91,-4-4-180,-4-8-90,-1-9 270,-4-29-180,0-4-90,1 3 0,1-2-90,1-6 0,3-7 0,1 36-2339,26 25 630,-8 7-3207,3 6 1,1 1 3505,3 4 0,9-4 0,-13-13 0</inkml:trace>
  <inkml:trace contextRef="#ctx0" brushRef="#br0" timeOffset="69037">4187 10471 19379,'-6'-54'2519,"-1"16"-1082,1 28-1347,0 29 0,6 30-45,1-15 0,0 1-146,2 7 0,2 0 56,0 1 0,2-1 0,4-1 0,0-1-45,1-4 0,1-2 90,16 23 550,5-16-190,-12-29 816,-1-22-726,-15-30-136,-5-11 1,0-8-352,1 13 0,0-2 0,1-2 67,1-7 0,2-1 0,4 3 29,5 9 1,3 3 0,4 8-15,7 7 0,3 14-45,13 23 0,0 16 45,-3 16 0,-3 13-399,-8-8 1,0 7 0,-1 3 0,-1-3 443,1 7 0,-3-2 0,0 5-455,-7-15 0,1 4 1,0 0-1,-3 0 0,-2-2 485,0 12 0,-3-3 0,-4 3-120,-5-3 0,-3 4 0,-2 0 0,-1-5 0,-2 0 0,-2-3 0,-3 0 0,0-5 0,-2 2 0,-2-3 0,-3-6-237,-11 6 1,-5-9 236,-1-9 0,-3-6 0,0-9 0,-1-9 0,-2-10 0,1-8 0,0-8 0,2-9 0,4-11 0,2-9 0,3-5-540,8 4 0,2-3 1,2-3-1,0 1-180,0-2 0,1 0 0,1-1 0,3-2-22,1-4 0,2-3 0,3 1 0,2 3 728,3-4 1,3 3-1,0-1 1,2-1 0,0-1-1,1 0 1,2 1 0,0-1-1,0 1 1</inkml:trace>
  <inkml:trace contextRef="#ctx0" brushRef="#br0" timeOffset="69438">4775 8557 25612,'-49'-18'449,"-1"0"1,1 0 0,-10 24 0,0 16-420,7 6 0,0 9 0,10 6-1224,14 4 1,10 7 0,6 2 1193,5-7 0,5 3 0,3 0 0,3-3-60,5 3 0,4-2 0,2-2-162,1 0 0,2-2 0,1-1 72,1-3 0,1-2 1,2-2-76,9 10 0,3-5 90,-4-10 0,1-5 760,23-1-715,-12-36-2281,-15-36 2416,-18 9 0,-6-4 45,-2-8 0,-4-8 64,-4-4 0,-4-8 0,0 3 56,1 14 0,0 1 0,-1-2-324,0 2 0,-1-2 1,-1 0-1,1 5 249,-5-16 0,0 6-90,2 9 0,1 3-17,1 9 0,2 2-28,-1-9 1645,7 21-1645,18 28 0,13 20 0,15 17 467,-16-17 0,2 1-872,1 0 1,1 0-316,0-1 1,1 0-361,-3-1 1,1-2 1821,26 14 0,-9-11 1,-1-8-1</inkml:trace>
  <inkml:trace contextRef="#ctx0" brushRef="#br0" timeOffset="69621">4958 7888 24623,'-15'-48'449,"-1"1"1,3 1 0,0 1-405,3 3 0,1 1-1199,4 3 1,2 1 1108,5 1 0,4 2-90,4 2 1,4 1-1596,6 1 0,3 3 1190,4 2 1,3 2-271,2 3 0,2 4 34,-1 4 0,1 5 776,29 9 0,-8 30 0,-30-9 0,0 1 0</inkml:trace>
  <inkml:trace contextRef="#ctx0" brushRef="#br0" timeOffset="69771">5206 8064 23454,'-19'42'1079,"1"-1"0,1-4 1,1-2-631,-8 17-179,8-18-180,8-16 0,13-22-315,16-21 0,5-11-135,0 2 1,1-3-1162,1-1 1,3-3 0,0 0 1010,-4 4 0,0 0 0,0-2-390,1-1 1,0-2 0,0 0 786,0-2 1,-1 1-1,-1-2 1,0 0 0,-2 0-1,-1-1 1,0 1 0,-1 0-1,0 0 1</inkml:trace>
  <inkml:trace contextRef="#ctx0" brushRef="#br0" timeOffset="70020">5555 5084 17151,'-18'-41'449,"-1"0"1,2 4 0,2 1 2171,-10-20-2351,9 19 1589,12 17-1409,17 36-181,22 32-209,-4 1 0,6 10 0,-1 1-530,-5-9 1,0 1-1,1 3 452,-5-11 0,2 4 0,0 2 0,-1-1 0,-1-3-95,0 3 1,-1-3 0,-2 1 0,1-1 128,-1 0 1,0 0 0,0 0 0,0 2-782,4 11 0,0 2 1,0 1-1,-2-3 765,-3-7 0,-2-1 0,0-2 0,-1 0 0,5 14 0,0-2 0,-4-4 0,-1 0 0,0 0 0</inkml:trace>
  <inkml:trace contextRef="#ctx0" brushRef="#br0" timeOffset="70821">6314 5256 22644,'-6'-66'749,"0"1"1,0 8 0,-2 3-570,1 13 0,-2 5 359,-13-2-179,-8 33 0,-9 41-225,15-4 0,1 5-792,-2 9 1,1 4 701,-1 5 0,1 1 45,3 0 0,1 0-45,2-4 0,2 0-137,3-9 1,3-2 180,3-6 1,2-3 0,5 14-90,18-23 0,16-21 90,25-27-135,-21 3 0,2-6-601,7-8 1,1-4 585,-13 8 0,1-1 0,-1 0-60,2-4 0,0 0 0,1-3-60,-1 0 0,1-3 0,0-1 0,-3 3 90,1-3 0,-3 3 0,1-3 30,6-9 0,2-2 1,-7 3 59,-4 0 0,-7 0 30,-6 7 0,-3-3 0,-3 1 663,-4-19 1,-7 1-574,-5 18 0,-2-1 0,-4 6-30,-5-3 0,-6 8 349,-30-3-260,14 46 1,-1 39-135,28-9 0,6 3 0,0 0 0,6-1-45,22 11 0,10-6 550,-8-21 0,3-5-595,11 5 0,3-8 45,0-14 0,-1-8-90,19-14 90,-25 2 0,-4-5 0,2-29-35,-21 22 0,-3-2 35,-3-2 0,-2-1 0,-1 0 0,-2 0 45,-5 2 0,-2 1-106,-2-3 1,-2 1-30,-7-8 90,-4 3 0,14 30 172,3 11-262,3 7 557,0 4-647,7 3 134,5-6-44,11-6 0,7-13 90,3-16 90,2-16 89,-15-3 1,-2-4-291,-6 12 1,-2-1 200,1-13 0,-3 1 90,-4-7-90,-4 10-90,0 14 0,0 9 0,0 14 0,4 15 0,4 15 0,6 13 0,8 4 0,5 1 0,7-8 0,5-8 0,6-14 0,-9-22 0,2-7-176,-8 0 1,0-5 175,13-16 0,-1-5 0,-11 4 0,-1-5 0,-2 0 0,0-4 0,-1 1 0,-7 11 0,-1 1 0,0-1 0,4-9 0,1-3 0,-2-1-60,-2-1 0,-2 0 1,-2 3-931,-2 0 1,-2 0 44,4-10 1,-12 9-1935,-28 26 2879,-29 49 0,14 2 0,-1 5 0,-8 7 0,1-1 0</inkml:trace>
  <inkml:trace contextRef="#ctx0" brushRef="#br0" timeOffset="71220">3943 4880 24083,'-56'-36'1439,"8"4"-1259,11 11-90,13 10 0,12 17 0,15 11-90,14 19 0,15 7 0,-12-16 0,2 1-246,1-2 0,0 0 111,0 1 0,0-2-225,17 16 0,-7-7 91,-11-17 179,-10-13 90,-12-22 359,-8-20 91,-12-19-180,8 21 0,-1-3 314,-8-18 1,-1 0-771,6 15 1,0 2 230,-4-10 0,3 3 45,1 2-90,7 15 0,15 14-450,12 24-449,19 18-1170,4 12 0,5 4 1944,-7-9 1,1 1 0,-2-2 0,2 2 0,-1-2 0,7 2 0,-1 0 0</inkml:trace>
  <inkml:trace contextRef="#ctx0" brushRef="#br0" timeOffset="71646">7512 2085 25253,'18'-52'989,"3"8"-899,3 17 0,8 18 0,30 32-90,-7 6-224,-16-5 1,-1 3 223,-11-7 0,1 1 0,8 4 0,0-1 0,13 8 110,7-6-110,-32-24 90,-4-44 135,-14-2 0,-3-6-45,1-2 0,-1-2-843,-3 9 1,-2-1 0,0 3 887,2-8 0,0 4-135,-2 3 0,0 2 35,-1 3 1,6 5-126,31-8-1350,7 69 1,4 25 1349,-12-9 0,-2 5 0,-1 4 0,-4-3 0,0 3 0,-2 2 0,-4 0 0,-7 0 0,0-1 0,0 0 0,-1 1 0</inkml:trace>
  <inkml:trace contextRef="#ctx0" brushRef="#br0" timeOffset="72321">1803 14894 23454,'-29'32'2968,"5"-7"-2518,11-11 89,13-18 181,22-21-495,-1-1 0,4-6-1620,15-14 1,5-7 1394,-6 7 0,4-4 0,2-3-412,-11 15 1,1-2 0,2-1 0,1-1 0,1 0 411,-1 0 0,1-1 0,1-1 0,1 0 0,1-1 0,1-1-256,0 1 1,1-1 0,0-1 0,2 0-1,1-1 1,0 0 0,1-1 255,-6 6 0,1 0 0,0 0 0,0-1 0,1 0 0,1-1 0,0 0 0,1-1 0,0 1-109,-4 3 0,0 0 1,0 0-1,1 0 0,1-1 1,0 0-1,0 0 1,0 0-1,1-1 0,0 0 1,-1-1 108,0 2 0,0-1 0,0 1 0,0 0 0,0 0 0,1-1 0,0-1 0,0 0 0,2-2 0,0-1 0,2-2 0,1-2-19,-10 11 1,0-1 0,2-2 0,0 0-1,1-1 1,0-1 0,1-1 0,1 0-1,0-1 1,0 0 0,0-1 0,1-1 0,0 0-1,0 0 1,0-1 0,0 0 0,-1 0-1,1 0 1,-1 0 0,0 0 18,-4 4 0,0-1 0,0 0 0,0 0 0,0-1 0,0 0 0,1-1 0,-1 0 0,0 0 0,1 0 0,-1-1 0,1 0 0,-1 1 0,1-2 0,-1 1 0,1 0 0,-1-1 0,0 1 0,1 0 0,-1-1 0,0 1 0,1 0 0,-1 0 0,0-1 0,0 1 0,1-1 0,0 1 0,-1-1 0,1 0 0,0 0 0,0 0 0,-1 0 0,1 0 0,0 0 0,-1 0 0,1 0 0,-1 0 0,1-1 0,-1 1 0,0-1 0,0 1 0,0-1 0,0 0 0,-1 1 0,1-1 0,-1 0 0,0 0 0,0 0 0,-1 0 0,1-1 0,-1 1 0,1-2 0,0 1 0,-1 0 0,1-1 0,-1 0 0,0 0 0,1 0 0,-1 0 0,-1 0 0,1 1 0,-1-1 0,0 1 0,-1 0 0,0 0 0,0 1 0,-1 0 0,0 1 0,-1 0 0,0 0 0,-1 2 0,0 0 0,4-8 0,0 0 0,-1 2 0,-1 0 0,-1 0 0,0 1 0,0 1 0,-1 0 0,-1 0 0,0 0 0,1 1 0,-1-1 0,-1 1 0,1-1 0,1 1 0,-1-1 0,1 0 0,1-3 0,0 0 0,0 0 0,0 0 0,0 0 0,0 1 0,0-1 0,-1 0 0,1 1 0,-1-1 0,0 1 0,1-1 0,-1 1 0,0 0 0,0 0 0,-1 0 0,2-1 0,-1 0 0,0 0 0,0 1 0,-1 0 0,1 0 0,-1 0 0,1 0 0,-1 0 0,1 0 0,-1-1 0,1 0 0,0-1 0,1 0 0,0-1 0,-3 4 0,1 0 0,0-2 0,1 0 0,0 0 0,0-1 0,0-1 0,1 1 0,-1-1 0,0 1 0,0 0 0,0 0 0,-1 1 0,0 1 0,-1 1 0,0 1 0,-1 1 0,-1 2 0,5-11 0,0 3 0,-2 1 0,0 2 0,-1 0 0,0 1 0,-1 0 0,1 1 0,-1-1 0,1 0 0,0-2 0,1 0 0,0 0 0,0-1 0,1-2 0,1 0 0,0-1 0,0 0 0,-1 1 0,0 1 0,-2 1 0,0 1 0,-2 3 0,-1 3 0,-3 2 0,10-17 0,-3 5 0,-3 3 0,-1 2 0,-2 2 0,1 0 0,-1-3 0,0 2 0,-1 2 0,-2 0 0,-1 3 33,0-3 1,-1 3 0,-1 1-1,-3 2-33,1-3 0,-2 1 0,-2 4 356,0-7 1,-4 5-357,-5-12 984,-20 37-2693,-19 35 1709,4 13 0,-5 11 0,1 0 0,4-2 0,0 0 0,-2 4 0,-3 3 0,1 0 0,-1 0 0,0 1 0</inkml:trace>
  <inkml:trace contextRef="#ctx0" brushRef="#br0" timeOffset="73244">3902 15043 23454,'-8'0'2248,"4"6"-2068,0 6-90,6 8 90,15 9-90,19-18-90,6-13 0,11-32 0,-16-18 180,-19 1 0,-7-2 0,-8 12 0,-6 1 44,-2-16 1,-14 8 270,-25 20 0,-12 19-435,12 20 0,-2 11 0,1 2-658,-2 0 1,0 3 0,3 7 597,9 2 0,1 7 0,3 2 0,4-1 0,2 5 0,5 1 0,4 4 0,6-1 0,3 5 0,3 0 0,3-4 0,2 0 0,4-4 0,4 2 0,6 11 0,5 2 0,7-10 0,16-6 0,9-12 0,-13-15 0,2-4 0,2-3-933,3-3 0,3-4 1,0-4 932,3-2 0,1-5 0,1-3 0,0-2 0,1-4 0,-1-2-233,-1-2 0,0-4 1,-2-1 82,-3 0 0,-1-3 0,-2-1 0,-3-1 0,-3-2 0,-2 0-120,11-12 0,-4-2-45,-8 2 1,-5-1-159,-8 3 0,-4 1 23,-5 4 0,-6 0-764,-7-3 0,-5 2-1215,-10-9 2679,-18 0 1,-3 32-1,-4 5 1</inkml:trace>
  <inkml:trace contextRef="#ctx0" brushRef="#br0" timeOffset="74120">6777 15174 24983,'34'-14'1574,"1"1"0,23-12-1124,-14 7-450,-13 2 0,-11-1 0,-10-6 0,-17-11 0,-14-5 0,-8-5 0,1 4 0,-4-2-868,0 0 1,-2-4 0,-2 1 867,3 3 0,-2-1 0,0 0 0,-4-6 0,-2-2 0,-1-1 0,8 9 0,-1-1 0,0 0 0,-1-1-493,-2-4 1,-1 0 0,0-1 0,0-1 492,7 8 0,0 2 0,-1-2 0,0-2 0,-1-3 0,1 1 0,-2-3 0,0-3 0,-1-1 0,1 0 0,0 2 0,3 2-313,0 1 0,2 2 0,0 1 0,1 0 0,-1-1 0,-1-2 313,-1-3 0,-1-2 0,-2-1 0,1-1 0,0 1 0,2 1 0,2 4-210,-1-2 0,2 2 0,1 2 0,1 1 0,0 0 210,-6-8 0,2 2 0,-2-1 0,0-2 0,-1 1 0,-1-3 0,-2-1 0,3 2 0,2 6 0,-1-3 0,2 6 0,0-3 0,0 3 0,-1-4 0,0 3 0,6 8 331,2 6 0,5 6-331,-6-8 1530,-2 3-1530,21 21 2444,-4 6-2444,6 2 2828,-4 3-2828,3 8 35,2 10-35,3 21 0,0 27-561,1-20 0,1 5 561,1 8 0,1 4 0,-1-17 0,1 2 0,1 0 0,0 1 0,0 0 0,3 4 0,2 10 0,3 6 0,1 0 0,-1-6 0,-2-8 0,-1-5 0,2 3 0,1 3 0,1 5 0,0-3 0,-1-10 0,-2-6 0,0-7 0,7 21 0,-7-20 0,-6-22 0,-8-26 0,-8-33 0,-3-13 0,2 2 0,-2-5-433,4 16 1,-1-5 0,0-1 0,0 1 432,-1-11 0,1 1 0,-1-4 0,3 12 0,-1-3 0,1-2 0,0-1 0,1 2 0,1 1 0,0 2 0,1-1 0,1 0 0,2-2 0,0-5 0,2-2 0,1 0 0,1 2 0,2 4 0,1 2 0,1 3 0,3 4 0,4 2 0,7-3 0,4 4 0,5 7 0,10 4 0,5 9-153,4 3 0,4 5 153,2 4 0,6 3 0,-3 5 0,4 3 0,-2 2 0,7 1 0,0 2 0,-10 0 0,1 2 0,-5 0 0,-3 3 0,-5 0 0,-6-3 0,-2 1 0,19 6 0,-17 11 0,-39 14 0,-10 8 0,-1 2 0,-6 3-558,-5 0 0,-6 4 1,0 1 557,1-3 0,-1 1 0,-3 4 0,5-6 0,-3 4 0,-1 2 0,0 1 0,0-1-190,0 1 1,0 0 0,0 0 0,0 1 0,0-1 189,1 0 0,-1 1 0,1 0 0,0-1 0,1-2-358,-3 6 1,0-1 0,3-2 0,2-5-123,4-7 1,4-4-1,-1 1-1020,-2 5 1,1-1 0,2-2 1499,-1 2 0,1-3 0,-1 6 0,2-3 0,1 3 0</inkml:trace>
  <inkml:trace contextRef="#ctx0" brushRef="#br0" timeOffset="75694">1413 7956 25163,'-29'-40'299,"1"0"1,1 3 0,1 2-255,4 6 0,1 3 45,-13-14 630,13 31-451,20 30-179,8 9 0,5 8 0,7 13 0,3 6-658,-4-11 0,0 3 1,1 1 567,2 8 0,0 1 0,0 1 0,-4-11 0,-1 1 0,1 0 0,-1 1 22,1 1 1,-1 0-1,1 2 1,0 3-41,0 2 0,1 4 0,0 2 0,0 1 0,-1-3 18,0-2 0,-1-1 0,1 0 0,-1 0 0,0-1-373,0 0 1,-1 0 0,1-1-1,-1-1 1,-1-3 372,1 2 0,-1-2 0,0-4 0,-2-5 0,2 5 0,-2-6-45,-3-8 0,0-4-315,7 15-179,-6-23-451,-3-20-2338,-13-57 720,-9-5 2715,3 10 1,-4 0 0,-1 9-1,-3 2 1,0 2 0,-1-1-1</inkml:trace>
  <inkml:trace contextRef="#ctx0" brushRef="#br0" timeOffset="76204">1109 9801 23274,'-36'21'1889,"1"-3"-990,24 2-449,14-2-180,34 9-180,-9-10 0,3 1-774,6 4 1,2 2 728,4 6 0,1 3-45,1 1 0,0 3 45,-2 2 0,1 3-45,-7-3 0,1 3 0,-3-3 0,5 6 0,-3-1 0,-7-7 0,-1 1 0,-2-4 151,-4-3 0,-2-3-61,12 17 0,-9-11 0,-6-12 0,-4-10 0,9-38-90,-4-21 0,-5 1 0,1-6-388,-3-6 0,-2-4 418,-1 14 0,-1-2 0,0 0 29,-1-3 1,0-1 0,0 0-30,-2 0 0,0 0 0,-1 0 60,-1 3 0,0-1 0,-1 2-374,-1 3 1,0 2-1,-2 0 284,0-14 0,-3 1 0,-4-6 0,-2 5 0,2 20 0,-2 2 0,-3-4 0,-5 5 0,-27 9 0,3 28 0,-21 18-139,35 2 0,1 6 139,-3 4 0,0 4 0,0-1 471,-6 6 1,0 2-472,5-6 0,-1 3 0,2-3 0,-2 3 0,1-4 0,2-1 0,0-2 0,2-2 0,0-1-45,2-3 0,0-2-584,-20 17-271,5-8 1086,7-6-1625,6-4-540,9-5 1979,6-8 0,6-4 0,2-6 0</inkml:trace>
  <inkml:trace contextRef="#ctx0" brushRef="#br0" timeOffset="84680">24214 7535 20215,'0'-36'2969,"0"2"-2430,0 2-89,0 5 90,0 5-180,0 3-90,0 6-91,0 4 1,0 4-90,0 1-90,0 4 270,0-2 90,2 12 0,2 8 449,4 43-479,-2-21 0,1 5 0,0 2-330,-1 4 0,1 1 0,0 2-1058,0 2 1,2 2 0,-1-2 1057,-1-7 0,-1-2 0,1-2 0,1 5 0,0 0-142,-1-3 1,1 2 0,0 1 141,2 1 0,0 0 0,-1 0-296,1-1 0,-1 1 0,0-2 296,1-2 0,0-2 0,0-2 0,0 1 0,0-2 0,0-1 0,0-1 0,0-2 0,1 1-135,4 11 1,1 0 134,-4-13 0,0-1 0,4 10 0,0-1 0,6 14 0,-2 2 0,1 2 0,-12-29 0,0 0 0,1 2 0,-2 0 0,0 2 0,-1-1 0,0 3 0,0 1 0,0 1 0,0 0 0,-1 4 0,0 1 0,1 1 0,-1 1 0,-1 3 0,-1 0 848,1 2 1,0 1-849,1 1 0,-1 1-897,0 1 0,0 1 897,0 1 0,0 0 0,0 1 0,0 1 0,-1-1 0,1 0 0,0 1 0,-1 0 0,0-2 0,1 4-103,-1-2 0,2 5 0,-1-3 103,-1-12 0,1-3 0,-1 4 0,1-3 0,1 4 0,-1 0 0,1-3 0,0 2 0,1-3 0,0 3 0,2 3 0,1 4 0,0 0 0,0-2-358,1 3 0,0-3 0,1 4 358,-1-5 0,1 3 0,1 0 0,-2-4 0,2-1 0,-1-3 0,0-1 0,0 1 0,-1-1 0,1 0 0,-1-2 0,1 0 0,-1 0 0,0-1 0,-1-1 0,0 0 0,-1-1 0,1-1 0,-1 0 0,-1-2 0,0 0 0,1 2-91,1 15 0,2 4 0,-2-3 91,-1-13 0,-1-3 0,0 3 0,3 13 0,1 2 0,-1-2 0,-2-16 0,-1-2 0,1 0 0,0 1 0,-1 1 0,1 0 0,1-1 0,-1 1 0,1 3 0,0 0 0,0 4 0,1-1 0,-1-1 0,1 2 0,-1-3 0,1 6 0,-2-6 0,1 6 0,0 1 0,0-1 0,-1-6 0,0 6 0,-1-6 0,0 3 0,-1-4 0,0 3 0,0 0 0,-1 0 0,-1-1 0,-1 1 0,-1-1 0,0-1 0,1 2 0,0-3 0,-1 6 0,0-4 0,0 5 0,1 2 0,-1-1 0,0-5 0,0 8 0,1-4 0,-1 2 138,1-1 1,1 3 0,-1 0 0,1-3-139,1 7 0,0-2 0,1 0 0,0 4 0,1 0 0,1 0 0,-2-15 0,0 0 0,1 2 0,2 6 0,0-3 0,2 5 0,1 4 0,1 2 0,0-1 0,0-2 0,-2-5-156,1 2 1,0-5 0,-1-1-1,1 2 1,1 4 155,1 0 0,0 5 0,2 3 0,-1 1 0,1-3 0,-1-2 0,-2-6 52,4 8 1,-2-6 0,0-3-1,0 2-52,0 0 0,1 0 0,0 0 0,0 0-192,-2-3 0,1 0 1,-1-1-1,0 0 192,-1-5 0,1 0 0,-1-1 0,0-1 0,2 10 0,1-2 0,-1-2-16,-3-9 0,-7-26 8</inkml:trace>
  <inkml:trace contextRef="#ctx0" brushRef="#br0" timeOffset="84680">26311 19049 17202,'-3'-17'0,"-8"-42"0,-1 0 0,0 1 0</inkml:trace>
  <inkml:trace contextRef="#ctx0" brushRef="#br0" timeOffset="85580">24194 7300 22734,'-31'-30'1979,"-1"1"-1529,2 4 179,-3 3 91,2-1-1,3 5-179,2-2-180,3 2 90,3 0-450,2 0 0,5-1 0,5-5 0,10 5 0,12-11 0,22 0 0,-8 9 0,8-1-844,5 1 0,8-1 0,4-1 0,-2 1 844,-4 1 0,0 1 0,2 0 0,3-2-379,-4 3 0,4-2 0,1 0 0,1-1 0,0 1 0,-1 0 379,6-2 0,0 1 0,-1 1 0,1-1 0,2-1-254,-7 3 1,0-1-1,1 1 1,1-2 0,3 0-1,4-2 254,-11 5 0,2-2 0,2 0 0,2-1 0,1 0 0,1-1 0,1 0 0,0 0 0,1 0 0,-1-1-85,-4 3 0,1-1 1,1-1-1,0 1 0,1-1 1,0 0-1,0 0 0,0 0 1,1 0-1,0 0 0,-1 0 1,0 0 84,1 0 0,0 0 0,0 0 0,0 0 0,1 0 0,-1 0 0,0 0 0,1 0 0,-1 0 0,1 0 0,-1 0 0,1 0-1,-1 0 1,2 0-1,0-1 1,0 1 0,0-1-1,0 1 1,-1 0-1,0 0 1,-1 1 0,-1 1-1,-1 0 1,-2 1 0,5-2 0,-1 2 0,-2 0 0,-1 1 0,0 0 0,-1 1 0,0 0 0,0-1 0,2 1 0,-1 0 0,-1 1 0,0-1 0,0 1 0,0 0 0,2 1 0,0-1 0,2 0 0,2 1 0,-6 1 0,3 0 0,1 0 0,2 1 0,1-1 0,0 0 0,0 1 0,0 0 0,-1 0 0,-1 1 0,-2 0 0,-2 0 0,7 0 0,-3-1 0,-1 2 0,-2 0 0,0 0 0,1 0 0,0 1 0,1-1 0,3 0 0,-4 1 0,2 0 0,2 0 0,1-1 0,0 1 0,1 0 0,-2 0 0,0 1 0,-2 0 0,-3 1 0,-2 0 0,10 0 0,-4 0 0,-2 2 0,-1 0 0,-1 0 0,0 1 0,0-1 0,8 0 0,0 1 0,-1 0 0,0 0 0,-1 0 0,0 1 0,-2 0 0,-2 1 0,1 0 0,-1 0 0,-1 0 0,1 1 0,-5-1 0,0 2 0,-1-1 0,0 0 0,2 1 0,1 0 0,-1 0 0,2 0 0,2 0 0,0 1 0,-1-1 0,-2 1 0,-3 0 0,5 0 0,-4 0 0,-1 0 0,0 0 0,2 0 202,7 0 1,4 0 0,-1 1 0,-6-1 0,-9 0-563,6-1 1,-11 0-1260,15 1-329</inkml:trace>
  <inkml:trace contextRef="#ctx0" brushRef="#br0" timeOffset="85580">33866 4472 15814,'-5'12'0,"-26"5"0,-13 0 0,-5 1 0,0 1 0</inkml:trace>
  <inkml:trace contextRef="#ctx0" brushRef="#br0" timeOffset="87305">2290 13628 18673,'0'7'2249,"0"3"-533,2-9-1087,8 7 432,10-7-432,16 3 91,17-12-450,-18 0 0,3-4-543,8-7 0,3-5 333,-10 3 0,2-2 0,1-3-637,6-5 0,2-3 1,0-2 598,-7 4 0,1-1 1,1-2-1,0-1-22,5-4 0,0-2 0,1-1 0,1-2-419,-8 7 1,1-1-1,0-2 1,0 1 0,0-1 454,2-2 0,1-1 0,0 0 0,0 0 0,-1-1-286,1-1 1,0 0-1,-1 0 1,0-1-1,0 1 286,-2 0 0,0 0 0,-1-1 0,-1 1 0,0-1 0,-3 3 0,-1-1 0,0-1 0,-2 1 0,-1-1-36,-3 2 0,-1 0 0,-1 0 0,-2-1 0,-1-1 0,3-10 0,-2-1 0,-2-1 0,-3 0 0,-3-3 0,-2 0 0,-3-2 0,-3-1-149,-4 11 1,-1-1 0,-3-1 0,-1-1 0,-1 0 148,-3-2 0,-1-1 0,-2 0 0,-1 0 0,-2-1 5,-2 0 0,-1 0 1,-2 0-1,-2 0 0,-1 0-5,-3 2 0,-1-1 0,-3 1 0,-1 1 0,-2 1 0,-1 2 0,-2 1 0,-2 1 0,-2 1 0,-1 1 0,-2 3 0,-1 0 0,-3 2 0,0 2 0,-2 1 0,-1 2 0,-2 1 0,0 2 0,-2 1 0,-1 3 0,-1 1 0,-1 1 0,-1 3 0,-2 1 0,0 2-19,-1 2 0,-2 1 1,0 3-1,-1 1 1,-1 2 18,-3 2 0,0 2 0,-1 2 0,-1 2 0,-1 3 0,-3 1 0,-1 3 0,0 2 0,-1 3 0,0 2 0,8 1 0,0 2 0,-1 1 0,1 3 0,-1 1 0,1 2-36,-3 2 1,0 3-1,1 1 1,-1 2-1,1 2 1,0 1 35,8-1 0,-1 2 0,1 1 0,1 1 0,-1 2 0,2 0 0,-1 2 0,0 1 0,0 2 0,0 1 0,1 0 0,1 2 0,-1 1 0,2 0 0,5-3 0,0 1 0,1 0 0,0 1 0,1 1 0,0 0 0,0 1 0,1 0 0,-1 0 0,0 1 0,1-1 0,1 1 0,-1 2 0,1 1 0,0 2 0,1 3 0,5-5 0,-1 3 0,0 2 0,0 2 0,1 1 0,0 1 0,1 0 0,1 0 0,2-1 0,1-1 0,3-2 0,-3 6 0,4-1 0,1-2 0,2 0 0,1 1 0,1 0 0,0 2 0,-1 2 0,1-4 0,-1 3 0,0 1 0,0 2 0,0-1 0,2 1 0,1-1 0,2-1 0,4-3 0,2-2 0</inkml:trace>
  <inkml:trace contextRef="#ctx0" brushRef="#br0" timeOffset="87305">0 14171 21207,'32'39'0,"8"-36"0,13-14 0,3-4 0,-1-2 0,3-4 0,3-4 0,3 0 0,-7 4 0,3-2 0,2 0 0,2-1 0,0-1 0,0 0 0,-7 1 0,1-1 0,1-1 0,0 0 0,0 0 0,-1-1 0,1 1 0,1-2 0,0 0 0,1 0 0,-1 0 0,0-1 0,0 0 0,-1 1-78,0 0 1,-1-1 0,0 1 0,0 0 0,-1 0 0,0-1 0,0 1-12,-4 2 1,0-1 0,0 0 0,-1 0 0,0 1 0,-1 0 0,-1 0 58,3-2 0,1 1 0,-2 0 0,-1 0 0,0 1 0,-1 0-88,3-3 1,-1 1 0,-2 1 0,0-1 0,-2 2 94,4-3 1,-1 1 0,-2 1-1,-2 0 163,5-2 0,-3 0 1,-2 1-231,9-5 0,-5 1-45,-14 8 0,-5 1-135,2-11 1164,-26 16-1524,-27 7-359,-17 21-91,-12 7-629,-9 17 1293,29-16 1,-1 0 415,0 2 0,1-1 0,-21 15 0,3-3 0</inkml:trace>
  <inkml:trace contextRef="#ctx0" brushRef="#br0" timeOffset="87305">-1 12483 20389,'1'61'0,"-1"-3"0,0 1 0,0-1 0,0-1 0,0 0 0,0 0 40,0 7 1,0-2-1,0 1 1,0 0-1,0 1-40,0-3 0,0 1 0,0 1 0,0-1 0,0-1 0,0-4 0,0 7 0,0-4 0,0-1 0,0 1 0,0 6 0,0 3 0,0-4 0,0-9 308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kowshiqueroy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2165-0385-4F9C-B21D-804ABDFBB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9453" y="3899158"/>
            <a:ext cx="4673093" cy="872725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Kowshique Roy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50A193-C8EB-416E-BA1A-FAA7B5536CFB}"/>
              </a:ext>
            </a:extLst>
          </p:cNvPr>
          <p:cNvSpPr/>
          <p:nvPr/>
        </p:nvSpPr>
        <p:spPr>
          <a:xfrm>
            <a:off x="8326680" y="3242798"/>
            <a:ext cx="2888087" cy="29048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62759-D4CD-4E2C-B357-A26AE4702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314" y="4785687"/>
            <a:ext cx="5127524" cy="1217240"/>
          </a:xfrm>
        </p:spPr>
        <p:txBody>
          <a:bodyPr>
            <a:normAutofit/>
          </a:bodyPr>
          <a:lstStyle/>
          <a:p>
            <a:pPr algn="r"/>
            <a:r>
              <a:rPr lang="en-US" sz="1600" dirty="0"/>
              <a:t>Studying MSc in Computer Science (PMSCS) at</a:t>
            </a:r>
          </a:p>
          <a:p>
            <a:pPr algn="r"/>
            <a:r>
              <a:rPr lang="en-US" sz="2400" b="1" dirty="0"/>
              <a:t>Jahangirnagar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6D39F-0841-4B61-A5D6-40B4E9D492BD}"/>
              </a:ext>
            </a:extLst>
          </p:cNvPr>
          <p:cNvSpPr txBox="1"/>
          <p:nvPr/>
        </p:nvSpPr>
        <p:spPr>
          <a:xfrm>
            <a:off x="0" y="6292461"/>
            <a:ext cx="12222362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Whatsapp</a:t>
            </a:r>
            <a:r>
              <a:rPr lang="en-US" sz="2000" dirty="0"/>
              <a:t>: 01765236683		Mail: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kowshiqueroy@gmail.com</a:t>
            </a:r>
            <a:r>
              <a:rPr lang="en-US" sz="2000" dirty="0"/>
              <a:t>		</a:t>
            </a:r>
            <a:r>
              <a:rPr lang="en-US" sz="2000" dirty="0" err="1"/>
              <a:t>Youtube</a:t>
            </a:r>
            <a:r>
              <a:rPr lang="en-US" sz="2000" dirty="0"/>
              <a:t>: Dadar Class </a:t>
            </a:r>
            <a:r>
              <a:rPr lang="en-US" sz="2000" dirty="0" err="1"/>
              <a:t>দাদার</a:t>
            </a:r>
            <a:r>
              <a:rPr lang="en-US" sz="2000" dirty="0"/>
              <a:t> </a:t>
            </a:r>
            <a:r>
              <a:rPr lang="en-US" sz="2000" dirty="0" err="1"/>
              <a:t>ক্লাস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9551-5640-431C-8848-46B453EE9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2571" r="9094" b="7583"/>
          <a:stretch/>
        </p:blipFill>
        <p:spPr>
          <a:xfrm>
            <a:off x="8432546" y="3340141"/>
            <a:ext cx="2676356" cy="2710210"/>
          </a:xfrm>
          <a:prstGeom prst="ellipse">
            <a:avLst/>
          </a:prstGeom>
          <a:solidFill>
            <a:srgbClr val="0070C0"/>
          </a:solidFill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F473E8-B07E-486C-B91C-7D19C80070EA}"/>
              </a:ext>
            </a:extLst>
          </p:cNvPr>
          <p:cNvSpPr txBox="1">
            <a:spLocks/>
          </p:cNvSpPr>
          <p:nvPr/>
        </p:nvSpPr>
        <p:spPr>
          <a:xfrm>
            <a:off x="1962318" y="449453"/>
            <a:ext cx="8649417" cy="1588524"/>
          </a:xfrm>
          <a:prstGeom prst="rect">
            <a:avLst/>
          </a:prstGeom>
          <a:solidFill>
            <a:srgbClr val="0070C0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3276-9D27-4799-BA02-B4C3C221B5DC}"/>
              </a:ext>
            </a:extLst>
          </p:cNvPr>
          <p:cNvSpPr txBox="1"/>
          <p:nvPr/>
        </p:nvSpPr>
        <p:spPr>
          <a:xfrm>
            <a:off x="-140678" y="2472656"/>
            <a:ext cx="12476285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printf</a:t>
            </a:r>
            <a:r>
              <a:rPr lang="en-US" sz="4000" dirty="0"/>
              <a:t> ( “Hello World” ) 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362EAA-0318-49EE-9847-355E3E383332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6BC06-A068-45D0-8F42-DE63940F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9E3EF-C2E3-4612-8504-73A3473F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7969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140529-5169-4DE5-EE5F-8A06FEA6B8EC}"/>
                  </a:ext>
                </a:extLst>
              </p14:cNvPr>
              <p14:cNvContentPartPr/>
              <p14:nvPr/>
            </p14:nvContentPartPr>
            <p14:xfrm>
              <a:off x="735840" y="1440"/>
              <a:ext cx="11456280" cy="670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140529-5169-4DE5-EE5F-8A06FEA6B8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640" y="-14760"/>
                <a:ext cx="11488680" cy="67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69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C608DA-7E5D-C572-92FB-6DB8B5A9B62C}"/>
                  </a:ext>
                </a:extLst>
              </p14:cNvPr>
              <p14:cNvContentPartPr/>
              <p14:nvPr/>
            </p14:nvContentPartPr>
            <p14:xfrm>
              <a:off x="1292400" y="1258560"/>
              <a:ext cx="10218600" cy="387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C608DA-7E5D-C572-92FB-6DB8B5A9B6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200" y="1242360"/>
                <a:ext cx="10251000" cy="39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96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3ECF56-8FE0-0E30-D166-BED77A413229}"/>
                  </a:ext>
                </a:extLst>
              </p14:cNvPr>
              <p14:cNvContentPartPr/>
              <p14:nvPr/>
            </p14:nvContentPartPr>
            <p14:xfrm>
              <a:off x="1145520" y="742680"/>
              <a:ext cx="10366560" cy="5182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3ECF56-8FE0-0E30-D166-BED77A4132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9320" y="726480"/>
                <a:ext cx="10398960" cy="52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02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575A44-70E1-C6C3-4C12-54F34FADDA76}"/>
                  </a:ext>
                </a:extLst>
              </p14:cNvPr>
              <p14:cNvContentPartPr/>
              <p14:nvPr/>
            </p14:nvContentPartPr>
            <p14:xfrm>
              <a:off x="1643760" y="542520"/>
              <a:ext cx="9327240" cy="494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575A44-70E1-C6C3-4C12-54F34FADDA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7560" y="526320"/>
                <a:ext cx="9359640" cy="49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11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28392C-B0AF-670F-C26A-E672F18B77F4}"/>
                  </a:ext>
                </a:extLst>
              </p14:cNvPr>
              <p14:cNvContentPartPr/>
              <p14:nvPr/>
            </p14:nvContentPartPr>
            <p14:xfrm>
              <a:off x="50760" y="61920"/>
              <a:ext cx="12141360" cy="5952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28392C-B0AF-670F-C26A-E672F18B77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0" y="45720"/>
                <a:ext cx="12173760" cy="59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83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D673B8-6686-C3F2-BF19-28B8964F61E3}"/>
                  </a:ext>
                </a:extLst>
              </p14:cNvPr>
              <p14:cNvContentPartPr/>
              <p14:nvPr/>
            </p14:nvContentPartPr>
            <p14:xfrm>
              <a:off x="392760" y="432720"/>
              <a:ext cx="11013120" cy="6425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D673B8-6686-C3F2-BF19-28B8964F61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560" y="416520"/>
                <a:ext cx="11045520" cy="64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90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1E53A5-1A71-8486-EC72-66F509706783}"/>
                  </a:ext>
                </a:extLst>
              </p14:cNvPr>
              <p14:cNvContentPartPr/>
              <p14:nvPr/>
            </p14:nvContentPartPr>
            <p14:xfrm>
              <a:off x="0" y="-360"/>
              <a:ext cx="10589760" cy="6653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1E53A5-1A71-8486-EC72-66F5097067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0" y="-16560"/>
                <a:ext cx="10622160" cy="668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20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C5F552-2DD0-962F-230C-E1B0BEA02D60}"/>
                  </a:ext>
                </a:extLst>
              </p14:cNvPr>
              <p14:cNvContentPartPr/>
              <p14:nvPr/>
            </p14:nvContentPartPr>
            <p14:xfrm>
              <a:off x="2924280" y="1085760"/>
              <a:ext cx="4303080" cy="2601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C5F552-2DD0-962F-230C-E1B0BEA02D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8080" y="1069560"/>
                <a:ext cx="4335480" cy="26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56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A50E61-7EC6-14E3-5B6A-03E1A51D14A9}"/>
                  </a:ext>
                </a:extLst>
              </p14:cNvPr>
              <p14:cNvContentPartPr/>
              <p14:nvPr/>
            </p14:nvContentPartPr>
            <p14:xfrm>
              <a:off x="15120" y="11520"/>
              <a:ext cx="11075040" cy="658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A50E61-7EC6-14E3-5B6A-03E1A51D14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80" y="-4680"/>
                <a:ext cx="11107440" cy="66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46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CD3C7E-33A4-5490-B4F3-78F6E8DE7CA2}"/>
                  </a:ext>
                </a:extLst>
              </p14:cNvPr>
              <p14:cNvContentPartPr/>
              <p14:nvPr/>
            </p14:nvContentPartPr>
            <p14:xfrm>
              <a:off x="27720" y="37080"/>
              <a:ext cx="12164400" cy="6067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CD3C7E-33A4-5490-B4F3-78F6E8DE7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0" y="20880"/>
                <a:ext cx="12196800" cy="61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94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9DB1BE-1791-2506-5C4C-16318E568D2F}"/>
                  </a:ext>
                </a:extLst>
              </p14:cNvPr>
              <p14:cNvContentPartPr/>
              <p14:nvPr/>
            </p14:nvContentPartPr>
            <p14:xfrm>
              <a:off x="1932840" y="1163520"/>
              <a:ext cx="6994800" cy="441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9DB1BE-1791-2506-5C4C-16318E568D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6640" y="1147320"/>
                <a:ext cx="7027200" cy="44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803A2-B8A7-BE85-EB09-5A3EDFD20598}"/>
                  </a:ext>
                </a:extLst>
              </p14:cNvPr>
              <p14:cNvContentPartPr/>
              <p14:nvPr/>
            </p14:nvContentPartPr>
            <p14:xfrm>
              <a:off x="3333240" y="417240"/>
              <a:ext cx="5857560" cy="3120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803A2-B8A7-BE85-EB09-5A3EDFD205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040" y="401040"/>
                <a:ext cx="5889960" cy="31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179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09F05-F5E6-1008-C759-51E90CB47EEC}"/>
                  </a:ext>
                </a:extLst>
              </p14:cNvPr>
              <p14:cNvContentPartPr/>
              <p14:nvPr/>
            </p14:nvContentPartPr>
            <p14:xfrm>
              <a:off x="3147480" y="91440"/>
              <a:ext cx="9044640" cy="646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09F05-F5E6-1008-C759-51E90CB47E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1280" y="75240"/>
                <a:ext cx="9077040" cy="64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641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F49A75-901E-9D07-5B52-924145E4104E}"/>
                  </a:ext>
                </a:extLst>
              </p14:cNvPr>
              <p14:cNvContentPartPr/>
              <p14:nvPr/>
            </p14:nvContentPartPr>
            <p14:xfrm>
              <a:off x="-360" y="198720"/>
              <a:ext cx="12014280" cy="6319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F49A75-901E-9D07-5B52-924145E410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182520"/>
                <a:ext cx="12046680" cy="63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07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19CAE0-A27F-85FC-7044-E73A4A31DC08}"/>
                  </a:ext>
                </a:extLst>
              </p14:cNvPr>
              <p14:cNvContentPartPr/>
              <p14:nvPr/>
            </p14:nvContentPartPr>
            <p14:xfrm>
              <a:off x="779400" y="120600"/>
              <a:ext cx="11412720" cy="6670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19CAE0-A27F-85FC-7044-E73A4A31DC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200" y="104400"/>
                <a:ext cx="11445120" cy="67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875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C0C97D-215B-5951-4BE8-E8527B19640D}"/>
                  </a:ext>
                </a:extLst>
              </p14:cNvPr>
              <p14:cNvContentPartPr/>
              <p14:nvPr/>
            </p14:nvContentPartPr>
            <p14:xfrm>
              <a:off x="260640" y="45720"/>
              <a:ext cx="11931480" cy="6799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C0C97D-215B-5951-4BE8-E8527B1964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440" y="29520"/>
                <a:ext cx="11963880" cy="68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43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D42E0A-2D8B-513D-F99A-7C1E83D32CAD}"/>
                  </a:ext>
                </a:extLst>
              </p14:cNvPr>
              <p14:cNvContentPartPr/>
              <p14:nvPr/>
            </p14:nvContentPartPr>
            <p14:xfrm>
              <a:off x="2432880" y="1331280"/>
              <a:ext cx="5946120" cy="3351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D42E0A-2D8B-513D-F99A-7C1E83D32C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6680" y="1315080"/>
                <a:ext cx="5978520" cy="33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30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7C6426-CF47-6DA4-EF7F-BB6F13B49BB9}"/>
                  </a:ext>
                </a:extLst>
              </p14:cNvPr>
              <p14:cNvContentPartPr/>
              <p14:nvPr/>
            </p14:nvContentPartPr>
            <p14:xfrm>
              <a:off x="3471840" y="420120"/>
              <a:ext cx="6184080" cy="5548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7C6426-CF47-6DA4-EF7F-BB6F13B49B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5640" y="403920"/>
                <a:ext cx="6216480" cy="55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81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9B0D14-4E94-9615-F67F-5B94144DDE37}"/>
                  </a:ext>
                </a:extLst>
              </p14:cNvPr>
              <p14:cNvContentPartPr/>
              <p14:nvPr/>
            </p14:nvContentPartPr>
            <p14:xfrm>
              <a:off x="2610720" y="729000"/>
              <a:ext cx="8438760" cy="5086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9B0D14-4E94-9615-F67F-5B94144DDE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4520" y="712800"/>
                <a:ext cx="8471160" cy="51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768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876C050-15CA-CABE-1A23-2EB314C9EFB3}"/>
                  </a:ext>
                </a:extLst>
              </p14:cNvPr>
              <p14:cNvContentPartPr/>
              <p14:nvPr/>
            </p14:nvContentPartPr>
            <p14:xfrm>
              <a:off x="993240" y="929880"/>
              <a:ext cx="9421560" cy="518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876C050-15CA-CABE-1A23-2EB314C9E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7040" y="913680"/>
                <a:ext cx="9453960" cy="52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792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274B55-8007-87F5-D9D2-159EDF27949F}"/>
                  </a:ext>
                </a:extLst>
              </p14:cNvPr>
              <p14:cNvContentPartPr/>
              <p14:nvPr/>
            </p14:nvContentPartPr>
            <p14:xfrm>
              <a:off x="-360" y="72000"/>
              <a:ext cx="11038680" cy="678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274B55-8007-87F5-D9D2-159EDF2794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55800"/>
                <a:ext cx="11071080" cy="68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49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702031-D9BF-9EC2-0C59-9E49AD258431}"/>
                  </a:ext>
                </a:extLst>
              </p14:cNvPr>
              <p14:cNvContentPartPr/>
              <p14:nvPr/>
            </p14:nvContentPartPr>
            <p14:xfrm>
              <a:off x="640800" y="392400"/>
              <a:ext cx="11002680" cy="619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702031-D9BF-9EC2-0C59-9E49AD2584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600" y="376200"/>
                <a:ext cx="11035080" cy="622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372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7538E1-2C33-A054-8286-37F8E8313865}"/>
                  </a:ext>
                </a:extLst>
              </p14:cNvPr>
              <p14:cNvContentPartPr/>
              <p14:nvPr/>
            </p14:nvContentPartPr>
            <p14:xfrm>
              <a:off x="0" y="295920"/>
              <a:ext cx="11793240" cy="5934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7538E1-2C33-A054-8286-37F8E83138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0" y="279720"/>
                <a:ext cx="11825640" cy="59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880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BCC374-443D-C5F2-43D1-88B9F87257C0}"/>
                  </a:ext>
                </a:extLst>
              </p14:cNvPr>
              <p14:cNvContentPartPr/>
              <p14:nvPr/>
            </p14:nvContentPartPr>
            <p14:xfrm>
              <a:off x="1202040" y="1442880"/>
              <a:ext cx="8504280" cy="4899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BCC374-443D-C5F2-43D1-88B9F87257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5840" y="1426680"/>
                <a:ext cx="8536680" cy="49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37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27B38B-0482-F399-6F12-34525820A798}"/>
                  </a:ext>
                </a:extLst>
              </p14:cNvPr>
              <p14:cNvContentPartPr/>
              <p14:nvPr/>
            </p14:nvContentPartPr>
            <p14:xfrm>
              <a:off x="2770920" y="297720"/>
              <a:ext cx="9421200" cy="5634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27B38B-0482-F399-6F12-34525820A7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4720" y="281520"/>
                <a:ext cx="9453600" cy="56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008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15128D-6843-75D9-AF7F-100253DCCD12}"/>
                  </a:ext>
                </a:extLst>
              </p14:cNvPr>
              <p14:cNvContentPartPr/>
              <p14:nvPr/>
            </p14:nvContentPartPr>
            <p14:xfrm>
              <a:off x="656280" y="548640"/>
              <a:ext cx="9529560" cy="626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15128D-6843-75D9-AF7F-100253DCCD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080" y="532440"/>
                <a:ext cx="9561960" cy="63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08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15994C-C16F-1509-E4BE-70EE65942F3B}"/>
                  </a:ext>
                </a:extLst>
              </p14:cNvPr>
              <p14:cNvContentPartPr/>
              <p14:nvPr/>
            </p14:nvContentPartPr>
            <p14:xfrm>
              <a:off x="2832840" y="469440"/>
              <a:ext cx="9148320" cy="6388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15994C-C16F-1509-E4BE-70EE65942F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6640" y="453240"/>
                <a:ext cx="9180720" cy="64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060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96E057-BA4E-002C-B6BB-980ACE62A9F1}"/>
                  </a:ext>
                </a:extLst>
              </p14:cNvPr>
              <p14:cNvContentPartPr/>
              <p14:nvPr/>
            </p14:nvContentPartPr>
            <p14:xfrm>
              <a:off x="626040" y="514800"/>
              <a:ext cx="11361960" cy="621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96E057-BA4E-002C-B6BB-980ACE62A9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840" y="498600"/>
                <a:ext cx="11394360" cy="62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296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CEFACB-5A04-F656-AA3E-5E40CD0CA03C}"/>
                  </a:ext>
                </a:extLst>
              </p14:cNvPr>
              <p14:cNvContentPartPr/>
              <p14:nvPr/>
            </p14:nvContentPartPr>
            <p14:xfrm>
              <a:off x="0" y="66960"/>
              <a:ext cx="12192120" cy="6791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CEFACB-5A04-F656-AA3E-5E40CD0CA0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0" y="50760"/>
                <a:ext cx="12224520" cy="68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95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673D7E-8582-A523-7F40-4DFCAB3FF22E}"/>
                  </a:ext>
                </a:extLst>
              </p14:cNvPr>
              <p14:cNvContentPartPr/>
              <p14:nvPr/>
            </p14:nvContentPartPr>
            <p14:xfrm>
              <a:off x="446040" y="-360"/>
              <a:ext cx="11417400" cy="6078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673D7E-8582-A523-7F40-4DFCAB3FF2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840" y="-16560"/>
                <a:ext cx="11449800" cy="61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738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7E6A08-FF5C-80B1-256E-FD0517CFF765}"/>
                  </a:ext>
                </a:extLst>
              </p14:cNvPr>
              <p14:cNvContentPartPr/>
              <p14:nvPr/>
            </p14:nvContentPartPr>
            <p14:xfrm>
              <a:off x="2051640" y="1563120"/>
              <a:ext cx="8085960" cy="4855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7E6A08-FF5C-80B1-256E-FD0517CFF7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440" y="1546920"/>
                <a:ext cx="8118360" cy="48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653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B61F43-4E71-976F-17A6-B6AB319B7FEA}"/>
                  </a:ext>
                </a:extLst>
              </p14:cNvPr>
              <p14:cNvContentPartPr/>
              <p14:nvPr/>
            </p14:nvContentPartPr>
            <p14:xfrm>
              <a:off x="127440" y="475560"/>
              <a:ext cx="11520000" cy="5419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B61F43-4E71-976F-17A6-B6AB319B7F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240" y="459360"/>
                <a:ext cx="11552400" cy="54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07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89D1D6-4DCF-F806-C6EA-37C3F7C16168}"/>
                  </a:ext>
                </a:extLst>
              </p14:cNvPr>
              <p14:cNvContentPartPr/>
              <p14:nvPr/>
            </p14:nvContentPartPr>
            <p14:xfrm>
              <a:off x="347400" y="672120"/>
              <a:ext cx="11043360" cy="5936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89D1D6-4DCF-F806-C6EA-37C3F7C161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00" y="655920"/>
                <a:ext cx="11075760" cy="596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873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468260-6AF0-FAD5-0F38-9F94D0435341}"/>
                  </a:ext>
                </a:extLst>
              </p14:cNvPr>
              <p14:cNvContentPartPr/>
              <p14:nvPr/>
            </p14:nvContentPartPr>
            <p14:xfrm>
              <a:off x="1049760" y="831600"/>
              <a:ext cx="10903680" cy="588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468260-6AF0-FAD5-0F38-9F94D04353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3560" y="815400"/>
                <a:ext cx="10936080" cy="59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154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F8BEE6-6153-B80A-F29F-11639737D52E}"/>
                  </a:ext>
                </a:extLst>
              </p14:cNvPr>
              <p14:cNvContentPartPr/>
              <p14:nvPr/>
            </p14:nvContentPartPr>
            <p14:xfrm>
              <a:off x="-360" y="-360"/>
              <a:ext cx="11922480" cy="685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F8BEE6-6153-B80A-F29F-11639737D5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-16560"/>
                <a:ext cx="11954880" cy="68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584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0A8167-75D3-458E-1554-AAE32D6B3601}"/>
                  </a:ext>
                </a:extLst>
              </p14:cNvPr>
              <p14:cNvContentPartPr/>
              <p14:nvPr/>
            </p14:nvContentPartPr>
            <p14:xfrm>
              <a:off x="1834560" y="712440"/>
              <a:ext cx="8643240" cy="3164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0A8167-75D3-458E-1554-AAE32D6B36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8360" y="696240"/>
                <a:ext cx="8675640" cy="31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92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DB1873-7BE3-62DD-CE3F-6F3FF048C8DB}"/>
                  </a:ext>
                </a:extLst>
              </p14:cNvPr>
              <p14:cNvContentPartPr/>
              <p14:nvPr/>
            </p14:nvContentPartPr>
            <p14:xfrm>
              <a:off x="2640240" y="353880"/>
              <a:ext cx="8269560" cy="623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DB1873-7BE3-62DD-CE3F-6F3FF048C8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4040" y="337680"/>
                <a:ext cx="8301960" cy="626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30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9EF177-1CDB-BC74-06AE-C001B9C224BB}"/>
                  </a:ext>
                </a:extLst>
              </p14:cNvPr>
              <p14:cNvContentPartPr/>
              <p14:nvPr/>
            </p14:nvContentPartPr>
            <p14:xfrm>
              <a:off x="1147680" y="-360"/>
              <a:ext cx="10062000" cy="668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9EF177-1CDB-BC74-06AE-C001B9C224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480" y="-16560"/>
                <a:ext cx="10094400" cy="67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0121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DD6EDC-F6C6-D159-DE5E-0C827668341F}"/>
                  </a:ext>
                </a:extLst>
              </p14:cNvPr>
              <p14:cNvContentPartPr/>
              <p14:nvPr/>
            </p14:nvContentPartPr>
            <p14:xfrm>
              <a:off x="636840" y="374400"/>
              <a:ext cx="10216440" cy="641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DD6EDC-F6C6-D159-DE5E-0C82766834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640" y="358200"/>
                <a:ext cx="10248840" cy="64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132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E6AD31-089B-F81A-1925-A9D58D6C5D8D}"/>
                  </a:ext>
                </a:extLst>
              </p14:cNvPr>
              <p14:cNvContentPartPr/>
              <p14:nvPr/>
            </p14:nvContentPartPr>
            <p14:xfrm>
              <a:off x="1591200" y="541440"/>
              <a:ext cx="10185120" cy="616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E6AD31-089B-F81A-1925-A9D58D6C5D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5000" y="525240"/>
                <a:ext cx="10217520" cy="61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825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A079DA-6919-A840-EB5B-E93D7AB4AD52}"/>
                  </a:ext>
                </a:extLst>
              </p14:cNvPr>
              <p14:cNvContentPartPr/>
              <p14:nvPr/>
            </p14:nvContentPartPr>
            <p14:xfrm>
              <a:off x="2644560" y="1101960"/>
              <a:ext cx="8232840" cy="539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A079DA-6919-A840-EB5B-E93D7AB4AD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8360" y="1085760"/>
                <a:ext cx="8265240" cy="54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809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E0FC8A-AB95-6DE6-AD26-25F470314DEF}"/>
                  </a:ext>
                </a:extLst>
              </p14:cNvPr>
              <p14:cNvContentPartPr/>
              <p14:nvPr/>
            </p14:nvContentPartPr>
            <p14:xfrm>
              <a:off x="312840" y="120600"/>
              <a:ext cx="11601720" cy="6737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E0FC8A-AB95-6DE6-AD26-25F470314D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640" y="104400"/>
                <a:ext cx="11634120" cy="67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11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580373-3676-5B9A-0747-3EAA588549D3}"/>
                  </a:ext>
                </a:extLst>
              </p14:cNvPr>
              <p14:cNvContentPartPr/>
              <p14:nvPr/>
            </p14:nvContentPartPr>
            <p14:xfrm>
              <a:off x="990720" y="1404360"/>
              <a:ext cx="7304760" cy="457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580373-3676-5B9A-0747-3EAA588549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4520" y="1388160"/>
                <a:ext cx="7337160" cy="46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1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CB3ABF-A7CB-6CE7-9B4B-590DA014CB5F}"/>
                  </a:ext>
                </a:extLst>
              </p14:cNvPr>
              <p14:cNvContentPartPr/>
              <p14:nvPr/>
            </p14:nvContentPartPr>
            <p14:xfrm>
              <a:off x="125640" y="13320"/>
              <a:ext cx="12066480" cy="5832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CB3ABF-A7CB-6CE7-9B4B-590DA014CB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40" y="-2880"/>
                <a:ext cx="12098880" cy="586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799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D14179-0E33-5A4E-149C-48675A417E29}"/>
                  </a:ext>
                </a:extLst>
              </p14:cNvPr>
              <p14:cNvContentPartPr/>
              <p14:nvPr/>
            </p14:nvContentPartPr>
            <p14:xfrm>
              <a:off x="401760" y="124560"/>
              <a:ext cx="11790360" cy="6623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D14179-0E33-5A4E-149C-48675A417E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560" y="108360"/>
                <a:ext cx="11822760" cy="66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15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971F7D-E527-0115-3DCF-C412820854B9}"/>
                  </a:ext>
                </a:extLst>
              </p14:cNvPr>
              <p14:cNvContentPartPr/>
              <p14:nvPr/>
            </p14:nvContentPartPr>
            <p14:xfrm>
              <a:off x="1773360" y="1278000"/>
              <a:ext cx="8903160" cy="3460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971F7D-E527-0115-3DCF-C412820854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7160" y="1261800"/>
                <a:ext cx="8935560" cy="349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930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F0E611-0113-288A-07EE-3E30697F586F}"/>
                  </a:ext>
                </a:extLst>
              </p14:cNvPr>
              <p14:cNvContentPartPr/>
              <p14:nvPr/>
            </p14:nvContentPartPr>
            <p14:xfrm>
              <a:off x="3682440" y="1418400"/>
              <a:ext cx="8509680" cy="5379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F0E611-0113-288A-07EE-3E30697F58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240" y="1402200"/>
                <a:ext cx="8542080" cy="54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885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4BEC92-7EA0-4BD3-30A8-8F059026D911}"/>
                  </a:ext>
                </a:extLst>
              </p14:cNvPr>
              <p14:cNvContentPartPr/>
              <p14:nvPr/>
            </p14:nvContentPartPr>
            <p14:xfrm>
              <a:off x="2450520" y="1154520"/>
              <a:ext cx="8178480" cy="520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4BEC92-7EA0-4BD3-30A8-8F059026D9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4320" y="1138320"/>
                <a:ext cx="8210880" cy="52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967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E31C46-EF61-769C-7A0D-3DF545DC6071}"/>
                  </a:ext>
                </a:extLst>
              </p14:cNvPr>
              <p14:cNvContentPartPr/>
              <p14:nvPr/>
            </p14:nvContentPartPr>
            <p14:xfrm>
              <a:off x="2767680" y="273600"/>
              <a:ext cx="5951160" cy="6570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E31C46-EF61-769C-7A0D-3DF545DC60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1480" y="257400"/>
                <a:ext cx="5983560" cy="66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44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8C19B1-37F8-350D-A897-573F086DC966}"/>
                  </a:ext>
                </a:extLst>
              </p14:cNvPr>
              <p14:cNvContentPartPr/>
              <p14:nvPr/>
            </p14:nvContentPartPr>
            <p14:xfrm>
              <a:off x="1239840" y="277200"/>
              <a:ext cx="10199160" cy="5987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8C19B1-37F8-350D-A897-573F086DC9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640" y="261000"/>
                <a:ext cx="10231560" cy="60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703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E428D1-DF47-C583-9429-EDCD9953A4D8}"/>
                  </a:ext>
                </a:extLst>
              </p14:cNvPr>
              <p14:cNvContentPartPr/>
              <p14:nvPr/>
            </p14:nvContentPartPr>
            <p14:xfrm>
              <a:off x="2992320" y="545760"/>
              <a:ext cx="9182520" cy="5847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E428D1-DF47-C583-9429-EDCD9953A4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6120" y="529560"/>
                <a:ext cx="9214920" cy="58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048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1AB53F-E612-DD94-80FB-34C247AA84F2}"/>
                  </a:ext>
                </a:extLst>
              </p14:cNvPr>
              <p14:cNvContentPartPr/>
              <p14:nvPr/>
            </p14:nvContentPartPr>
            <p14:xfrm>
              <a:off x="1384920" y="479160"/>
              <a:ext cx="10331280" cy="6378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1AB53F-E612-DD94-80FB-34C247AA84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8720" y="462960"/>
                <a:ext cx="10363680" cy="64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591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904C81-2B8E-7EAC-1360-FE4A2DD190AB}"/>
                  </a:ext>
                </a:extLst>
              </p14:cNvPr>
              <p14:cNvContentPartPr/>
              <p14:nvPr/>
            </p14:nvContentPartPr>
            <p14:xfrm>
              <a:off x="198720" y="340920"/>
              <a:ext cx="11896920" cy="6517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904C81-2B8E-7EAC-1360-FE4A2DD190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520" y="324720"/>
                <a:ext cx="11929320" cy="65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811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14CA8-CD27-5A89-571D-3E6370C03C58}"/>
                  </a:ext>
                </a:extLst>
              </p14:cNvPr>
              <p14:cNvContentPartPr/>
              <p14:nvPr/>
            </p14:nvContentPartPr>
            <p14:xfrm>
              <a:off x="3611520" y="600480"/>
              <a:ext cx="8341200" cy="620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14CA8-CD27-5A89-571D-3E6370C03C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5320" y="584280"/>
                <a:ext cx="8373600" cy="62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76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9FBE62-2976-06B3-CD50-871016F51D9D}"/>
                  </a:ext>
                </a:extLst>
              </p14:cNvPr>
              <p14:cNvContentPartPr/>
              <p14:nvPr/>
            </p14:nvContentPartPr>
            <p14:xfrm>
              <a:off x="3184920" y="120600"/>
              <a:ext cx="9007200" cy="231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9FBE62-2976-06B3-CD50-871016F51D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8720" y="104400"/>
                <a:ext cx="9039600" cy="23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923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AEDDF0-C41A-5F3E-BFBE-468323BF1933}"/>
                  </a:ext>
                </a:extLst>
              </p14:cNvPr>
              <p14:cNvContentPartPr/>
              <p14:nvPr/>
            </p14:nvContentPartPr>
            <p14:xfrm>
              <a:off x="-360" y="-360"/>
              <a:ext cx="12192480" cy="683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AEDDF0-C41A-5F3E-BFBE-468323BF19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-16560"/>
                <a:ext cx="12224880" cy="68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63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C92CB1-E9C3-278C-52D3-9AE760E6BF32}"/>
                  </a:ext>
                </a:extLst>
              </p14:cNvPr>
              <p14:cNvContentPartPr/>
              <p14:nvPr/>
            </p14:nvContentPartPr>
            <p14:xfrm>
              <a:off x="2200320" y="3960"/>
              <a:ext cx="9991800" cy="673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C92CB1-E9C3-278C-52D3-9AE760E6BF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4120" y="-12240"/>
                <a:ext cx="10024200" cy="67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5505D8-B333-A736-7767-07698F44C16E}"/>
                  </a:ext>
                </a:extLst>
              </p14:cNvPr>
              <p14:cNvContentPartPr/>
              <p14:nvPr/>
            </p14:nvContentPartPr>
            <p14:xfrm>
              <a:off x="1173240" y="73080"/>
              <a:ext cx="10834560" cy="6611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5505D8-B333-A736-7767-07698F44C1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7040" y="56880"/>
                <a:ext cx="10866960" cy="66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10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8115CE-95DE-0002-0BCD-9D43815FA0DF}"/>
                  </a:ext>
                </a:extLst>
              </p14:cNvPr>
              <p14:cNvContentPartPr/>
              <p14:nvPr/>
            </p14:nvContentPartPr>
            <p14:xfrm>
              <a:off x="3068640" y="455760"/>
              <a:ext cx="9066240" cy="615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8115CE-95DE-0002-0BCD-9D43815FA0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2440" y="439560"/>
                <a:ext cx="9098640" cy="61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023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B92A34-0AC0-4FEF-8F9C-61BBE2855BCC}"/>
                  </a:ext>
                </a:extLst>
              </p14:cNvPr>
              <p14:cNvContentPartPr/>
              <p14:nvPr/>
            </p14:nvContentPartPr>
            <p14:xfrm>
              <a:off x="-360" y="230040"/>
              <a:ext cx="12192480" cy="6627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B92A34-0AC0-4FEF-8F9C-61BBE2855B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213840"/>
                <a:ext cx="12224880" cy="66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00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135</TotalTime>
  <Words>43</Words>
  <Application>Microsoft Macintosh PowerPoint</Application>
  <PresentationFormat>Widescreen</PresentationFormat>
  <Paragraphs>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Calisto MT</vt:lpstr>
      <vt:lpstr>Wingdings 2</vt:lpstr>
      <vt:lpstr>Slate</vt:lpstr>
      <vt:lpstr>Kowshique Roy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3</cp:revision>
  <dcterms:created xsi:type="dcterms:W3CDTF">2022-08-05T15:06:26Z</dcterms:created>
  <dcterms:modified xsi:type="dcterms:W3CDTF">2022-08-10T18:04:39Z</dcterms:modified>
</cp:coreProperties>
</file>